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9" r:id="rId5"/>
    <p:sldMasterId id="2147483684" r:id="rId6"/>
    <p:sldMasterId id="2147483698" r:id="rId7"/>
  </p:sldMasterIdLst>
  <p:notesMasterIdLst>
    <p:notesMasterId r:id="rId27"/>
  </p:notesMasterIdLst>
  <p:sldIdLst>
    <p:sldId id="257" r:id="rId8"/>
    <p:sldId id="291" r:id="rId9"/>
    <p:sldId id="256" r:id="rId10"/>
    <p:sldId id="272" r:id="rId11"/>
    <p:sldId id="296" r:id="rId12"/>
    <p:sldId id="285" r:id="rId13"/>
    <p:sldId id="292" r:id="rId14"/>
    <p:sldId id="268" r:id="rId15"/>
    <p:sldId id="269" r:id="rId16"/>
    <p:sldId id="270" r:id="rId17"/>
    <p:sldId id="293" r:id="rId18"/>
    <p:sldId id="297" r:id="rId19"/>
    <p:sldId id="298" r:id="rId20"/>
    <p:sldId id="260" r:id="rId21"/>
    <p:sldId id="262" r:id="rId22"/>
    <p:sldId id="263" r:id="rId23"/>
    <p:sldId id="266" r:id="rId24"/>
    <p:sldId id="294" r:id="rId25"/>
    <p:sldId id="29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60" userDrawn="1">
          <p15:clr>
            <a:srgbClr val="A4A3A4"/>
          </p15:clr>
        </p15:guide>
        <p15:guide id="4" pos="7320" userDrawn="1">
          <p15:clr>
            <a:srgbClr val="A4A3A4"/>
          </p15:clr>
        </p15:guide>
        <p15:guide id="5" orient="horz" pos="648" userDrawn="1">
          <p15:clr>
            <a:srgbClr val="A4A3A4"/>
          </p15:clr>
        </p15:guide>
        <p15:guide id="6" orient="horz" pos="1296" userDrawn="1">
          <p15:clr>
            <a:srgbClr val="A4A3A4"/>
          </p15:clr>
        </p15:guide>
        <p15:guide id="7" orient="horz" pos="3408" userDrawn="1">
          <p15:clr>
            <a:srgbClr val="A4A3A4"/>
          </p15:clr>
        </p15:guide>
        <p15:guide id="8" orient="horz" pos="3600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0" orient="horz" pos="3936" userDrawn="1">
          <p15:clr>
            <a:srgbClr val="A4A3A4"/>
          </p15:clr>
        </p15:guide>
        <p15:guide id="11" orient="horz" pos="4080" userDrawn="1">
          <p15:clr>
            <a:srgbClr val="A4A3A4"/>
          </p15:clr>
        </p15:guide>
        <p15:guide id="12" orient="horz" pos="112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D7D9"/>
    <a:srgbClr val="F5F2EB"/>
    <a:srgbClr val="404040"/>
    <a:srgbClr val="F4F5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830"/>
  </p:normalViewPr>
  <p:slideViewPr>
    <p:cSldViewPr snapToGrid="0" showGuides="1">
      <p:cViewPr varScale="1">
        <p:scale>
          <a:sx n="69" d="100"/>
          <a:sy n="69" d="100"/>
        </p:scale>
        <p:origin x="780" y="72"/>
      </p:cViewPr>
      <p:guideLst>
        <p:guide orient="horz" pos="2208"/>
        <p:guide pos="3840"/>
        <p:guide pos="360"/>
        <p:guide pos="7320"/>
        <p:guide orient="horz" pos="648"/>
        <p:guide orient="horz" pos="1296"/>
        <p:guide orient="horz" pos="3408"/>
        <p:guide orient="horz" pos="3600"/>
        <p:guide orient="horz" pos="2352"/>
        <p:guide orient="horz" pos="3936"/>
        <p:guide orient="horz" pos="4080"/>
        <p:guide orient="horz" pos="11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5" d="100"/>
        <a:sy n="5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87914-B979-D441-9584-07C203378D42}" type="datetimeFigureOut">
              <a:rPr lang="en-US" smtClean="0"/>
              <a:t>6/4/2023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8216B-BE00-0B44-858C-A4D22CFBA3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552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DCE22C9A-30B6-12EB-423C-34454BE2D734}"/>
              </a:ext>
            </a:extLst>
          </p:cNvPr>
          <p:cNvSpPr/>
          <p:nvPr userDrawn="1"/>
        </p:nvSpPr>
        <p:spPr>
          <a:xfrm rot="16200000">
            <a:off x="3838487" y="-1434547"/>
            <a:ext cx="4515026" cy="972709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99FF514-642F-4BAD-3895-ABFCE02A75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7999"/>
          </a:xfrm>
          <a:custGeom>
            <a:avLst/>
            <a:gdLst>
              <a:gd name="connsiteX0" fmla="*/ 3489966 w 12191999"/>
              <a:gd name="connsiteY0" fmla="*/ 1171488 h 6857999"/>
              <a:gd name="connsiteX1" fmla="*/ 1232453 w 12191999"/>
              <a:gd name="connsiteY1" fmla="*/ 3429001 h 6857999"/>
              <a:gd name="connsiteX2" fmla="*/ 3489966 w 12191999"/>
              <a:gd name="connsiteY2" fmla="*/ 5686514 h 6857999"/>
              <a:gd name="connsiteX3" fmla="*/ 8702034 w 12191999"/>
              <a:gd name="connsiteY3" fmla="*/ 5686514 h 6857999"/>
              <a:gd name="connsiteX4" fmla="*/ 10959548 w 12191999"/>
              <a:gd name="connsiteY4" fmla="*/ 3429001 h 6857999"/>
              <a:gd name="connsiteX5" fmla="*/ 8702034 w 12191999"/>
              <a:gd name="connsiteY5" fmla="*/ 1171488 h 6857999"/>
              <a:gd name="connsiteX6" fmla="*/ 0 w 12191999"/>
              <a:gd name="connsiteY6" fmla="*/ 0 h 6857999"/>
              <a:gd name="connsiteX7" fmla="*/ 12191999 w 12191999"/>
              <a:gd name="connsiteY7" fmla="*/ 0 h 6857999"/>
              <a:gd name="connsiteX8" fmla="*/ 12191999 w 12191999"/>
              <a:gd name="connsiteY8" fmla="*/ 6857999 h 6857999"/>
              <a:gd name="connsiteX9" fmla="*/ 0 w 12191999"/>
              <a:gd name="connsiteY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1999" h="6857999">
                <a:moveTo>
                  <a:pt x="3489966" y="1171488"/>
                </a:moveTo>
                <a:cubicBezTo>
                  <a:pt x="2243176" y="1171488"/>
                  <a:pt x="1232453" y="2182211"/>
                  <a:pt x="1232453" y="3429001"/>
                </a:cubicBezTo>
                <a:cubicBezTo>
                  <a:pt x="1232453" y="4675791"/>
                  <a:pt x="2243176" y="5686514"/>
                  <a:pt x="3489966" y="5686514"/>
                </a:cubicBezTo>
                <a:lnTo>
                  <a:pt x="8702034" y="5686514"/>
                </a:lnTo>
                <a:cubicBezTo>
                  <a:pt x="9948824" y="5686514"/>
                  <a:pt x="10959548" y="4675791"/>
                  <a:pt x="10959548" y="3429001"/>
                </a:cubicBezTo>
                <a:cubicBezTo>
                  <a:pt x="10959548" y="2182211"/>
                  <a:pt x="9948824" y="1171488"/>
                  <a:pt x="8702034" y="1171488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D42636-F625-5B2A-E7CC-9D70418A2B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5688" y="2724912"/>
            <a:ext cx="8037576" cy="932688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C8CEB3A4-8583-3114-2BDD-D7AE1CABCD1D}"/>
              </a:ext>
            </a:extLst>
          </p:cNvPr>
          <p:cNvSpPr/>
          <p:nvPr userDrawn="1"/>
        </p:nvSpPr>
        <p:spPr>
          <a:xfrm rot="16200000">
            <a:off x="4177443" y="-1088756"/>
            <a:ext cx="3837115" cy="9035512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379338-7AB7-4007-F741-779D078C8084}"/>
              </a:ext>
            </a:extLst>
          </p:cNvPr>
          <p:cNvCxnSpPr>
            <a:cxnSpLocks/>
          </p:cNvCxnSpPr>
          <p:nvPr userDrawn="1"/>
        </p:nvCxnSpPr>
        <p:spPr>
          <a:xfrm>
            <a:off x="2607501" y="4008970"/>
            <a:ext cx="697699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7F2BA890-FB69-E772-1383-035C2A823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53128" y="3831336"/>
            <a:ext cx="3291840" cy="521208"/>
          </a:xfrm>
          <a:solidFill>
            <a:schemeClr val="accent4"/>
          </a:solidFill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080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BE271D-58B4-99E6-362C-DD1C21F4B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096" y="1673352"/>
            <a:ext cx="5157216" cy="338328"/>
          </a:xfrm>
        </p:spPr>
        <p:txBody>
          <a:bodyPr anchor="t"/>
          <a:lstStyle>
            <a:lvl1pPr marL="0" indent="0"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46393B-EA4C-7241-94FA-169F6C1D5B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352" y="2176272"/>
            <a:ext cx="4443984" cy="1563624"/>
          </a:xfrm>
        </p:spPr>
        <p:txBody>
          <a:bodyPr/>
          <a:lstStyle>
            <a:lvl1pPr marL="2286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1pPr>
            <a:lvl2pPr marL="6858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3pPr>
            <a:lvl4pPr marL="16002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4pPr>
            <a:lvl5pPr marL="211455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FA20A9-6C2F-89E2-1241-5281CF14E8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68096" y="4114800"/>
            <a:ext cx="5157216" cy="338328"/>
          </a:xfrm>
        </p:spPr>
        <p:txBody>
          <a:bodyPr anchor="t"/>
          <a:lstStyle>
            <a:lvl1pPr marL="0" indent="0"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4BBA64-3944-C0BE-4D5F-2745DA48BF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0352" y="4617720"/>
            <a:ext cx="4443984" cy="1563624"/>
          </a:xfrm>
        </p:spPr>
        <p:txBody>
          <a:bodyPr/>
          <a:lstStyle>
            <a:lvl1pPr marL="2286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1pPr>
            <a:lvl2pPr marL="6858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3pPr>
            <a:lvl4pPr marL="16002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4pPr>
            <a:lvl5pPr marL="211455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3DB55E-AAE4-9CE0-F3F5-42FC0405B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F402FF-5F4B-360D-40AE-AAD766288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A09ACC-3E58-495F-2609-AA1164DD0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CE9F-4BD8-A748-847B-B97BB3C5BA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0F7DD41-68BA-5ED4-4C63-7E8F329A5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539496"/>
            <a:ext cx="6480264" cy="71323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ounded Rectangle 29">
            <a:extLst>
              <a:ext uri="{FF2B5EF4-FFF2-40B4-BE49-F238E27FC236}">
                <a16:creationId xmlns:a16="http://schemas.microsoft.com/office/drawing/2014/main" id="{1440363F-8B44-DEEA-CA7B-6EC275DE9BB0}"/>
              </a:ext>
            </a:extLst>
          </p:cNvPr>
          <p:cNvSpPr/>
          <p:nvPr userDrawn="1"/>
        </p:nvSpPr>
        <p:spPr>
          <a:xfrm>
            <a:off x="6928320" y="692650"/>
            <a:ext cx="3474720" cy="5394960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90DE099-D4CE-AF4C-15A9-B5ED3DCFBD7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65480" y="834382"/>
            <a:ext cx="3200400" cy="5111496"/>
          </a:xfrm>
          <a:custGeom>
            <a:avLst/>
            <a:gdLst>
              <a:gd name="connsiteX0" fmla="*/ 1600200 w 3200400"/>
              <a:gd name="connsiteY0" fmla="*/ 0 h 5111496"/>
              <a:gd name="connsiteX1" fmla="*/ 3200400 w 3200400"/>
              <a:gd name="connsiteY1" fmla="*/ 1600200 h 5111496"/>
              <a:gd name="connsiteX2" fmla="*/ 3200400 w 3200400"/>
              <a:gd name="connsiteY2" fmla="*/ 3511296 h 5111496"/>
              <a:gd name="connsiteX3" fmla="*/ 1600200 w 3200400"/>
              <a:gd name="connsiteY3" fmla="*/ 5111496 h 5111496"/>
              <a:gd name="connsiteX4" fmla="*/ 0 w 3200400"/>
              <a:gd name="connsiteY4" fmla="*/ 3511296 h 5111496"/>
              <a:gd name="connsiteX5" fmla="*/ 0 w 3200400"/>
              <a:gd name="connsiteY5" fmla="*/ 1600200 h 5111496"/>
              <a:gd name="connsiteX6" fmla="*/ 1600200 w 3200400"/>
              <a:gd name="connsiteY6" fmla="*/ 0 h 511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00400" h="5111496">
                <a:moveTo>
                  <a:pt x="1600200" y="0"/>
                </a:moveTo>
                <a:cubicBezTo>
                  <a:pt x="2483966" y="0"/>
                  <a:pt x="3200400" y="716434"/>
                  <a:pt x="3200400" y="1600200"/>
                </a:cubicBezTo>
                <a:lnTo>
                  <a:pt x="3200400" y="3511296"/>
                </a:lnTo>
                <a:cubicBezTo>
                  <a:pt x="3200400" y="4395062"/>
                  <a:pt x="2483966" y="5111496"/>
                  <a:pt x="1600200" y="5111496"/>
                </a:cubicBezTo>
                <a:cubicBezTo>
                  <a:pt x="716434" y="5111496"/>
                  <a:pt x="0" y="4395062"/>
                  <a:pt x="0" y="3511296"/>
                </a:cubicBezTo>
                <a:lnTo>
                  <a:pt x="0" y="1600200"/>
                </a:lnTo>
                <a:cubicBezTo>
                  <a:pt x="0" y="716434"/>
                  <a:pt x="716434" y="0"/>
                  <a:pt x="1600200" y="0"/>
                </a:cubicBezTo>
                <a:close/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40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656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3A8960C-A12E-D82A-6B11-91A17BB3872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659514"/>
            <a:ext cx="12188952" cy="71323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BE271D-58B4-99E6-362C-DD1C21F4B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9808" y="2788920"/>
            <a:ext cx="2926080" cy="502920"/>
          </a:xfrm>
        </p:spPr>
        <p:txBody>
          <a:bodyPr anchor="ctr"/>
          <a:lstStyle>
            <a:lvl1pPr marL="0" indent="0"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46393B-EA4C-7241-94FA-169F6C1D5B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3383280"/>
            <a:ext cx="3310128" cy="2578608"/>
          </a:xfrm>
        </p:spPr>
        <p:txBody>
          <a:bodyPr/>
          <a:lstStyle>
            <a:lvl1pPr marL="2286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1pPr>
            <a:lvl2pPr marL="6858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3pPr>
            <a:lvl4pPr marL="16002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4pPr>
            <a:lvl5pPr marL="211455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FA20A9-6C2F-89E2-1241-5281CF14E8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99432" y="2788920"/>
            <a:ext cx="2926080" cy="502920"/>
          </a:xfrm>
        </p:spPr>
        <p:txBody>
          <a:bodyPr anchor="ctr"/>
          <a:lstStyle>
            <a:lvl1pPr marL="0" indent="0"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4BBA64-3944-C0BE-4D5F-2745DA48BF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79976" y="3383280"/>
            <a:ext cx="3310128" cy="2578608"/>
          </a:xfrm>
        </p:spPr>
        <p:txBody>
          <a:bodyPr/>
          <a:lstStyle>
            <a:lvl1pPr marL="2286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1pPr>
            <a:lvl2pPr marL="6858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3pPr>
            <a:lvl4pPr marL="16002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4pPr>
            <a:lvl5pPr marL="211455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3DB55E-AAE4-9CE0-F3F5-42FC0405B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F402FF-5F4B-360D-40AE-AAD766288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A09ACC-3E58-495F-2609-AA1164DD0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CE9F-4BD8-A748-847B-B97BB3C5BA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0F7DD41-68BA-5ED4-4C63-7E8F329A5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539496"/>
            <a:ext cx="11137392" cy="71323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FC5E0B4-4989-E17B-6DAA-16B8AFB102C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22208" y="2788920"/>
            <a:ext cx="2926080" cy="502920"/>
          </a:xfrm>
        </p:spPr>
        <p:txBody>
          <a:bodyPr anchor="ctr"/>
          <a:lstStyle>
            <a:lvl1pPr marL="0" indent="0"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D6DEF40E-B278-4F59-AAF8-8468E2B08F3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275320" y="3383280"/>
            <a:ext cx="3310128" cy="2578608"/>
          </a:xfrm>
        </p:spPr>
        <p:txBody>
          <a:bodyPr/>
          <a:lstStyle>
            <a:lvl1pPr marL="2286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1pPr>
            <a:lvl2pPr marL="6858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3pPr>
            <a:lvl4pPr marL="16002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4pPr>
            <a:lvl5pPr marL="211455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380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903890E5-21F7-5145-68D0-81916C073BFE}"/>
              </a:ext>
            </a:extLst>
          </p:cNvPr>
          <p:cNvSpPr/>
          <p:nvPr userDrawn="1"/>
        </p:nvSpPr>
        <p:spPr>
          <a:xfrm>
            <a:off x="7607808" y="2505456"/>
            <a:ext cx="3494544" cy="3494544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06338A-E3B7-F581-6979-B6DB684C81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47888" y="0"/>
            <a:ext cx="2203704" cy="6464808"/>
          </a:xfrm>
          <a:custGeom>
            <a:avLst/>
            <a:gdLst>
              <a:gd name="connsiteX0" fmla="*/ 0 w 2203704"/>
              <a:gd name="connsiteY0" fmla="*/ 5604176 h 6464808"/>
              <a:gd name="connsiteX1" fmla="*/ 130276 w 2203704"/>
              <a:gd name="connsiteY1" fmla="*/ 5701594 h 6464808"/>
              <a:gd name="connsiteX2" fmla="*/ 1107192 w 2203704"/>
              <a:gd name="connsiteY2" fmla="*/ 6000000 h 6464808"/>
              <a:gd name="connsiteX3" fmla="*/ 2084109 w 2203704"/>
              <a:gd name="connsiteY3" fmla="*/ 5701594 h 6464808"/>
              <a:gd name="connsiteX4" fmla="*/ 2203704 w 2203704"/>
              <a:gd name="connsiteY4" fmla="*/ 5612162 h 6464808"/>
              <a:gd name="connsiteX5" fmla="*/ 2203704 w 2203704"/>
              <a:gd name="connsiteY5" fmla="*/ 6464808 h 6464808"/>
              <a:gd name="connsiteX6" fmla="*/ 0 w 2203704"/>
              <a:gd name="connsiteY6" fmla="*/ 6464808 h 6464808"/>
              <a:gd name="connsiteX7" fmla="*/ 0 w 2203704"/>
              <a:gd name="connsiteY7" fmla="*/ 0 h 6464808"/>
              <a:gd name="connsiteX8" fmla="*/ 2203704 w 2203704"/>
              <a:gd name="connsiteY8" fmla="*/ 0 h 6464808"/>
              <a:gd name="connsiteX9" fmla="*/ 2203704 w 2203704"/>
              <a:gd name="connsiteY9" fmla="*/ 2893295 h 6464808"/>
              <a:gd name="connsiteX10" fmla="*/ 2084109 w 2203704"/>
              <a:gd name="connsiteY10" fmla="*/ 2803863 h 6464808"/>
              <a:gd name="connsiteX11" fmla="*/ 1107192 w 2203704"/>
              <a:gd name="connsiteY11" fmla="*/ 2505456 h 6464808"/>
              <a:gd name="connsiteX12" fmla="*/ 130276 w 2203704"/>
              <a:gd name="connsiteY12" fmla="*/ 2803863 h 6464808"/>
              <a:gd name="connsiteX13" fmla="*/ 0 w 2203704"/>
              <a:gd name="connsiteY13" fmla="*/ 2901281 h 6464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03704" h="6464808">
                <a:moveTo>
                  <a:pt x="0" y="5604176"/>
                </a:moveTo>
                <a:lnTo>
                  <a:pt x="130276" y="5701594"/>
                </a:lnTo>
                <a:cubicBezTo>
                  <a:pt x="409142" y="5889992"/>
                  <a:pt x="745320" y="6000000"/>
                  <a:pt x="1107192" y="6000000"/>
                </a:cubicBezTo>
                <a:cubicBezTo>
                  <a:pt x="1469064" y="6000000"/>
                  <a:pt x="1805242" y="5889992"/>
                  <a:pt x="2084109" y="5701594"/>
                </a:cubicBezTo>
                <a:lnTo>
                  <a:pt x="2203704" y="5612162"/>
                </a:lnTo>
                <a:lnTo>
                  <a:pt x="2203704" y="6464808"/>
                </a:lnTo>
                <a:lnTo>
                  <a:pt x="0" y="6464808"/>
                </a:lnTo>
                <a:close/>
                <a:moveTo>
                  <a:pt x="0" y="0"/>
                </a:moveTo>
                <a:lnTo>
                  <a:pt x="2203704" y="0"/>
                </a:lnTo>
                <a:lnTo>
                  <a:pt x="2203704" y="2893295"/>
                </a:lnTo>
                <a:lnTo>
                  <a:pt x="2084109" y="2803863"/>
                </a:lnTo>
                <a:cubicBezTo>
                  <a:pt x="1805242" y="2615464"/>
                  <a:pt x="1469064" y="2505456"/>
                  <a:pt x="1107192" y="2505456"/>
                </a:cubicBezTo>
                <a:cubicBezTo>
                  <a:pt x="745320" y="2505456"/>
                  <a:pt x="409142" y="2615464"/>
                  <a:pt x="130276" y="2803863"/>
                </a:cubicBezTo>
                <a:lnTo>
                  <a:pt x="0" y="2901281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D4E4F-FFC8-081B-876A-5F0DB01B2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438912"/>
            <a:ext cx="6208776" cy="93268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F746E9F-2474-0415-BFE5-17B651EBFF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8056" y="1709928"/>
            <a:ext cx="4709160" cy="3008376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None/>
              <a:defRPr sz="1600">
                <a:latin typeface="Georgia Pro" panose="02040502050405020303" pitchFamily="18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1400"/>
            </a:lvl2pPr>
            <a:lvl3pPr marL="1143000" indent="-228600">
              <a:buFont typeface="Courier New" panose="02070309020205020404" pitchFamily="49" charset="0"/>
              <a:buChar char="o"/>
              <a:defRPr sz="1400"/>
            </a:lvl3pPr>
            <a:lvl4pPr marL="1600200" indent="-228600">
              <a:buFont typeface="Courier New" panose="02070309020205020404" pitchFamily="49" charset="0"/>
              <a:buChar char="o"/>
              <a:defRPr sz="1400"/>
            </a:lvl4pPr>
            <a:lvl5pPr marL="1885950" indent="-285750"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B5DE1F7-9A8F-6381-6E57-67C4979D29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09744" y="2707392"/>
            <a:ext cx="3090672" cy="3090672"/>
          </a:xfrm>
          <a:custGeom>
            <a:avLst/>
            <a:gdLst>
              <a:gd name="connsiteX0" fmla="*/ 1545336 w 3090672"/>
              <a:gd name="connsiteY0" fmla="*/ 0 h 3090672"/>
              <a:gd name="connsiteX1" fmla="*/ 3090672 w 3090672"/>
              <a:gd name="connsiteY1" fmla="*/ 1545336 h 3090672"/>
              <a:gd name="connsiteX2" fmla="*/ 1545336 w 3090672"/>
              <a:gd name="connsiteY2" fmla="*/ 3090672 h 3090672"/>
              <a:gd name="connsiteX3" fmla="*/ 0 w 3090672"/>
              <a:gd name="connsiteY3" fmla="*/ 1545336 h 3090672"/>
              <a:gd name="connsiteX4" fmla="*/ 1545336 w 3090672"/>
              <a:gd name="connsiteY4" fmla="*/ 0 h 3090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0672" h="3090672">
                <a:moveTo>
                  <a:pt x="1545336" y="0"/>
                </a:moveTo>
                <a:cubicBezTo>
                  <a:pt x="2398802" y="0"/>
                  <a:pt x="3090672" y="691870"/>
                  <a:pt x="3090672" y="1545336"/>
                </a:cubicBezTo>
                <a:cubicBezTo>
                  <a:pt x="3090672" y="2398802"/>
                  <a:pt x="2398802" y="3090672"/>
                  <a:pt x="1545336" y="3090672"/>
                </a:cubicBezTo>
                <a:cubicBezTo>
                  <a:pt x="691870" y="3090672"/>
                  <a:pt x="0" y="2398802"/>
                  <a:pt x="0" y="1545336"/>
                </a:cubicBezTo>
                <a:cubicBezTo>
                  <a:pt x="0" y="691870"/>
                  <a:pt x="691870" y="0"/>
                  <a:pt x="1545336" y="0"/>
                </a:cubicBezTo>
                <a:close/>
              </a:path>
            </a:pathLst>
          </a:custGeom>
          <a:ln>
            <a:solidFill>
              <a:schemeClr val="tx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52F918-8726-F0C7-3DD5-8FC63F1C2A8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8E2775-2A6A-4308-A03B-DE565C253C3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0CDCBE-5B6E-9248-8031-5FEF6459FE2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776CE9F-4BD8-A748-847B-B97BB3C5BA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681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4FE8F1C-630A-10D8-9945-20F2BFD69584}"/>
              </a:ext>
            </a:extLst>
          </p:cNvPr>
          <p:cNvSpPr/>
          <p:nvPr userDrawn="1"/>
        </p:nvSpPr>
        <p:spPr>
          <a:xfrm>
            <a:off x="571500" y="4789316"/>
            <a:ext cx="11048999" cy="934828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B2B26C0-A3BE-7202-44B2-9E5D9C9000BF}"/>
              </a:ext>
            </a:extLst>
          </p:cNvPr>
          <p:cNvSpPr/>
          <p:nvPr userDrawn="1"/>
        </p:nvSpPr>
        <p:spPr>
          <a:xfrm>
            <a:off x="3843315" y="1856545"/>
            <a:ext cx="4467272" cy="4467272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252A8E6-299E-7E66-3182-88FB338786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7999"/>
          </a:xfrm>
          <a:custGeom>
            <a:avLst/>
            <a:gdLst>
              <a:gd name="connsiteX0" fmla="*/ 6076951 w 12191999"/>
              <a:gd name="connsiteY0" fmla="*/ 1856545 h 6857999"/>
              <a:gd name="connsiteX1" fmla="*/ 3843315 w 12191999"/>
              <a:gd name="connsiteY1" fmla="*/ 4090181 h 6857999"/>
              <a:gd name="connsiteX2" fmla="*/ 3943735 w 12191999"/>
              <a:gd name="connsiteY2" fmla="*/ 4754396 h 6857999"/>
              <a:gd name="connsiteX3" fmla="*/ 3956516 w 12191999"/>
              <a:gd name="connsiteY3" fmla="*/ 4789316 h 6857999"/>
              <a:gd name="connsiteX4" fmla="*/ 571500 w 12191999"/>
              <a:gd name="connsiteY4" fmla="*/ 4789316 h 6857999"/>
              <a:gd name="connsiteX5" fmla="*/ 571500 w 12191999"/>
              <a:gd name="connsiteY5" fmla="*/ 5724144 h 6857999"/>
              <a:gd name="connsiteX6" fmla="*/ 4557546 w 12191999"/>
              <a:gd name="connsiteY6" fmla="*/ 5724144 h 6857999"/>
              <a:gd name="connsiteX7" fmla="*/ 4656152 w 12191999"/>
              <a:gd name="connsiteY7" fmla="*/ 5813763 h 6857999"/>
              <a:gd name="connsiteX8" fmla="*/ 6076951 w 12191999"/>
              <a:gd name="connsiteY8" fmla="*/ 6323817 h 6857999"/>
              <a:gd name="connsiteX9" fmla="*/ 7497751 w 12191999"/>
              <a:gd name="connsiteY9" fmla="*/ 5813763 h 6857999"/>
              <a:gd name="connsiteX10" fmla="*/ 7596357 w 12191999"/>
              <a:gd name="connsiteY10" fmla="*/ 5724144 h 6857999"/>
              <a:gd name="connsiteX11" fmla="*/ 11620499 w 12191999"/>
              <a:gd name="connsiteY11" fmla="*/ 5724144 h 6857999"/>
              <a:gd name="connsiteX12" fmla="*/ 11620499 w 12191999"/>
              <a:gd name="connsiteY12" fmla="*/ 4789316 h 6857999"/>
              <a:gd name="connsiteX13" fmla="*/ 8197387 w 12191999"/>
              <a:gd name="connsiteY13" fmla="*/ 4789316 h 6857999"/>
              <a:gd name="connsiteX14" fmla="*/ 8210167 w 12191999"/>
              <a:gd name="connsiteY14" fmla="*/ 4754396 h 6857999"/>
              <a:gd name="connsiteX15" fmla="*/ 8310587 w 12191999"/>
              <a:gd name="connsiteY15" fmla="*/ 4090181 h 6857999"/>
              <a:gd name="connsiteX16" fmla="*/ 6076951 w 12191999"/>
              <a:gd name="connsiteY16" fmla="*/ 1856545 h 6857999"/>
              <a:gd name="connsiteX17" fmla="*/ 0 w 12191999"/>
              <a:gd name="connsiteY17" fmla="*/ 0 h 6857999"/>
              <a:gd name="connsiteX18" fmla="*/ 12191999 w 12191999"/>
              <a:gd name="connsiteY18" fmla="*/ 0 h 6857999"/>
              <a:gd name="connsiteX19" fmla="*/ 12191999 w 12191999"/>
              <a:gd name="connsiteY19" fmla="*/ 6857999 h 6857999"/>
              <a:gd name="connsiteX20" fmla="*/ 0 w 12191999"/>
              <a:gd name="connsiteY20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1999" h="6857999">
                <a:moveTo>
                  <a:pt x="6076951" y="1856545"/>
                </a:moveTo>
                <a:cubicBezTo>
                  <a:pt x="4843348" y="1856545"/>
                  <a:pt x="3843315" y="2856578"/>
                  <a:pt x="3843315" y="4090181"/>
                </a:cubicBezTo>
                <a:cubicBezTo>
                  <a:pt x="3843315" y="4321482"/>
                  <a:pt x="3878473" y="4544571"/>
                  <a:pt x="3943735" y="4754396"/>
                </a:cubicBezTo>
                <a:lnTo>
                  <a:pt x="3956516" y="4789316"/>
                </a:lnTo>
                <a:lnTo>
                  <a:pt x="571500" y="4789316"/>
                </a:lnTo>
                <a:lnTo>
                  <a:pt x="571500" y="5724144"/>
                </a:lnTo>
                <a:lnTo>
                  <a:pt x="4557546" y="5724144"/>
                </a:lnTo>
                <a:lnTo>
                  <a:pt x="4656152" y="5813763"/>
                </a:lnTo>
                <a:cubicBezTo>
                  <a:pt x="5042256" y="6132405"/>
                  <a:pt x="5537250" y="6323817"/>
                  <a:pt x="6076951" y="6323817"/>
                </a:cubicBezTo>
                <a:cubicBezTo>
                  <a:pt x="6616653" y="6323817"/>
                  <a:pt x="7111647" y="6132405"/>
                  <a:pt x="7497751" y="5813763"/>
                </a:cubicBezTo>
                <a:lnTo>
                  <a:pt x="7596357" y="5724144"/>
                </a:lnTo>
                <a:lnTo>
                  <a:pt x="11620499" y="5724144"/>
                </a:lnTo>
                <a:lnTo>
                  <a:pt x="11620499" y="4789316"/>
                </a:lnTo>
                <a:lnTo>
                  <a:pt x="8197387" y="4789316"/>
                </a:lnTo>
                <a:lnTo>
                  <a:pt x="8210167" y="4754396"/>
                </a:lnTo>
                <a:cubicBezTo>
                  <a:pt x="8275430" y="4544571"/>
                  <a:pt x="8310587" y="4321482"/>
                  <a:pt x="8310587" y="4090181"/>
                </a:cubicBezTo>
                <a:cubicBezTo>
                  <a:pt x="8310587" y="2856578"/>
                  <a:pt x="7310554" y="1856545"/>
                  <a:pt x="6076951" y="1856545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D42636-F625-5B2A-E7CC-9D70418A2B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642" y="4858966"/>
            <a:ext cx="3133856" cy="79552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tabLst/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2BA890-FB69-E772-1383-035C2A823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87952" y="3136392"/>
            <a:ext cx="3822192" cy="1901952"/>
          </a:xfrm>
          <a:noFill/>
        </p:spPr>
        <p:txBody>
          <a:bodyPr anchor="ctr">
            <a:noAutofit/>
          </a:bodyPr>
          <a:lstStyle>
            <a:lvl1pPr marL="0" indent="0" algn="ctr">
              <a:lnSpc>
                <a:spcPct val="15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BE28B69-946C-B24F-CCEF-87E3AED87126}"/>
              </a:ext>
            </a:extLst>
          </p:cNvPr>
          <p:cNvSpPr/>
          <p:nvPr userDrawn="1"/>
        </p:nvSpPr>
        <p:spPr>
          <a:xfrm>
            <a:off x="4085940" y="2099170"/>
            <a:ext cx="3982022" cy="3982022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D7D49B4-7A74-A1C0-829E-B197F836F9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10588" y="4858966"/>
            <a:ext cx="3230538" cy="795709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5400" cap="all" baseline="0" dirty="0"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pPr marL="228600" lvl="0" indent="-228600" algn="ctr">
              <a:spcBef>
                <a:spcPct val="0"/>
              </a:spcBef>
              <a:tabLst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8290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30666-AF8F-3711-6288-350B4ABBF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E1AAC-83D5-49DF-1D19-3AF780429F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1pPr>
            <a:lvl2pPr marL="6858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3pPr>
            <a:lvl4pPr marL="16002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4pPr>
            <a:lvl5pPr marL="211455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5383E6-EAF2-263B-77AD-5CFFF848DA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1pPr>
            <a:lvl2pPr marL="6858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3pPr>
            <a:lvl4pPr marL="16002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4pPr>
            <a:lvl5pPr marL="211455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60127D-1BCE-E672-2788-317A5227D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E93065-CC1D-AA49-7BEE-BBE02A44B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AEFD21-CC6E-2FB4-946F-5E8DE12C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CE9F-4BD8-A748-847B-B97BB3C5B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784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5ADAE-1838-B684-9D0D-5FEC76A54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0C591B-95F0-423B-44C1-674C55EFE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18D088-2AD3-8F19-B70E-2305FE297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042C15-0A2B-27B0-65D6-729E2E164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CE9F-4BD8-A748-847B-B97BB3C5B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202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1A46EC-6858-3F2C-4D2E-878247726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5D80F5-D887-2BE7-D117-62969D67A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A4DEF4-A3E8-469F-B338-DABC3FBBE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CE9F-4BD8-A748-847B-B97BB3C5B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084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D6F5C-E297-38FD-EDB1-78C14E935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93700-F2E1-EF5E-86AF-EEBF08F2F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2286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1pPr>
            <a:lvl2pPr marL="6858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3pPr>
            <a:lvl4pPr marL="16002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4pPr>
            <a:lvl5pPr marL="211455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0C051A-0AF0-386F-0C33-36164954D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45A93-71B2-9D1A-39DF-0C35DC53B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9AB610-D69A-3634-14D9-AFCFB347D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A0C97-CF81-7BB7-1FCB-19B88DE3A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CE9F-4BD8-A748-847B-B97BB3C5B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610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C73F9-9EC6-ECF6-A038-7714A0863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C0B94D-581C-2941-611D-66EC048FEF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B49119-34F5-BF97-7C37-6484487DD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51F218-F3E8-6A92-ECD4-8CD2852E6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403C20-A389-6DD6-B5A6-396D6A5CC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B49DE-2EEE-3929-842A-C5D12602A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CE9F-4BD8-A748-847B-B97BB3C5B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75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ncial Pla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BDC05-1E39-46AB-85DA-1CE640BF7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15200" cy="1325563"/>
          </a:xfrm>
        </p:spPr>
        <p:txBody>
          <a:bodyPr>
            <a:normAutofit/>
          </a:bodyPr>
          <a:lstStyle>
            <a:lvl1pPr>
              <a:defRPr sz="3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AA05B5-7C62-4C7B-974C-D555CBDCA4E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905001"/>
            <a:ext cx="7315200" cy="381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1AF3B-E111-4ECF-992B-02270AACE8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809625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536D8-31ED-4F34-9E40-B22038A5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8886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E462A-DCEB-440A-83F9-8AF843389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24748" y="6356350"/>
            <a:ext cx="62865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3949EE9-9CAB-43E8-A9E0-5E6A63072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565011">
            <a:off x="8672296" y="6339"/>
            <a:ext cx="3976873" cy="3955845"/>
          </a:xfrm>
          <a:custGeom>
            <a:avLst/>
            <a:gdLst>
              <a:gd name="connsiteX0" fmla="*/ 1667584 w 3976873"/>
              <a:gd name="connsiteY0" fmla="*/ 3426902 h 3955845"/>
              <a:gd name="connsiteX1" fmla="*/ 1664960 w 3976873"/>
              <a:gd name="connsiteY1" fmla="*/ 3434656 h 3955845"/>
              <a:gd name="connsiteX2" fmla="*/ 1632871 w 3976873"/>
              <a:gd name="connsiteY2" fmla="*/ 3440621 h 3955845"/>
              <a:gd name="connsiteX3" fmla="*/ 1629292 w 3976873"/>
              <a:gd name="connsiteY3" fmla="*/ 3432747 h 3955845"/>
              <a:gd name="connsiteX4" fmla="*/ 1630604 w 3976873"/>
              <a:gd name="connsiteY4" fmla="*/ 3431078 h 3955845"/>
              <a:gd name="connsiteX5" fmla="*/ 1633466 w 3976873"/>
              <a:gd name="connsiteY5" fmla="*/ 3429526 h 3955845"/>
              <a:gd name="connsiteX6" fmla="*/ 1650392 w 3976873"/>
              <a:gd name="connsiteY6" fmla="*/ 3422981 h 3955845"/>
              <a:gd name="connsiteX7" fmla="*/ 1667584 w 3976873"/>
              <a:gd name="connsiteY7" fmla="*/ 3426902 h 3955845"/>
              <a:gd name="connsiteX8" fmla="*/ 2905282 w 3976873"/>
              <a:gd name="connsiteY8" fmla="*/ 3723458 h 3955845"/>
              <a:gd name="connsiteX9" fmla="*/ 2925978 w 3976873"/>
              <a:gd name="connsiteY9" fmla="*/ 3743736 h 3955845"/>
              <a:gd name="connsiteX10" fmla="*/ 2915602 w 3976873"/>
              <a:gd name="connsiteY10" fmla="*/ 3752206 h 3955845"/>
              <a:gd name="connsiteX11" fmla="*/ 2865737 w 3976873"/>
              <a:gd name="connsiteY11" fmla="*/ 3732762 h 3955845"/>
              <a:gd name="connsiteX12" fmla="*/ 2867527 w 3976873"/>
              <a:gd name="connsiteY12" fmla="*/ 3718567 h 3955845"/>
              <a:gd name="connsiteX13" fmla="*/ 2870748 w 3976873"/>
              <a:gd name="connsiteY13" fmla="*/ 3717494 h 3955845"/>
              <a:gd name="connsiteX14" fmla="*/ 2875997 w 3976873"/>
              <a:gd name="connsiteY14" fmla="*/ 3717851 h 3955845"/>
              <a:gd name="connsiteX15" fmla="*/ 2905282 w 3976873"/>
              <a:gd name="connsiteY15" fmla="*/ 3723458 h 3955845"/>
              <a:gd name="connsiteX16" fmla="*/ 1661023 w 3976873"/>
              <a:gd name="connsiteY16" fmla="*/ 3301050 h 3955845"/>
              <a:gd name="connsiteX17" fmla="*/ 1660188 w 3976873"/>
              <a:gd name="connsiteY17" fmla="*/ 3309400 h 3955845"/>
              <a:gd name="connsiteX18" fmla="*/ 1625833 w 3976873"/>
              <a:gd name="connsiteY18" fmla="*/ 3318228 h 3955845"/>
              <a:gd name="connsiteX19" fmla="*/ 1596846 w 3976873"/>
              <a:gd name="connsiteY19" fmla="*/ 3321210 h 3955845"/>
              <a:gd name="connsiteX20" fmla="*/ 1597561 w 3976873"/>
              <a:gd name="connsiteY20" fmla="*/ 3310117 h 3955845"/>
              <a:gd name="connsiteX21" fmla="*/ 1661023 w 3976873"/>
              <a:gd name="connsiteY21" fmla="*/ 3301050 h 3955845"/>
              <a:gd name="connsiteX22" fmla="*/ 910328 w 3976873"/>
              <a:gd name="connsiteY22" fmla="*/ 2926598 h 3955845"/>
              <a:gd name="connsiteX23" fmla="*/ 910448 w 3976873"/>
              <a:gd name="connsiteY23" fmla="*/ 2936499 h 3955845"/>
              <a:gd name="connsiteX24" fmla="*/ 739028 w 3976873"/>
              <a:gd name="connsiteY24" fmla="*/ 2930534 h 3955845"/>
              <a:gd name="connsiteX25" fmla="*/ 739028 w 3976873"/>
              <a:gd name="connsiteY25" fmla="*/ 2922422 h 3955845"/>
              <a:gd name="connsiteX26" fmla="*/ 824813 w 3976873"/>
              <a:gd name="connsiteY26" fmla="*/ 2920394 h 3955845"/>
              <a:gd name="connsiteX27" fmla="*/ 910328 w 3976873"/>
              <a:gd name="connsiteY27" fmla="*/ 2926598 h 3955845"/>
              <a:gd name="connsiteX28" fmla="*/ 2022072 w 3976873"/>
              <a:gd name="connsiteY28" fmla="*/ 3258196 h 3955845"/>
              <a:gd name="connsiteX29" fmla="*/ 2022473 w 3976873"/>
              <a:gd name="connsiteY29" fmla="*/ 3264428 h 3955845"/>
              <a:gd name="connsiteX30" fmla="*/ 1956626 w 3976873"/>
              <a:gd name="connsiteY30" fmla="*/ 3309758 h 3955845"/>
              <a:gd name="connsiteX31" fmla="*/ 1868589 w 3976873"/>
              <a:gd name="connsiteY31" fmla="*/ 3364632 h 3955845"/>
              <a:gd name="connsiteX32" fmla="*/ 1864056 w 3976873"/>
              <a:gd name="connsiteY32" fmla="*/ 3359623 h 3955845"/>
              <a:gd name="connsiteX33" fmla="*/ 1934199 w 3976873"/>
              <a:gd name="connsiteY33" fmla="*/ 3306538 h 3955845"/>
              <a:gd name="connsiteX34" fmla="*/ 2015674 w 3976873"/>
              <a:gd name="connsiteY34" fmla="*/ 3257510 h 3955845"/>
              <a:gd name="connsiteX35" fmla="*/ 2022072 w 3976873"/>
              <a:gd name="connsiteY35" fmla="*/ 3258196 h 3955845"/>
              <a:gd name="connsiteX36" fmla="*/ 1938612 w 3976873"/>
              <a:gd name="connsiteY36" fmla="*/ 3212895 h 3955845"/>
              <a:gd name="connsiteX37" fmla="*/ 1941594 w 3976873"/>
              <a:gd name="connsiteY37" fmla="*/ 3220648 h 3955845"/>
              <a:gd name="connsiteX38" fmla="*/ 1896860 w 3976873"/>
              <a:gd name="connsiteY38" fmla="*/ 3243790 h 3955845"/>
              <a:gd name="connsiteX39" fmla="*/ 1890777 w 3976873"/>
              <a:gd name="connsiteY39" fmla="*/ 3233770 h 3955845"/>
              <a:gd name="connsiteX40" fmla="*/ 1938612 w 3976873"/>
              <a:gd name="connsiteY40" fmla="*/ 3212895 h 3955845"/>
              <a:gd name="connsiteX41" fmla="*/ 2980301 w 3976873"/>
              <a:gd name="connsiteY41" fmla="*/ 3536321 h 3955845"/>
              <a:gd name="connsiteX42" fmla="*/ 3025109 w 3976873"/>
              <a:gd name="connsiteY42" fmla="*/ 3562774 h 3955845"/>
              <a:gd name="connsiteX43" fmla="*/ 3016640 w 3976873"/>
              <a:gd name="connsiteY43" fmla="*/ 3573749 h 3955845"/>
              <a:gd name="connsiteX44" fmla="*/ 2961170 w 3976873"/>
              <a:gd name="connsiteY44" fmla="*/ 3556452 h 3955845"/>
              <a:gd name="connsiteX45" fmla="*/ 2918344 w 3976873"/>
              <a:gd name="connsiteY45" fmla="*/ 3535576 h 3955845"/>
              <a:gd name="connsiteX46" fmla="*/ 2928962 w 3976873"/>
              <a:gd name="connsiteY46" fmla="*/ 3520784 h 3955845"/>
              <a:gd name="connsiteX47" fmla="*/ 2980301 w 3976873"/>
              <a:gd name="connsiteY47" fmla="*/ 3536321 h 3955845"/>
              <a:gd name="connsiteX48" fmla="*/ 1689653 w 3976873"/>
              <a:gd name="connsiteY48" fmla="*/ 3131062 h 3955845"/>
              <a:gd name="connsiteX49" fmla="*/ 1689056 w 3976873"/>
              <a:gd name="connsiteY49" fmla="*/ 3141082 h 3955845"/>
              <a:gd name="connsiteX50" fmla="*/ 1654582 w 3976873"/>
              <a:gd name="connsiteY50" fmla="*/ 3141082 h 3955845"/>
              <a:gd name="connsiteX51" fmla="*/ 1614619 w 3976873"/>
              <a:gd name="connsiteY51" fmla="*/ 3132015 h 3955845"/>
              <a:gd name="connsiteX52" fmla="*/ 1616529 w 3976873"/>
              <a:gd name="connsiteY52" fmla="*/ 3123188 h 3955845"/>
              <a:gd name="connsiteX53" fmla="*/ 1658519 w 3976873"/>
              <a:gd name="connsiteY53" fmla="*/ 3127483 h 3955845"/>
              <a:gd name="connsiteX54" fmla="*/ 1689653 w 3976873"/>
              <a:gd name="connsiteY54" fmla="*/ 3131062 h 3955845"/>
              <a:gd name="connsiteX55" fmla="*/ 2016269 w 3976873"/>
              <a:gd name="connsiteY55" fmla="*/ 3231981 h 3955845"/>
              <a:gd name="connsiteX56" fmla="*/ 2020803 w 3976873"/>
              <a:gd name="connsiteY56" fmla="*/ 3240451 h 3955845"/>
              <a:gd name="connsiteX57" fmla="*/ 1978455 w 3976873"/>
              <a:gd name="connsiteY57" fmla="*/ 3266815 h 3955845"/>
              <a:gd name="connsiteX58" fmla="*/ 1930978 w 3976873"/>
              <a:gd name="connsiteY58" fmla="*/ 3292820 h 3955845"/>
              <a:gd name="connsiteX59" fmla="*/ 1926444 w 3976873"/>
              <a:gd name="connsiteY59" fmla="*/ 3287213 h 3955845"/>
              <a:gd name="connsiteX60" fmla="*/ 1972251 w 3976873"/>
              <a:gd name="connsiteY60" fmla="*/ 3254289 h 3955845"/>
              <a:gd name="connsiteX61" fmla="*/ 2016269 w 3976873"/>
              <a:gd name="connsiteY61" fmla="*/ 3231981 h 3955845"/>
              <a:gd name="connsiteX62" fmla="*/ 1922508 w 3976873"/>
              <a:gd name="connsiteY62" fmla="*/ 3177108 h 3955845"/>
              <a:gd name="connsiteX63" fmla="*/ 1924654 w 3976873"/>
              <a:gd name="connsiteY63" fmla="*/ 3184861 h 3955845"/>
              <a:gd name="connsiteX64" fmla="*/ 1870735 w 3976873"/>
              <a:gd name="connsiteY64" fmla="*/ 3200607 h 3955845"/>
              <a:gd name="connsiteX65" fmla="*/ 1834829 w 3976873"/>
              <a:gd name="connsiteY65" fmla="*/ 3204425 h 3955845"/>
              <a:gd name="connsiteX66" fmla="*/ 1816219 w 3976873"/>
              <a:gd name="connsiteY66" fmla="*/ 3201324 h 3955845"/>
              <a:gd name="connsiteX67" fmla="*/ 1818486 w 3976873"/>
              <a:gd name="connsiteY67" fmla="*/ 3192377 h 3955845"/>
              <a:gd name="connsiteX68" fmla="*/ 1922508 w 3976873"/>
              <a:gd name="connsiteY68" fmla="*/ 3177108 h 3955845"/>
              <a:gd name="connsiteX69" fmla="*/ 862955 w 3976873"/>
              <a:gd name="connsiteY69" fmla="*/ 2804265 h 3955845"/>
              <a:gd name="connsiteX70" fmla="*/ 888140 w 3976873"/>
              <a:gd name="connsiteY70" fmla="*/ 2815658 h 3955845"/>
              <a:gd name="connsiteX71" fmla="*/ 884801 w 3976873"/>
              <a:gd name="connsiteY71" fmla="*/ 2824962 h 3955845"/>
              <a:gd name="connsiteX72" fmla="*/ 832194 w 3976873"/>
              <a:gd name="connsiteY72" fmla="*/ 2809097 h 3955845"/>
              <a:gd name="connsiteX73" fmla="*/ 835892 w 3976873"/>
              <a:gd name="connsiteY73" fmla="*/ 2797883 h 3955845"/>
              <a:gd name="connsiteX74" fmla="*/ 862955 w 3976873"/>
              <a:gd name="connsiteY74" fmla="*/ 2804265 h 3955845"/>
              <a:gd name="connsiteX75" fmla="*/ 892793 w 3976873"/>
              <a:gd name="connsiteY75" fmla="*/ 2775218 h 3955845"/>
              <a:gd name="connsiteX76" fmla="*/ 936692 w 3976873"/>
              <a:gd name="connsiteY76" fmla="*/ 2790965 h 3955845"/>
              <a:gd name="connsiteX77" fmla="*/ 934068 w 3976873"/>
              <a:gd name="connsiteY77" fmla="*/ 2798718 h 3955845"/>
              <a:gd name="connsiteX78" fmla="*/ 889930 w 3976873"/>
              <a:gd name="connsiteY78" fmla="*/ 2786432 h 3955845"/>
              <a:gd name="connsiteX79" fmla="*/ 892793 w 3976873"/>
              <a:gd name="connsiteY79" fmla="*/ 2775218 h 3955845"/>
              <a:gd name="connsiteX80" fmla="*/ 1826240 w 3976873"/>
              <a:gd name="connsiteY80" fmla="*/ 3029546 h 3955845"/>
              <a:gd name="connsiteX81" fmla="*/ 1825404 w 3976873"/>
              <a:gd name="connsiteY81" fmla="*/ 3039328 h 3955845"/>
              <a:gd name="connsiteX82" fmla="*/ 1788187 w 3976873"/>
              <a:gd name="connsiteY82" fmla="*/ 3036584 h 3955845"/>
              <a:gd name="connsiteX83" fmla="*/ 1746435 w 3976873"/>
              <a:gd name="connsiteY83" fmla="*/ 3032767 h 3955845"/>
              <a:gd name="connsiteX84" fmla="*/ 1746912 w 3976873"/>
              <a:gd name="connsiteY84" fmla="*/ 3019644 h 3955845"/>
              <a:gd name="connsiteX85" fmla="*/ 1787291 w 3976873"/>
              <a:gd name="connsiteY85" fmla="*/ 3019272 h 3955845"/>
              <a:gd name="connsiteX86" fmla="*/ 1826240 w 3976873"/>
              <a:gd name="connsiteY86" fmla="*/ 3029546 h 3955845"/>
              <a:gd name="connsiteX87" fmla="*/ 2061122 w 3976873"/>
              <a:gd name="connsiteY87" fmla="*/ 3091577 h 3955845"/>
              <a:gd name="connsiteX88" fmla="*/ 2060647 w 3976873"/>
              <a:gd name="connsiteY88" fmla="*/ 3099926 h 3955845"/>
              <a:gd name="connsiteX89" fmla="*/ 2019372 w 3976873"/>
              <a:gd name="connsiteY89" fmla="*/ 3100524 h 3955845"/>
              <a:gd name="connsiteX90" fmla="*/ 1982749 w 3976873"/>
              <a:gd name="connsiteY90" fmla="*/ 3101358 h 3955845"/>
              <a:gd name="connsiteX91" fmla="*/ 1980602 w 3976873"/>
              <a:gd name="connsiteY91" fmla="*/ 3091338 h 3955845"/>
              <a:gd name="connsiteX92" fmla="*/ 2020906 w 3976873"/>
              <a:gd name="connsiteY92" fmla="*/ 3084568 h 3955845"/>
              <a:gd name="connsiteX93" fmla="*/ 2061122 w 3976873"/>
              <a:gd name="connsiteY93" fmla="*/ 3091577 h 3955845"/>
              <a:gd name="connsiteX94" fmla="*/ 1302004 w 3976873"/>
              <a:gd name="connsiteY94" fmla="*/ 2764601 h 3955845"/>
              <a:gd name="connsiteX95" fmla="*/ 1340610 w 3976873"/>
              <a:gd name="connsiteY95" fmla="*/ 2778916 h 3955845"/>
              <a:gd name="connsiteX96" fmla="*/ 1337628 w 3976873"/>
              <a:gd name="connsiteY96" fmla="*/ 2788579 h 3955845"/>
              <a:gd name="connsiteX97" fmla="*/ 1258061 w 3976873"/>
              <a:gd name="connsiteY97" fmla="*/ 2767941 h 3955845"/>
              <a:gd name="connsiteX98" fmla="*/ 1261520 w 3976873"/>
              <a:gd name="connsiteY98" fmla="*/ 2756012 h 3955845"/>
              <a:gd name="connsiteX99" fmla="*/ 1302004 w 3976873"/>
              <a:gd name="connsiteY99" fmla="*/ 2764601 h 3955845"/>
              <a:gd name="connsiteX100" fmla="*/ 2257953 w 3976873"/>
              <a:gd name="connsiteY100" fmla="*/ 3042071 h 3955845"/>
              <a:gd name="connsiteX101" fmla="*/ 2028081 w 3976873"/>
              <a:gd name="connsiteY101" fmla="*/ 3012249 h 3955845"/>
              <a:gd name="connsiteX102" fmla="*/ 1878250 w 3976873"/>
              <a:gd name="connsiteY102" fmla="*/ 2985885 h 3955845"/>
              <a:gd name="connsiteX103" fmla="*/ 1818263 w 3976873"/>
              <a:gd name="connsiteY103" fmla="*/ 2980368 h 3955845"/>
              <a:gd name="connsiteX104" fmla="*/ 1760870 w 3976873"/>
              <a:gd name="connsiteY104" fmla="*/ 2989702 h 3955845"/>
              <a:gd name="connsiteX105" fmla="*/ 1715062 w 3976873"/>
              <a:gd name="connsiteY105" fmla="*/ 3013203 h 3955845"/>
              <a:gd name="connsiteX106" fmla="*/ 1678201 w 3976873"/>
              <a:gd name="connsiteY106" fmla="*/ 3040401 h 3955845"/>
              <a:gd name="connsiteX107" fmla="*/ 1757530 w 3976873"/>
              <a:gd name="connsiteY107" fmla="*/ 3051614 h 3955845"/>
              <a:gd name="connsiteX108" fmla="*/ 1754547 w 3976873"/>
              <a:gd name="connsiteY108" fmla="*/ 3061276 h 3955845"/>
              <a:gd name="connsiteX109" fmla="*/ 1697169 w 3976873"/>
              <a:gd name="connsiteY109" fmla="*/ 3054954 h 3955845"/>
              <a:gd name="connsiteX110" fmla="*/ 1655178 w 3976873"/>
              <a:gd name="connsiteY110" fmla="*/ 3056505 h 3955845"/>
              <a:gd name="connsiteX111" fmla="*/ 1651719 w 3976873"/>
              <a:gd name="connsiteY111" fmla="*/ 3094558 h 3955845"/>
              <a:gd name="connsiteX112" fmla="*/ 1654463 w 3976873"/>
              <a:gd name="connsiteY112" fmla="*/ 3097780 h 3955845"/>
              <a:gd name="connsiteX113" fmla="*/ 1685598 w 3976873"/>
              <a:gd name="connsiteY113" fmla="*/ 3101716 h 3955845"/>
              <a:gd name="connsiteX114" fmla="*/ 1726513 w 3976873"/>
              <a:gd name="connsiteY114" fmla="*/ 3109828 h 3955845"/>
              <a:gd name="connsiteX115" fmla="*/ 1726157 w 3976873"/>
              <a:gd name="connsiteY115" fmla="*/ 3119967 h 3955845"/>
              <a:gd name="connsiteX116" fmla="*/ 1642414 w 3976873"/>
              <a:gd name="connsiteY116" fmla="*/ 3108277 h 3955845"/>
              <a:gd name="connsiteX117" fmla="*/ 1617245 w 3976873"/>
              <a:gd name="connsiteY117" fmla="*/ 3113884 h 3955845"/>
              <a:gd name="connsiteX118" fmla="*/ 1597919 w 3976873"/>
              <a:gd name="connsiteY118" fmla="*/ 3114480 h 3955845"/>
              <a:gd name="connsiteX119" fmla="*/ 1604599 w 3976873"/>
              <a:gd name="connsiteY119" fmla="*/ 3163986 h 3955845"/>
              <a:gd name="connsiteX120" fmla="*/ 1605315 w 3976873"/>
              <a:gd name="connsiteY120" fmla="*/ 3164940 h 3955845"/>
              <a:gd name="connsiteX121" fmla="*/ 1655774 w 3976873"/>
              <a:gd name="connsiteY121" fmla="*/ 3179374 h 3955845"/>
              <a:gd name="connsiteX122" fmla="*/ 1786278 w 3976873"/>
              <a:gd name="connsiteY122" fmla="*/ 3197626 h 3955845"/>
              <a:gd name="connsiteX123" fmla="*/ 1784608 w 3976873"/>
              <a:gd name="connsiteY123" fmla="*/ 3207885 h 3955845"/>
              <a:gd name="connsiteX124" fmla="*/ 1643489 w 3976873"/>
              <a:gd name="connsiteY124" fmla="*/ 3194763 h 3955845"/>
              <a:gd name="connsiteX125" fmla="*/ 1565591 w 3976873"/>
              <a:gd name="connsiteY125" fmla="*/ 3175199 h 3955845"/>
              <a:gd name="connsiteX126" fmla="*/ 1510360 w 3976873"/>
              <a:gd name="connsiteY126" fmla="*/ 3202516 h 3955845"/>
              <a:gd name="connsiteX127" fmla="*/ 1520141 w 3976873"/>
              <a:gd name="connsiteY127" fmla="*/ 3267887 h 3955845"/>
              <a:gd name="connsiteX128" fmla="*/ 1521454 w 3976873"/>
              <a:gd name="connsiteY128" fmla="*/ 3268962 h 3955845"/>
              <a:gd name="connsiteX129" fmla="*/ 1534575 w 3976873"/>
              <a:gd name="connsiteY129" fmla="*/ 3275045 h 3955845"/>
              <a:gd name="connsiteX130" fmla="*/ 1532071 w 3976873"/>
              <a:gd name="connsiteY130" fmla="*/ 3281964 h 3955845"/>
              <a:gd name="connsiteX131" fmla="*/ 1495210 w 3976873"/>
              <a:gd name="connsiteY131" fmla="*/ 3299857 h 3955845"/>
              <a:gd name="connsiteX132" fmla="*/ 1528850 w 3976873"/>
              <a:gd name="connsiteY132" fmla="*/ 3319898 h 3955845"/>
              <a:gd name="connsiteX133" fmla="*/ 1539228 w 3976873"/>
              <a:gd name="connsiteY133" fmla="*/ 3317989 h 3955845"/>
              <a:gd name="connsiteX134" fmla="*/ 1570959 w 3976873"/>
              <a:gd name="connsiteY134" fmla="*/ 3313695 h 3955845"/>
              <a:gd name="connsiteX135" fmla="*/ 1576566 w 3976873"/>
              <a:gd name="connsiteY135" fmla="*/ 3320256 h 3955845"/>
              <a:gd name="connsiteX136" fmla="*/ 1554259 w 3976873"/>
              <a:gd name="connsiteY136" fmla="*/ 3330516 h 3955845"/>
              <a:gd name="connsiteX137" fmla="*/ 1496164 w 3976873"/>
              <a:gd name="connsiteY137" fmla="*/ 3344830 h 3955845"/>
              <a:gd name="connsiteX138" fmla="*/ 1480298 w 3976873"/>
              <a:gd name="connsiteY138" fmla="*/ 3353657 h 3955845"/>
              <a:gd name="connsiteX139" fmla="*/ 1480776 w 3976873"/>
              <a:gd name="connsiteY139" fmla="*/ 3365586 h 3955845"/>
              <a:gd name="connsiteX140" fmla="*/ 1483163 w 3976873"/>
              <a:gd name="connsiteY140" fmla="*/ 3378232 h 3955845"/>
              <a:gd name="connsiteX141" fmla="*/ 1481730 w 3976873"/>
              <a:gd name="connsiteY141" fmla="*/ 3386581 h 3955845"/>
              <a:gd name="connsiteX142" fmla="*/ 1500459 w 3976873"/>
              <a:gd name="connsiteY142" fmla="*/ 3397318 h 3955845"/>
              <a:gd name="connsiteX143" fmla="*/ 1517279 w 3976873"/>
              <a:gd name="connsiteY143" fmla="*/ 3402567 h 3955845"/>
              <a:gd name="connsiteX144" fmla="*/ 1548175 w 3976873"/>
              <a:gd name="connsiteY144" fmla="*/ 3394455 h 3955845"/>
              <a:gd name="connsiteX145" fmla="*/ 1592074 w 3976873"/>
              <a:gd name="connsiteY145" fmla="*/ 3378470 h 3955845"/>
              <a:gd name="connsiteX146" fmla="*/ 1635019 w 3976873"/>
              <a:gd name="connsiteY146" fmla="*/ 3372625 h 3955845"/>
              <a:gd name="connsiteX147" fmla="*/ 1639551 w 3976873"/>
              <a:gd name="connsiteY147" fmla="*/ 3379186 h 3955845"/>
              <a:gd name="connsiteX148" fmla="*/ 1609370 w 3976873"/>
              <a:gd name="connsiteY148" fmla="*/ 3391353 h 3955845"/>
              <a:gd name="connsiteX149" fmla="*/ 1551038 w 3976873"/>
              <a:gd name="connsiteY149" fmla="*/ 3412229 h 3955845"/>
              <a:gd name="connsiteX150" fmla="*/ 1494971 w 3976873"/>
              <a:gd name="connsiteY150" fmla="*/ 3431793 h 3955845"/>
              <a:gd name="connsiteX151" fmla="*/ 1491512 w 3976873"/>
              <a:gd name="connsiteY151" fmla="*/ 3442171 h 3955845"/>
              <a:gd name="connsiteX152" fmla="*/ 1491512 w 3976873"/>
              <a:gd name="connsiteY152" fmla="*/ 3467103 h 3955845"/>
              <a:gd name="connsiteX153" fmla="*/ 1515012 w 3976873"/>
              <a:gd name="connsiteY153" fmla="*/ 3466268 h 3955845"/>
              <a:gd name="connsiteX154" fmla="*/ 1522050 w 3976873"/>
              <a:gd name="connsiteY154" fmla="*/ 3467222 h 3955845"/>
              <a:gd name="connsiteX155" fmla="*/ 1610565 w 3976873"/>
              <a:gd name="connsiteY155" fmla="*/ 3449209 h 3955845"/>
              <a:gd name="connsiteX156" fmla="*/ 1614381 w 3976873"/>
              <a:gd name="connsiteY156" fmla="*/ 3458037 h 3955845"/>
              <a:gd name="connsiteX157" fmla="*/ 1519068 w 3976873"/>
              <a:gd name="connsiteY157" fmla="*/ 3488217 h 3955845"/>
              <a:gd name="connsiteX158" fmla="*/ 1456202 w 3976873"/>
              <a:gd name="connsiteY158" fmla="*/ 3560745 h 3955845"/>
              <a:gd name="connsiteX159" fmla="*/ 1486263 w 3976873"/>
              <a:gd name="connsiteY159" fmla="*/ 3575538 h 3955845"/>
              <a:gd name="connsiteX160" fmla="*/ 1489245 w 3976873"/>
              <a:gd name="connsiteY160" fmla="*/ 3587825 h 3955845"/>
              <a:gd name="connsiteX161" fmla="*/ 1557002 w 3976873"/>
              <a:gd name="connsiteY161" fmla="*/ 3598203 h 3955845"/>
              <a:gd name="connsiteX162" fmla="*/ 1645635 w 3976873"/>
              <a:gd name="connsiteY162" fmla="*/ 3554542 h 3955845"/>
              <a:gd name="connsiteX163" fmla="*/ 1721145 w 3976873"/>
              <a:gd name="connsiteY163" fmla="*/ 3518159 h 3955845"/>
              <a:gd name="connsiteX164" fmla="*/ 1783297 w 3976873"/>
              <a:gd name="connsiteY164" fmla="*/ 3462212 h 3955845"/>
              <a:gd name="connsiteX165" fmla="*/ 1908313 w 3976873"/>
              <a:gd name="connsiteY165" fmla="*/ 3371789 h 3955845"/>
              <a:gd name="connsiteX166" fmla="*/ 2024263 w 3976873"/>
              <a:gd name="connsiteY166" fmla="*/ 3282441 h 3955845"/>
              <a:gd name="connsiteX167" fmla="*/ 2288133 w 3976873"/>
              <a:gd name="connsiteY167" fmla="*/ 3132493 h 3955845"/>
              <a:gd name="connsiteX168" fmla="*/ 2341455 w 3976873"/>
              <a:gd name="connsiteY168" fmla="*/ 3112691 h 3955845"/>
              <a:gd name="connsiteX169" fmla="*/ 2318791 w 3976873"/>
              <a:gd name="connsiteY169" fmla="*/ 3119013 h 3955845"/>
              <a:gd name="connsiteX170" fmla="*/ 2204391 w 3976873"/>
              <a:gd name="connsiteY170" fmla="*/ 3163628 h 3955845"/>
              <a:gd name="connsiteX171" fmla="*/ 2051581 w 3976873"/>
              <a:gd name="connsiteY171" fmla="*/ 3230312 h 3955845"/>
              <a:gd name="connsiteX172" fmla="*/ 2046809 w 3976873"/>
              <a:gd name="connsiteY172" fmla="*/ 3221842 h 3955845"/>
              <a:gd name="connsiteX173" fmla="*/ 2184589 w 3976873"/>
              <a:gd name="connsiteY173" fmla="*/ 3154800 h 3955845"/>
              <a:gd name="connsiteX174" fmla="*/ 1989787 w 3976873"/>
              <a:gd name="connsiteY174" fmla="*/ 3200966 h 3955845"/>
              <a:gd name="connsiteX175" fmla="*/ 1987641 w 3976873"/>
              <a:gd name="connsiteY175" fmla="*/ 3193212 h 3955845"/>
              <a:gd name="connsiteX176" fmla="*/ 2172183 w 3976873"/>
              <a:gd name="connsiteY176" fmla="*/ 3134402 h 3955845"/>
              <a:gd name="connsiteX177" fmla="*/ 1990862 w 3976873"/>
              <a:gd name="connsiteY177" fmla="*/ 3163151 h 3955845"/>
              <a:gd name="connsiteX178" fmla="*/ 1989192 w 3976873"/>
              <a:gd name="connsiteY178" fmla="*/ 3155635 h 3955845"/>
              <a:gd name="connsiteX179" fmla="*/ 2363048 w 3976873"/>
              <a:gd name="connsiteY179" fmla="*/ 3076785 h 3955845"/>
              <a:gd name="connsiteX180" fmla="*/ 2290997 w 3976873"/>
              <a:gd name="connsiteY180" fmla="*/ 3077739 h 3955845"/>
              <a:gd name="connsiteX181" fmla="*/ 2099654 w 3976873"/>
              <a:gd name="connsiteY181" fmla="*/ 3097542 h 3955845"/>
              <a:gd name="connsiteX182" fmla="*/ 2097269 w 3976873"/>
              <a:gd name="connsiteY182" fmla="*/ 3088117 h 3955845"/>
              <a:gd name="connsiteX183" fmla="*/ 2244354 w 3976873"/>
              <a:gd name="connsiteY183" fmla="*/ 3060442 h 3955845"/>
              <a:gd name="connsiteX184" fmla="*/ 2189718 w 3976873"/>
              <a:gd name="connsiteY184" fmla="*/ 3055790 h 3955845"/>
              <a:gd name="connsiteX185" fmla="*/ 1991458 w 3976873"/>
              <a:gd name="connsiteY185" fmla="*/ 3047678 h 3955845"/>
              <a:gd name="connsiteX186" fmla="*/ 1991816 w 3976873"/>
              <a:gd name="connsiteY186" fmla="*/ 3040043 h 3955845"/>
              <a:gd name="connsiteX187" fmla="*/ 2166814 w 3976873"/>
              <a:gd name="connsiteY187" fmla="*/ 3038493 h 3955845"/>
              <a:gd name="connsiteX188" fmla="*/ 2257953 w 3976873"/>
              <a:gd name="connsiteY188" fmla="*/ 3042071 h 3955845"/>
              <a:gd name="connsiteX189" fmla="*/ 3116605 w 3976873"/>
              <a:gd name="connsiteY189" fmla="*/ 3277073 h 3955845"/>
              <a:gd name="connsiteX190" fmla="*/ 3171240 w 3976873"/>
              <a:gd name="connsiteY190" fmla="*/ 3319302 h 3955845"/>
              <a:gd name="connsiteX191" fmla="*/ 3174593 w 3976873"/>
              <a:gd name="connsiteY191" fmla="*/ 3321635 h 3955845"/>
              <a:gd name="connsiteX192" fmla="*/ 3167354 w 3976873"/>
              <a:gd name="connsiteY192" fmla="*/ 3344949 h 3955845"/>
              <a:gd name="connsiteX193" fmla="*/ 3154182 w 3976873"/>
              <a:gd name="connsiteY193" fmla="*/ 3334810 h 3955845"/>
              <a:gd name="connsiteX194" fmla="*/ 3106466 w 3976873"/>
              <a:gd name="connsiteY194" fmla="*/ 3287690 h 3955845"/>
              <a:gd name="connsiteX195" fmla="*/ 3116605 w 3976873"/>
              <a:gd name="connsiteY195" fmla="*/ 3277073 h 3955845"/>
              <a:gd name="connsiteX196" fmla="*/ 1224420 w 3976873"/>
              <a:gd name="connsiteY196" fmla="*/ 2597475 h 3955845"/>
              <a:gd name="connsiteX197" fmla="*/ 1183862 w 3976873"/>
              <a:gd name="connsiteY197" fmla="*/ 2601651 h 3955845"/>
              <a:gd name="connsiteX198" fmla="*/ 1173483 w 3976873"/>
              <a:gd name="connsiteY198" fmla="*/ 2614176 h 3955845"/>
              <a:gd name="connsiteX199" fmla="*/ 1099881 w 3976873"/>
              <a:gd name="connsiteY199" fmla="*/ 2579462 h 3955845"/>
              <a:gd name="connsiteX200" fmla="*/ 1116344 w 3976873"/>
              <a:gd name="connsiteY200" fmla="*/ 2623600 h 3955845"/>
              <a:gd name="connsiteX201" fmla="*/ 1107874 w 3976873"/>
              <a:gd name="connsiteY201" fmla="*/ 2635529 h 3955845"/>
              <a:gd name="connsiteX202" fmla="*/ 1034749 w 3976873"/>
              <a:gd name="connsiteY202" fmla="*/ 2617874 h 3955845"/>
              <a:gd name="connsiteX203" fmla="*/ 1029501 w 3976873"/>
              <a:gd name="connsiteY203" fmla="*/ 2627417 h 3955845"/>
              <a:gd name="connsiteX204" fmla="*/ 984289 w 3976873"/>
              <a:gd name="connsiteY204" fmla="*/ 2632547 h 3955845"/>
              <a:gd name="connsiteX205" fmla="*/ 979876 w 3976873"/>
              <a:gd name="connsiteY205" fmla="*/ 2641851 h 3955845"/>
              <a:gd name="connsiteX206" fmla="*/ 953512 w 3976873"/>
              <a:gd name="connsiteY206" fmla="*/ 2649129 h 3955845"/>
              <a:gd name="connsiteX207" fmla="*/ 1005999 w 3976873"/>
              <a:gd name="connsiteY207" fmla="*/ 2665113 h 3955845"/>
              <a:gd name="connsiteX208" fmla="*/ 1116701 w 3976873"/>
              <a:gd name="connsiteY208" fmla="*/ 2717243 h 3955845"/>
              <a:gd name="connsiteX209" fmla="*/ 1112168 w 3976873"/>
              <a:gd name="connsiteY209" fmla="*/ 2728933 h 3955845"/>
              <a:gd name="connsiteX210" fmla="*/ 1033556 w 3976873"/>
              <a:gd name="connsiteY210" fmla="*/ 2692908 h 3955845"/>
              <a:gd name="connsiteX211" fmla="*/ 982618 w 3976873"/>
              <a:gd name="connsiteY211" fmla="*/ 2672270 h 3955845"/>
              <a:gd name="connsiteX212" fmla="*/ 951723 w 3976873"/>
              <a:gd name="connsiteY212" fmla="*/ 2672508 h 3955845"/>
              <a:gd name="connsiteX213" fmla="*/ 874423 w 3976873"/>
              <a:gd name="connsiteY213" fmla="*/ 2659745 h 3955845"/>
              <a:gd name="connsiteX214" fmla="*/ 869652 w 3976873"/>
              <a:gd name="connsiteY214" fmla="*/ 2667737 h 3955845"/>
              <a:gd name="connsiteX215" fmla="*/ 810840 w 3976873"/>
              <a:gd name="connsiteY215" fmla="*/ 2683364 h 3955845"/>
              <a:gd name="connsiteX216" fmla="*/ 804280 w 3976873"/>
              <a:gd name="connsiteY216" fmla="*/ 2693624 h 3955845"/>
              <a:gd name="connsiteX217" fmla="*/ 758592 w 3976873"/>
              <a:gd name="connsiteY217" fmla="*/ 2711517 h 3955845"/>
              <a:gd name="connsiteX218" fmla="*/ 780779 w 3976873"/>
              <a:gd name="connsiteY218" fmla="*/ 2733943 h 3955845"/>
              <a:gd name="connsiteX219" fmla="*/ 870606 w 3976873"/>
              <a:gd name="connsiteY219" fmla="*/ 2772356 h 3955845"/>
              <a:gd name="connsiteX220" fmla="*/ 865834 w 3976873"/>
              <a:gd name="connsiteY220" fmla="*/ 2785238 h 3955845"/>
              <a:gd name="connsiteX221" fmla="*/ 827661 w 3976873"/>
              <a:gd name="connsiteY221" fmla="*/ 2769372 h 3955845"/>
              <a:gd name="connsiteX222" fmla="*/ 827303 w 3976873"/>
              <a:gd name="connsiteY222" fmla="*/ 2769372 h 3955845"/>
              <a:gd name="connsiteX223" fmla="*/ 787221 w 3976873"/>
              <a:gd name="connsiteY223" fmla="*/ 2760665 h 3955845"/>
              <a:gd name="connsiteX224" fmla="*/ 734375 w 3976873"/>
              <a:gd name="connsiteY224" fmla="*/ 2750763 h 3955845"/>
              <a:gd name="connsiteX225" fmla="*/ 754655 w 3976873"/>
              <a:gd name="connsiteY225" fmla="*/ 2773429 h 3955845"/>
              <a:gd name="connsiteX226" fmla="*/ 781018 w 3976873"/>
              <a:gd name="connsiteY226" fmla="*/ 2780945 h 3955845"/>
              <a:gd name="connsiteX227" fmla="*/ 806666 w 3976873"/>
              <a:gd name="connsiteY227" fmla="*/ 2787505 h 3955845"/>
              <a:gd name="connsiteX228" fmla="*/ 802251 w 3976873"/>
              <a:gd name="connsiteY228" fmla="*/ 2800746 h 3955845"/>
              <a:gd name="connsiteX229" fmla="*/ 770401 w 3976873"/>
              <a:gd name="connsiteY229" fmla="*/ 2792634 h 3955845"/>
              <a:gd name="connsiteX230" fmla="*/ 718271 w 3976873"/>
              <a:gd name="connsiteY230" fmla="*/ 2786789 h 3955845"/>
              <a:gd name="connsiteX231" fmla="*/ 657075 w 3976873"/>
              <a:gd name="connsiteY231" fmla="*/ 2819355 h 3955845"/>
              <a:gd name="connsiteX232" fmla="*/ 737715 w 3976873"/>
              <a:gd name="connsiteY232" fmla="*/ 2837368 h 3955845"/>
              <a:gd name="connsiteX233" fmla="*/ 791993 w 3976873"/>
              <a:gd name="connsiteY233" fmla="*/ 2852876 h 3955845"/>
              <a:gd name="connsiteX234" fmla="*/ 789607 w 3976873"/>
              <a:gd name="connsiteY234" fmla="*/ 2863612 h 3955845"/>
              <a:gd name="connsiteX235" fmla="*/ 708490 w 3976873"/>
              <a:gd name="connsiteY235" fmla="*/ 2844883 h 3955845"/>
              <a:gd name="connsiteX236" fmla="*/ 688687 w 3976873"/>
              <a:gd name="connsiteY236" fmla="*/ 2841782 h 3955845"/>
              <a:gd name="connsiteX237" fmla="*/ 688330 w 3976873"/>
              <a:gd name="connsiteY237" fmla="*/ 2841901 h 3955845"/>
              <a:gd name="connsiteX238" fmla="*/ 601964 w 3976873"/>
              <a:gd name="connsiteY238" fmla="*/ 2880670 h 3955845"/>
              <a:gd name="connsiteX239" fmla="*/ 594090 w 3976873"/>
              <a:gd name="connsiteY239" fmla="*/ 2890811 h 3955845"/>
              <a:gd name="connsiteX240" fmla="*/ 610432 w 3976873"/>
              <a:gd name="connsiteY240" fmla="*/ 2889856 h 3955845"/>
              <a:gd name="connsiteX241" fmla="*/ 645504 w 3976873"/>
              <a:gd name="connsiteY241" fmla="*/ 2903336 h 3955845"/>
              <a:gd name="connsiteX242" fmla="*/ 706223 w 3976873"/>
              <a:gd name="connsiteY242" fmla="*/ 2917890 h 3955845"/>
              <a:gd name="connsiteX243" fmla="*/ 704553 w 3976873"/>
              <a:gd name="connsiteY243" fmla="*/ 2926837 h 3955845"/>
              <a:gd name="connsiteX244" fmla="*/ 656240 w 3976873"/>
              <a:gd name="connsiteY244" fmla="*/ 2924808 h 3955845"/>
              <a:gd name="connsiteX245" fmla="*/ 586097 w 3976873"/>
              <a:gd name="connsiteY245" fmla="*/ 2913833 h 3955845"/>
              <a:gd name="connsiteX246" fmla="*/ 588841 w 3976873"/>
              <a:gd name="connsiteY246" fmla="*/ 2920753 h 3955845"/>
              <a:gd name="connsiteX247" fmla="*/ 621646 w 3976873"/>
              <a:gd name="connsiteY247" fmla="*/ 2938287 h 3955845"/>
              <a:gd name="connsiteX248" fmla="*/ 693579 w 3976873"/>
              <a:gd name="connsiteY248" fmla="*/ 2955465 h 3955845"/>
              <a:gd name="connsiteX249" fmla="*/ 1035227 w 3976873"/>
              <a:gd name="connsiteY249" fmla="*/ 2932205 h 3955845"/>
              <a:gd name="connsiteX250" fmla="*/ 1127557 w 3976873"/>
              <a:gd name="connsiteY250" fmla="*/ 2901666 h 3955845"/>
              <a:gd name="connsiteX251" fmla="*/ 1215473 w 3976873"/>
              <a:gd name="connsiteY251" fmla="*/ 2873991 h 3955845"/>
              <a:gd name="connsiteX252" fmla="*/ 1372222 w 3976873"/>
              <a:gd name="connsiteY252" fmla="*/ 2817805 h 3955845"/>
              <a:gd name="connsiteX253" fmla="*/ 1452981 w 3976873"/>
              <a:gd name="connsiteY253" fmla="*/ 2811362 h 3955845"/>
              <a:gd name="connsiteX254" fmla="*/ 1362916 w 3976873"/>
              <a:gd name="connsiteY254" fmla="*/ 2794662 h 3955845"/>
              <a:gd name="connsiteX255" fmla="*/ 1364229 w 3976873"/>
              <a:gd name="connsiteY255" fmla="*/ 2784881 h 3955845"/>
              <a:gd name="connsiteX256" fmla="*/ 1442602 w 3976873"/>
              <a:gd name="connsiteY256" fmla="*/ 2789294 h 3955845"/>
              <a:gd name="connsiteX257" fmla="*/ 1316871 w 3976873"/>
              <a:gd name="connsiteY257" fmla="*/ 2743249 h 3955845"/>
              <a:gd name="connsiteX258" fmla="*/ 1320807 w 3976873"/>
              <a:gd name="connsiteY258" fmla="*/ 2733228 h 3955845"/>
              <a:gd name="connsiteX259" fmla="*/ 1397749 w 3976873"/>
              <a:gd name="connsiteY259" fmla="*/ 2754700 h 3955845"/>
              <a:gd name="connsiteX260" fmla="*/ 1235157 w 3976873"/>
              <a:gd name="connsiteY260" fmla="*/ 2662846 h 3955845"/>
              <a:gd name="connsiteX261" fmla="*/ 1240406 w 3976873"/>
              <a:gd name="connsiteY261" fmla="*/ 2655451 h 3955845"/>
              <a:gd name="connsiteX262" fmla="*/ 1342638 w 3976873"/>
              <a:gd name="connsiteY262" fmla="*/ 2703882 h 3955845"/>
              <a:gd name="connsiteX263" fmla="*/ 1216190 w 3976873"/>
              <a:gd name="connsiteY263" fmla="*/ 2621095 h 3955845"/>
              <a:gd name="connsiteX264" fmla="*/ 1221438 w 3976873"/>
              <a:gd name="connsiteY264" fmla="*/ 2611671 h 3955845"/>
              <a:gd name="connsiteX265" fmla="*/ 1332021 w 3976873"/>
              <a:gd name="connsiteY265" fmla="*/ 2669885 h 3955845"/>
              <a:gd name="connsiteX266" fmla="*/ 1324029 w 3976873"/>
              <a:gd name="connsiteY266" fmla="*/ 2663682 h 3955845"/>
              <a:gd name="connsiteX267" fmla="*/ 1267604 w 3976873"/>
              <a:gd name="connsiteY267" fmla="*/ 2622407 h 3955845"/>
              <a:gd name="connsiteX268" fmla="*/ 1224420 w 3976873"/>
              <a:gd name="connsiteY268" fmla="*/ 2597475 h 3955845"/>
              <a:gd name="connsiteX269" fmla="*/ 3217235 w 3976873"/>
              <a:gd name="connsiteY269" fmla="*/ 3184305 h 3955845"/>
              <a:gd name="connsiteX270" fmla="*/ 3206379 w 3976873"/>
              <a:gd name="connsiteY270" fmla="*/ 3219268 h 3955845"/>
              <a:gd name="connsiteX271" fmla="*/ 3204773 w 3976873"/>
              <a:gd name="connsiteY271" fmla="*/ 3219374 h 3955845"/>
              <a:gd name="connsiteX272" fmla="*/ 3189490 w 3976873"/>
              <a:gd name="connsiteY272" fmla="*/ 3267887 h 3955845"/>
              <a:gd name="connsiteX273" fmla="*/ 3190048 w 3976873"/>
              <a:gd name="connsiteY273" fmla="*/ 3271862 h 3955845"/>
              <a:gd name="connsiteX274" fmla="*/ 3182064 w 3976873"/>
              <a:gd name="connsiteY274" fmla="*/ 3297575 h 3955845"/>
              <a:gd name="connsiteX275" fmla="*/ 3164439 w 3976873"/>
              <a:gd name="connsiteY275" fmla="*/ 3278743 h 3955845"/>
              <a:gd name="connsiteX276" fmla="*/ 3124597 w 3976873"/>
              <a:gd name="connsiteY276" fmla="*/ 3264786 h 3955845"/>
              <a:gd name="connsiteX277" fmla="*/ 3097280 w 3976873"/>
              <a:gd name="connsiteY277" fmla="*/ 3249040 h 3955845"/>
              <a:gd name="connsiteX278" fmla="*/ 3063878 w 3976873"/>
              <a:gd name="connsiteY278" fmla="*/ 3323715 h 3955845"/>
              <a:gd name="connsiteX279" fmla="*/ 3063997 w 3976873"/>
              <a:gd name="connsiteY279" fmla="*/ 3325743 h 3955845"/>
              <a:gd name="connsiteX280" fmla="*/ 3121734 w 3976873"/>
              <a:gd name="connsiteY280" fmla="*/ 3389205 h 3955845"/>
              <a:gd name="connsiteX281" fmla="*/ 3146640 w 3976873"/>
              <a:gd name="connsiteY281" fmla="*/ 3411661 h 3955845"/>
              <a:gd name="connsiteX282" fmla="*/ 3136213 w 3976873"/>
              <a:gd name="connsiteY282" fmla="*/ 3445241 h 3955845"/>
              <a:gd name="connsiteX283" fmla="*/ 3132186 w 3976873"/>
              <a:gd name="connsiteY283" fmla="*/ 3442001 h 3955845"/>
              <a:gd name="connsiteX284" fmla="*/ 3091434 w 3976873"/>
              <a:gd name="connsiteY284" fmla="*/ 3399823 h 3955845"/>
              <a:gd name="connsiteX285" fmla="*/ 2999938 w 3976873"/>
              <a:gd name="connsiteY285" fmla="*/ 3305583 h 3955845"/>
              <a:gd name="connsiteX286" fmla="*/ 2899495 w 3976873"/>
              <a:gd name="connsiteY286" fmla="*/ 3295921 h 3955845"/>
              <a:gd name="connsiteX287" fmla="*/ 2856790 w 3976873"/>
              <a:gd name="connsiteY287" fmla="*/ 3395408 h 3955845"/>
              <a:gd name="connsiteX288" fmla="*/ 2857624 w 3976873"/>
              <a:gd name="connsiteY288" fmla="*/ 3398152 h 3955845"/>
              <a:gd name="connsiteX289" fmla="*/ 2870628 w 3976873"/>
              <a:gd name="connsiteY289" fmla="*/ 3417955 h 3955845"/>
              <a:gd name="connsiteX290" fmla="*/ 2861204 w 3976873"/>
              <a:gd name="connsiteY290" fmla="*/ 3425470 h 3955845"/>
              <a:gd name="connsiteX291" fmla="*/ 2794400 w 3976873"/>
              <a:gd name="connsiteY291" fmla="*/ 3418670 h 3955845"/>
              <a:gd name="connsiteX292" fmla="*/ 2823985 w 3976873"/>
              <a:gd name="connsiteY292" fmla="*/ 3475692 h 3955845"/>
              <a:gd name="connsiteX293" fmla="*/ 2840090 w 3976873"/>
              <a:gd name="connsiteY293" fmla="*/ 3482014 h 3955845"/>
              <a:gd name="connsiteX294" fmla="*/ 2888043 w 3976873"/>
              <a:gd name="connsiteY294" fmla="*/ 3503367 h 3955845"/>
              <a:gd name="connsiteX295" fmla="*/ 2890192 w 3976873"/>
              <a:gd name="connsiteY295" fmla="*/ 3517205 h 3955845"/>
              <a:gd name="connsiteX296" fmla="*/ 2850347 w 3976873"/>
              <a:gd name="connsiteY296" fmla="*/ 3512194 h 3955845"/>
              <a:gd name="connsiteX297" fmla="*/ 2757182 w 3976873"/>
              <a:gd name="connsiteY297" fmla="*/ 3482133 h 3955845"/>
              <a:gd name="connsiteX298" fmla="*/ 2727479 w 3976873"/>
              <a:gd name="connsiteY298" fmla="*/ 3480820 h 3955845"/>
              <a:gd name="connsiteX299" fmla="*/ 2717816 w 3976873"/>
              <a:gd name="connsiteY299" fmla="*/ 3497879 h 3955845"/>
              <a:gd name="connsiteX300" fmla="*/ 2710302 w 3976873"/>
              <a:gd name="connsiteY300" fmla="*/ 3517562 h 3955845"/>
              <a:gd name="connsiteX301" fmla="*/ 2701116 w 3976873"/>
              <a:gd name="connsiteY301" fmla="*/ 3527940 h 3955845"/>
              <a:gd name="connsiteX302" fmla="*/ 2717936 w 3976873"/>
              <a:gd name="connsiteY302" fmla="*/ 3559075 h 3955845"/>
              <a:gd name="connsiteX303" fmla="*/ 2736783 w 3976873"/>
              <a:gd name="connsiteY303" fmla="*/ 3580786 h 3955845"/>
              <a:gd name="connsiteX304" fmla="*/ 2786766 w 3976873"/>
              <a:gd name="connsiteY304" fmla="*/ 3596056 h 3955845"/>
              <a:gd name="connsiteX305" fmla="*/ 2861800 w 3976873"/>
              <a:gd name="connsiteY305" fmla="*/ 3611682 h 3955845"/>
              <a:gd name="connsiteX306" fmla="*/ 2926574 w 3976873"/>
              <a:gd name="connsiteY306" fmla="*/ 3640550 h 3955845"/>
              <a:gd name="connsiteX307" fmla="*/ 2927290 w 3976873"/>
              <a:gd name="connsiteY307" fmla="*/ 3653553 h 3955845"/>
              <a:gd name="connsiteX308" fmla="*/ 2874922 w 3976873"/>
              <a:gd name="connsiteY308" fmla="*/ 3644368 h 3955845"/>
              <a:gd name="connsiteX309" fmla="*/ 2775792 w 3976873"/>
              <a:gd name="connsiteY309" fmla="*/ 3623135 h 3955845"/>
              <a:gd name="connsiteX310" fmla="*/ 2680956 w 3976873"/>
              <a:gd name="connsiteY310" fmla="*/ 3602019 h 3955845"/>
              <a:gd name="connsiteX311" fmla="*/ 2667237 w 3976873"/>
              <a:gd name="connsiteY311" fmla="*/ 3613471 h 3955845"/>
              <a:gd name="connsiteX312" fmla="*/ 2645764 w 3976873"/>
              <a:gd name="connsiteY312" fmla="*/ 3648066 h 3955845"/>
              <a:gd name="connsiteX313" fmla="*/ 2679166 w 3976873"/>
              <a:gd name="connsiteY313" fmla="*/ 3667152 h 3955845"/>
              <a:gd name="connsiteX314" fmla="*/ 2688112 w 3976873"/>
              <a:gd name="connsiteY314" fmla="*/ 3674429 h 3955845"/>
              <a:gd name="connsiteX315" fmla="*/ 2826848 w 3976873"/>
              <a:gd name="connsiteY315" fmla="*/ 3725604 h 3955845"/>
              <a:gd name="connsiteX316" fmla="*/ 2824581 w 3976873"/>
              <a:gd name="connsiteY316" fmla="*/ 3741231 h 3955845"/>
              <a:gd name="connsiteX317" fmla="*/ 2666044 w 3976873"/>
              <a:gd name="connsiteY317" fmla="*/ 3701031 h 3955845"/>
              <a:gd name="connsiteX318" fmla="*/ 2516097 w 3976873"/>
              <a:gd name="connsiteY318" fmla="*/ 3747793 h 3955845"/>
              <a:gd name="connsiteX319" fmla="*/ 2545204 w 3976873"/>
              <a:gd name="connsiteY319" fmla="*/ 3794197 h 3955845"/>
              <a:gd name="connsiteX320" fmla="*/ 2538761 w 3976873"/>
              <a:gd name="connsiteY320" fmla="*/ 3813879 h 3955845"/>
              <a:gd name="connsiteX321" fmla="*/ 2624173 w 3976873"/>
              <a:gd name="connsiteY321" fmla="*/ 3886766 h 3955845"/>
              <a:gd name="connsiteX322" fmla="*/ 2785216 w 3976873"/>
              <a:gd name="connsiteY322" fmla="*/ 3902512 h 3955845"/>
              <a:gd name="connsiteX323" fmla="*/ 2921564 w 3976873"/>
              <a:gd name="connsiteY323" fmla="*/ 3916946 h 3955845"/>
              <a:gd name="connsiteX324" fmla="*/ 2989396 w 3976873"/>
              <a:gd name="connsiteY324" fmla="*/ 3908313 h 3955845"/>
              <a:gd name="connsiteX325" fmla="*/ 2992666 w 3976873"/>
              <a:gd name="connsiteY325" fmla="*/ 3907545 h 3955845"/>
              <a:gd name="connsiteX326" fmla="*/ 2980417 w 3976873"/>
              <a:gd name="connsiteY326" fmla="*/ 3946994 h 3955845"/>
              <a:gd name="connsiteX327" fmla="*/ 2922518 w 3976873"/>
              <a:gd name="connsiteY327" fmla="*/ 3955717 h 3955845"/>
              <a:gd name="connsiteX328" fmla="*/ 2704933 w 3976873"/>
              <a:gd name="connsiteY328" fmla="*/ 3941521 h 3955845"/>
              <a:gd name="connsiteX329" fmla="*/ 2519793 w 3976873"/>
              <a:gd name="connsiteY329" fmla="*/ 3880325 h 3955845"/>
              <a:gd name="connsiteX330" fmla="*/ 2483173 w 3976873"/>
              <a:gd name="connsiteY330" fmla="*/ 3828552 h 3955845"/>
              <a:gd name="connsiteX331" fmla="*/ 2489136 w 3976873"/>
              <a:gd name="connsiteY331" fmla="*/ 3813879 h 3955845"/>
              <a:gd name="connsiteX332" fmla="*/ 2505479 w 3976873"/>
              <a:gd name="connsiteY332" fmla="*/ 3798014 h 3955845"/>
              <a:gd name="connsiteX333" fmla="*/ 2490091 w 3976873"/>
              <a:gd name="connsiteY333" fmla="*/ 3766521 h 3955845"/>
              <a:gd name="connsiteX334" fmla="*/ 2577770 w 3976873"/>
              <a:gd name="connsiteY334" fmla="*/ 3672998 h 3955845"/>
              <a:gd name="connsiteX335" fmla="*/ 2622384 w 3976873"/>
              <a:gd name="connsiteY335" fmla="*/ 3665005 h 3955845"/>
              <a:gd name="connsiteX336" fmla="*/ 2604848 w 3976873"/>
              <a:gd name="connsiteY336" fmla="*/ 3629098 h 3955845"/>
              <a:gd name="connsiteX337" fmla="*/ 2622026 w 3976873"/>
              <a:gd name="connsiteY337" fmla="*/ 3599037 h 3955845"/>
              <a:gd name="connsiteX338" fmla="*/ 2649104 w 3976873"/>
              <a:gd name="connsiteY338" fmla="*/ 3588540 h 3955845"/>
              <a:gd name="connsiteX339" fmla="*/ 2665209 w 3976873"/>
              <a:gd name="connsiteY339" fmla="*/ 3575775 h 3955845"/>
              <a:gd name="connsiteX340" fmla="*/ 2695389 w 3976873"/>
              <a:gd name="connsiteY340" fmla="*/ 3570289 h 3955845"/>
              <a:gd name="connsiteX341" fmla="*/ 2675468 w 3976873"/>
              <a:gd name="connsiteY341" fmla="*/ 3521141 h 3955845"/>
              <a:gd name="connsiteX342" fmla="*/ 2686323 w 3976873"/>
              <a:gd name="connsiteY342" fmla="*/ 3507303 h 3955845"/>
              <a:gd name="connsiteX343" fmla="*/ 2694078 w 3976873"/>
              <a:gd name="connsiteY343" fmla="*/ 3481060 h 3955845"/>
              <a:gd name="connsiteX344" fmla="*/ 2707558 w 3976873"/>
              <a:gd name="connsiteY344" fmla="*/ 3455770 h 3955845"/>
              <a:gd name="connsiteX345" fmla="*/ 2779489 w 3976873"/>
              <a:gd name="connsiteY345" fmla="*/ 3459944 h 3955845"/>
              <a:gd name="connsiteX346" fmla="*/ 2775911 w 3976873"/>
              <a:gd name="connsiteY346" fmla="*/ 3405191 h 3955845"/>
              <a:gd name="connsiteX347" fmla="*/ 2825297 w 3976873"/>
              <a:gd name="connsiteY347" fmla="*/ 3385508 h 3955845"/>
              <a:gd name="connsiteX348" fmla="*/ 2828160 w 3976873"/>
              <a:gd name="connsiteY348" fmla="*/ 3328845 h 3955845"/>
              <a:gd name="connsiteX349" fmla="*/ 2946139 w 3976873"/>
              <a:gd name="connsiteY349" fmla="*/ 3255362 h 3955845"/>
              <a:gd name="connsiteX350" fmla="*/ 3036082 w 3976873"/>
              <a:gd name="connsiteY350" fmla="*/ 3299380 h 3955845"/>
              <a:gd name="connsiteX351" fmla="*/ 3080459 w 3976873"/>
              <a:gd name="connsiteY351" fmla="*/ 3224346 h 3955845"/>
              <a:gd name="connsiteX352" fmla="*/ 3145830 w 3976873"/>
              <a:gd name="connsiteY352" fmla="*/ 3239616 h 3955845"/>
              <a:gd name="connsiteX353" fmla="*/ 3139149 w 3976873"/>
              <a:gd name="connsiteY353" fmla="*/ 3195598 h 3955845"/>
              <a:gd name="connsiteX354" fmla="*/ 3148096 w 3976873"/>
              <a:gd name="connsiteY354" fmla="*/ 3184026 h 3955845"/>
              <a:gd name="connsiteX355" fmla="*/ 3203359 w 3976873"/>
              <a:gd name="connsiteY355" fmla="*/ 3182043 h 3955845"/>
              <a:gd name="connsiteX356" fmla="*/ 468969 w 3976873"/>
              <a:gd name="connsiteY356" fmla="*/ 2248388 h 3955845"/>
              <a:gd name="connsiteX357" fmla="*/ 538739 w 3976873"/>
              <a:gd name="connsiteY357" fmla="*/ 2276108 h 3955845"/>
              <a:gd name="connsiteX358" fmla="*/ 537069 w 3976873"/>
              <a:gd name="connsiteY358" fmla="*/ 2281833 h 3955845"/>
              <a:gd name="connsiteX359" fmla="*/ 394278 w 3976873"/>
              <a:gd name="connsiteY359" fmla="*/ 2237218 h 3955845"/>
              <a:gd name="connsiteX360" fmla="*/ 396426 w 3976873"/>
              <a:gd name="connsiteY360" fmla="*/ 2229704 h 3955845"/>
              <a:gd name="connsiteX361" fmla="*/ 468969 w 3976873"/>
              <a:gd name="connsiteY361" fmla="*/ 2248388 h 3955845"/>
              <a:gd name="connsiteX362" fmla="*/ 342685 w 3976873"/>
              <a:gd name="connsiteY362" fmla="*/ 2207500 h 3955845"/>
              <a:gd name="connsiteX363" fmla="*/ 361831 w 3976873"/>
              <a:gd name="connsiteY363" fmla="*/ 2216462 h 3955845"/>
              <a:gd name="connsiteX364" fmla="*/ 358491 w 3976873"/>
              <a:gd name="connsiteY364" fmla="*/ 2227914 h 3955845"/>
              <a:gd name="connsiteX365" fmla="*/ 319006 w 3976873"/>
              <a:gd name="connsiteY365" fmla="*/ 2210140 h 3955845"/>
              <a:gd name="connsiteX366" fmla="*/ 322466 w 3976873"/>
              <a:gd name="connsiteY366" fmla="*/ 2203102 h 3955845"/>
              <a:gd name="connsiteX367" fmla="*/ 342685 w 3976873"/>
              <a:gd name="connsiteY367" fmla="*/ 2207500 h 3955845"/>
              <a:gd name="connsiteX368" fmla="*/ 584368 w 3976873"/>
              <a:gd name="connsiteY368" fmla="*/ 2266310 h 3955845"/>
              <a:gd name="connsiteX369" fmla="*/ 642404 w 3976873"/>
              <a:gd name="connsiteY369" fmla="*/ 2288871 h 3955845"/>
              <a:gd name="connsiteX370" fmla="*/ 639779 w 3976873"/>
              <a:gd name="connsiteY370" fmla="*/ 2296505 h 3955845"/>
              <a:gd name="connsiteX371" fmla="*/ 521682 w 3976873"/>
              <a:gd name="connsiteY371" fmla="*/ 2258690 h 3955845"/>
              <a:gd name="connsiteX372" fmla="*/ 523828 w 3976873"/>
              <a:gd name="connsiteY372" fmla="*/ 2251175 h 3955845"/>
              <a:gd name="connsiteX373" fmla="*/ 584368 w 3976873"/>
              <a:gd name="connsiteY373" fmla="*/ 2266310 h 3955845"/>
              <a:gd name="connsiteX374" fmla="*/ 252442 w 3976873"/>
              <a:gd name="connsiteY374" fmla="*/ 2155982 h 3955845"/>
              <a:gd name="connsiteX375" fmla="*/ 278329 w 3976873"/>
              <a:gd name="connsiteY375" fmla="*/ 2164092 h 3955845"/>
              <a:gd name="connsiteX376" fmla="*/ 311372 w 3976873"/>
              <a:gd name="connsiteY376" fmla="*/ 2176856 h 3955845"/>
              <a:gd name="connsiteX377" fmla="*/ 308151 w 3976873"/>
              <a:gd name="connsiteY377" fmla="*/ 2186043 h 3955845"/>
              <a:gd name="connsiteX378" fmla="*/ 249818 w 3976873"/>
              <a:gd name="connsiteY378" fmla="*/ 2163735 h 3955845"/>
              <a:gd name="connsiteX379" fmla="*/ 252442 w 3976873"/>
              <a:gd name="connsiteY379" fmla="*/ 2155982 h 3955845"/>
              <a:gd name="connsiteX380" fmla="*/ 334514 w 3976873"/>
              <a:gd name="connsiteY380" fmla="*/ 2178050 h 3955845"/>
              <a:gd name="connsiteX381" fmla="*/ 362786 w 3976873"/>
              <a:gd name="connsiteY381" fmla="*/ 2189979 h 3955845"/>
              <a:gd name="connsiteX382" fmla="*/ 406924 w 3976873"/>
              <a:gd name="connsiteY382" fmla="*/ 2206918 h 3955845"/>
              <a:gd name="connsiteX383" fmla="*/ 405492 w 3976873"/>
              <a:gd name="connsiteY383" fmla="*/ 2211929 h 3955845"/>
              <a:gd name="connsiteX384" fmla="*/ 358253 w 3976873"/>
              <a:gd name="connsiteY384" fmla="*/ 2197374 h 3955845"/>
              <a:gd name="connsiteX385" fmla="*/ 331293 w 3976873"/>
              <a:gd name="connsiteY385" fmla="*/ 2182941 h 3955845"/>
              <a:gd name="connsiteX386" fmla="*/ 334514 w 3976873"/>
              <a:gd name="connsiteY386" fmla="*/ 2178050 h 3955845"/>
              <a:gd name="connsiteX387" fmla="*/ 619260 w 3976873"/>
              <a:gd name="connsiteY387" fmla="*/ 2237337 h 3955845"/>
              <a:gd name="connsiteX388" fmla="*/ 669719 w 3976873"/>
              <a:gd name="connsiteY388" fmla="*/ 2254635 h 3955845"/>
              <a:gd name="connsiteX389" fmla="*/ 720894 w 3976873"/>
              <a:gd name="connsiteY389" fmla="*/ 2269546 h 3955845"/>
              <a:gd name="connsiteX390" fmla="*/ 718867 w 3976873"/>
              <a:gd name="connsiteY390" fmla="*/ 2278373 h 3955845"/>
              <a:gd name="connsiteX391" fmla="*/ 615681 w 3976873"/>
              <a:gd name="connsiteY391" fmla="*/ 2245091 h 3955845"/>
              <a:gd name="connsiteX392" fmla="*/ 619260 w 3976873"/>
              <a:gd name="connsiteY392" fmla="*/ 2237337 h 3955845"/>
              <a:gd name="connsiteX393" fmla="*/ 1783177 w 3976873"/>
              <a:gd name="connsiteY393" fmla="*/ 2577315 h 3955845"/>
              <a:gd name="connsiteX394" fmla="*/ 1804769 w 3976873"/>
              <a:gd name="connsiteY394" fmla="*/ 2587813 h 3955845"/>
              <a:gd name="connsiteX395" fmla="*/ 1817295 w 3976873"/>
              <a:gd name="connsiteY395" fmla="*/ 2606065 h 3955845"/>
              <a:gd name="connsiteX396" fmla="*/ 1809540 w 3976873"/>
              <a:gd name="connsiteY396" fmla="*/ 2607257 h 3955845"/>
              <a:gd name="connsiteX397" fmla="*/ 1794391 w 3976873"/>
              <a:gd name="connsiteY397" fmla="*/ 2595449 h 3955845"/>
              <a:gd name="connsiteX398" fmla="*/ 1780434 w 3976873"/>
              <a:gd name="connsiteY398" fmla="*/ 2586502 h 3955845"/>
              <a:gd name="connsiteX399" fmla="*/ 1783177 w 3976873"/>
              <a:gd name="connsiteY399" fmla="*/ 2577315 h 3955845"/>
              <a:gd name="connsiteX400" fmla="*/ 600741 w 3976873"/>
              <a:gd name="connsiteY400" fmla="*/ 2209245 h 3955845"/>
              <a:gd name="connsiteX401" fmla="*/ 620930 w 3976873"/>
              <a:gd name="connsiteY401" fmla="*/ 2217415 h 3955845"/>
              <a:gd name="connsiteX402" fmla="*/ 615920 w 3976873"/>
              <a:gd name="connsiteY402" fmla="*/ 2227436 h 3955845"/>
              <a:gd name="connsiteX403" fmla="*/ 577031 w 3976873"/>
              <a:gd name="connsiteY403" fmla="*/ 2210497 h 3955845"/>
              <a:gd name="connsiteX404" fmla="*/ 580014 w 3976873"/>
              <a:gd name="connsiteY404" fmla="*/ 2203221 h 3955845"/>
              <a:gd name="connsiteX405" fmla="*/ 600741 w 3976873"/>
              <a:gd name="connsiteY405" fmla="*/ 2209245 h 3955845"/>
              <a:gd name="connsiteX406" fmla="*/ 668765 w 3976873"/>
              <a:gd name="connsiteY406" fmla="*/ 2218132 h 3955845"/>
              <a:gd name="connsiteX407" fmla="*/ 705150 w 3976873"/>
              <a:gd name="connsiteY407" fmla="*/ 2235190 h 3955845"/>
              <a:gd name="connsiteX408" fmla="*/ 740698 w 3976873"/>
              <a:gd name="connsiteY408" fmla="*/ 2253800 h 3955845"/>
              <a:gd name="connsiteX409" fmla="*/ 737835 w 3976873"/>
              <a:gd name="connsiteY409" fmla="*/ 2262746 h 3955845"/>
              <a:gd name="connsiteX410" fmla="*/ 688329 w 3976873"/>
              <a:gd name="connsiteY410" fmla="*/ 2241036 h 3955845"/>
              <a:gd name="connsiteX411" fmla="*/ 661728 w 3976873"/>
              <a:gd name="connsiteY411" fmla="*/ 2223022 h 3955845"/>
              <a:gd name="connsiteX412" fmla="*/ 663145 w 3976873"/>
              <a:gd name="connsiteY412" fmla="*/ 2217580 h 3955845"/>
              <a:gd name="connsiteX413" fmla="*/ 668765 w 3976873"/>
              <a:gd name="connsiteY413" fmla="*/ 2218132 h 3955845"/>
              <a:gd name="connsiteX414" fmla="*/ 2040367 w 3976873"/>
              <a:gd name="connsiteY414" fmla="*/ 2643165 h 3955845"/>
              <a:gd name="connsiteX415" fmla="*/ 2069473 w 3976873"/>
              <a:gd name="connsiteY415" fmla="*/ 2691119 h 3955845"/>
              <a:gd name="connsiteX416" fmla="*/ 2099415 w 3976873"/>
              <a:gd name="connsiteY416" fmla="*/ 2739432 h 3955845"/>
              <a:gd name="connsiteX417" fmla="*/ 2092496 w 3976873"/>
              <a:gd name="connsiteY417" fmla="*/ 2746112 h 3955845"/>
              <a:gd name="connsiteX418" fmla="*/ 2059691 w 3976873"/>
              <a:gd name="connsiteY418" fmla="*/ 2704957 h 3955845"/>
              <a:gd name="connsiteX419" fmla="*/ 2030345 w 3976873"/>
              <a:gd name="connsiteY419" fmla="*/ 2648533 h 3955845"/>
              <a:gd name="connsiteX420" fmla="*/ 2033119 w 3976873"/>
              <a:gd name="connsiteY420" fmla="*/ 2641600 h 3955845"/>
              <a:gd name="connsiteX421" fmla="*/ 2040367 w 3976873"/>
              <a:gd name="connsiteY421" fmla="*/ 2643165 h 3955845"/>
              <a:gd name="connsiteX422" fmla="*/ 216774 w 3976873"/>
              <a:gd name="connsiteY422" fmla="*/ 2075700 h 3955845"/>
              <a:gd name="connsiteX423" fmla="*/ 271410 w 3976873"/>
              <a:gd name="connsiteY423" fmla="*/ 2102421 h 3955845"/>
              <a:gd name="connsiteX424" fmla="*/ 368274 w 3976873"/>
              <a:gd name="connsiteY424" fmla="*/ 2152165 h 3955845"/>
              <a:gd name="connsiteX425" fmla="*/ 364456 w 3976873"/>
              <a:gd name="connsiteY425" fmla="*/ 2159561 h 3955845"/>
              <a:gd name="connsiteX426" fmla="*/ 212719 w 3976873"/>
              <a:gd name="connsiteY426" fmla="*/ 2084288 h 3955845"/>
              <a:gd name="connsiteX427" fmla="*/ 216774 w 3976873"/>
              <a:gd name="connsiteY427" fmla="*/ 2075700 h 3955845"/>
              <a:gd name="connsiteX428" fmla="*/ 328564 w 3976873"/>
              <a:gd name="connsiteY428" fmla="*/ 2098438 h 3955845"/>
              <a:gd name="connsiteX429" fmla="*/ 332128 w 3976873"/>
              <a:gd name="connsiteY429" fmla="*/ 2101823 h 3955845"/>
              <a:gd name="connsiteX430" fmla="*/ 360162 w 3976873"/>
              <a:gd name="connsiteY430" fmla="*/ 2112679 h 3955845"/>
              <a:gd name="connsiteX431" fmla="*/ 379486 w 3976873"/>
              <a:gd name="connsiteY431" fmla="*/ 2125802 h 3955845"/>
              <a:gd name="connsiteX432" fmla="*/ 375550 w 3976873"/>
              <a:gd name="connsiteY432" fmla="*/ 2132839 h 3955845"/>
              <a:gd name="connsiteX433" fmla="*/ 350737 w 3976873"/>
              <a:gd name="connsiteY433" fmla="*/ 2121268 h 3955845"/>
              <a:gd name="connsiteX434" fmla="*/ 324732 w 3976873"/>
              <a:gd name="connsiteY434" fmla="*/ 2107907 h 3955845"/>
              <a:gd name="connsiteX435" fmla="*/ 323539 w 3976873"/>
              <a:gd name="connsiteY435" fmla="*/ 2103494 h 3955845"/>
              <a:gd name="connsiteX436" fmla="*/ 324375 w 3976873"/>
              <a:gd name="connsiteY436" fmla="*/ 2100869 h 3955845"/>
              <a:gd name="connsiteX437" fmla="*/ 328564 w 3976873"/>
              <a:gd name="connsiteY437" fmla="*/ 2098438 h 3955845"/>
              <a:gd name="connsiteX438" fmla="*/ 1824093 w 3976873"/>
              <a:gd name="connsiteY438" fmla="*/ 2559661 h 3955845"/>
              <a:gd name="connsiteX439" fmla="*/ 1849621 w 3976873"/>
              <a:gd name="connsiteY439" fmla="*/ 2586620 h 3955845"/>
              <a:gd name="connsiteX440" fmla="*/ 1839601 w 3976873"/>
              <a:gd name="connsiteY440" fmla="*/ 2588290 h 3955845"/>
              <a:gd name="connsiteX441" fmla="*/ 1828745 w 3976873"/>
              <a:gd name="connsiteY441" fmla="*/ 2579224 h 3955845"/>
              <a:gd name="connsiteX442" fmla="*/ 1818963 w 3976873"/>
              <a:gd name="connsiteY442" fmla="*/ 2569323 h 3955845"/>
              <a:gd name="connsiteX443" fmla="*/ 1819202 w 3976873"/>
              <a:gd name="connsiteY443" fmla="*/ 2569323 h 3955845"/>
              <a:gd name="connsiteX444" fmla="*/ 1818128 w 3976873"/>
              <a:gd name="connsiteY444" fmla="*/ 2568010 h 3955845"/>
              <a:gd name="connsiteX445" fmla="*/ 1824093 w 3976873"/>
              <a:gd name="connsiteY445" fmla="*/ 2559661 h 3955845"/>
              <a:gd name="connsiteX446" fmla="*/ 759173 w 3976873"/>
              <a:gd name="connsiteY446" fmla="*/ 2223530 h 3955845"/>
              <a:gd name="connsiteX447" fmla="*/ 774338 w 3976873"/>
              <a:gd name="connsiteY447" fmla="*/ 2235549 h 3955845"/>
              <a:gd name="connsiteX448" fmla="*/ 773145 w 3976873"/>
              <a:gd name="connsiteY448" fmla="*/ 2241633 h 3955845"/>
              <a:gd name="connsiteX449" fmla="*/ 770640 w 3976873"/>
              <a:gd name="connsiteY449" fmla="*/ 2243302 h 3955845"/>
              <a:gd name="connsiteX450" fmla="*/ 760859 w 3976873"/>
              <a:gd name="connsiteY450" fmla="*/ 2240558 h 3955845"/>
              <a:gd name="connsiteX451" fmla="*/ 736761 w 3976873"/>
              <a:gd name="connsiteY451" fmla="*/ 2228988 h 3955845"/>
              <a:gd name="connsiteX452" fmla="*/ 739147 w 3976873"/>
              <a:gd name="connsiteY452" fmla="*/ 2221115 h 3955845"/>
              <a:gd name="connsiteX453" fmla="*/ 739266 w 3976873"/>
              <a:gd name="connsiteY453" fmla="*/ 2220995 h 3955845"/>
              <a:gd name="connsiteX454" fmla="*/ 759173 w 3976873"/>
              <a:gd name="connsiteY454" fmla="*/ 2223530 h 3955845"/>
              <a:gd name="connsiteX455" fmla="*/ 2083191 w 3976873"/>
              <a:gd name="connsiteY455" fmla="*/ 2633979 h 3955845"/>
              <a:gd name="connsiteX456" fmla="*/ 2124824 w 3976873"/>
              <a:gd name="connsiteY456" fmla="*/ 2712472 h 3955845"/>
              <a:gd name="connsiteX457" fmla="*/ 2163474 w 3976873"/>
              <a:gd name="connsiteY457" fmla="*/ 2785716 h 3955845"/>
              <a:gd name="connsiteX458" fmla="*/ 2158582 w 3976873"/>
              <a:gd name="connsiteY458" fmla="*/ 2790727 h 3955845"/>
              <a:gd name="connsiteX459" fmla="*/ 2118859 w 3976873"/>
              <a:gd name="connsiteY459" fmla="*/ 2729053 h 3955845"/>
              <a:gd name="connsiteX460" fmla="*/ 2095718 w 3976873"/>
              <a:gd name="connsiteY460" fmla="*/ 2675015 h 3955845"/>
              <a:gd name="connsiteX461" fmla="*/ 2076511 w 3976873"/>
              <a:gd name="connsiteY461" fmla="*/ 2637081 h 3955845"/>
              <a:gd name="connsiteX462" fmla="*/ 2078643 w 3976873"/>
              <a:gd name="connsiteY462" fmla="*/ 2632711 h 3955845"/>
              <a:gd name="connsiteX463" fmla="*/ 2083191 w 3976873"/>
              <a:gd name="connsiteY463" fmla="*/ 2633979 h 3955845"/>
              <a:gd name="connsiteX464" fmla="*/ 260792 w 3976873"/>
              <a:gd name="connsiteY464" fmla="*/ 2063175 h 3955845"/>
              <a:gd name="connsiteX465" fmla="*/ 303736 w 3976873"/>
              <a:gd name="connsiteY465" fmla="*/ 2094428 h 3955845"/>
              <a:gd name="connsiteX466" fmla="*/ 296937 w 3976873"/>
              <a:gd name="connsiteY466" fmla="*/ 2098722 h 3955845"/>
              <a:gd name="connsiteX467" fmla="*/ 258406 w 3976873"/>
              <a:gd name="connsiteY467" fmla="*/ 2070332 h 3955845"/>
              <a:gd name="connsiteX468" fmla="*/ 260792 w 3976873"/>
              <a:gd name="connsiteY468" fmla="*/ 2063175 h 3955845"/>
              <a:gd name="connsiteX469" fmla="*/ 671867 w 3976873"/>
              <a:gd name="connsiteY469" fmla="*/ 2181629 h 3955845"/>
              <a:gd name="connsiteX470" fmla="*/ 698350 w 3976873"/>
              <a:gd name="connsiteY470" fmla="*/ 2199045 h 3955845"/>
              <a:gd name="connsiteX471" fmla="*/ 690835 w 3976873"/>
              <a:gd name="connsiteY471" fmla="*/ 2203100 h 3955845"/>
              <a:gd name="connsiteX472" fmla="*/ 668289 w 3976873"/>
              <a:gd name="connsiteY472" fmla="*/ 2192126 h 3955845"/>
              <a:gd name="connsiteX473" fmla="*/ 671867 w 3976873"/>
              <a:gd name="connsiteY473" fmla="*/ 2181629 h 3955845"/>
              <a:gd name="connsiteX474" fmla="*/ 556632 w 3976873"/>
              <a:gd name="connsiteY474" fmla="*/ 2115065 h 3955845"/>
              <a:gd name="connsiteX475" fmla="*/ 572140 w 3976873"/>
              <a:gd name="connsiteY475" fmla="*/ 2128663 h 3955845"/>
              <a:gd name="connsiteX476" fmla="*/ 566056 w 3976873"/>
              <a:gd name="connsiteY476" fmla="*/ 2132839 h 3955845"/>
              <a:gd name="connsiteX477" fmla="*/ 553769 w 3976873"/>
              <a:gd name="connsiteY477" fmla="*/ 2125323 h 3955845"/>
              <a:gd name="connsiteX478" fmla="*/ 556632 w 3976873"/>
              <a:gd name="connsiteY478" fmla="*/ 2115065 h 3955845"/>
              <a:gd name="connsiteX479" fmla="*/ 1894385 w 3976873"/>
              <a:gd name="connsiteY479" fmla="*/ 2491486 h 3955845"/>
              <a:gd name="connsiteX480" fmla="*/ 1900200 w 3976873"/>
              <a:gd name="connsiteY480" fmla="*/ 2496317 h 3955845"/>
              <a:gd name="connsiteX481" fmla="*/ 1917378 w 3976873"/>
              <a:gd name="connsiteY481" fmla="*/ 2515285 h 3955845"/>
              <a:gd name="connsiteX482" fmla="*/ 1931693 w 3976873"/>
              <a:gd name="connsiteY482" fmla="*/ 2533297 h 3955845"/>
              <a:gd name="connsiteX483" fmla="*/ 1965213 w 3976873"/>
              <a:gd name="connsiteY483" fmla="*/ 2577078 h 3955845"/>
              <a:gd name="connsiteX484" fmla="*/ 1958175 w 3976873"/>
              <a:gd name="connsiteY484" fmla="*/ 2581729 h 3955845"/>
              <a:gd name="connsiteX485" fmla="*/ 1910220 w 3976873"/>
              <a:gd name="connsiteY485" fmla="*/ 2528407 h 3955845"/>
              <a:gd name="connsiteX486" fmla="*/ 1888390 w 3976873"/>
              <a:gd name="connsiteY486" fmla="*/ 2496675 h 3955845"/>
              <a:gd name="connsiteX487" fmla="*/ 1894385 w 3976873"/>
              <a:gd name="connsiteY487" fmla="*/ 2491486 h 3955845"/>
              <a:gd name="connsiteX488" fmla="*/ 1831489 w 3976873"/>
              <a:gd name="connsiteY488" fmla="*/ 2446573 h 3955845"/>
              <a:gd name="connsiteX489" fmla="*/ 1865845 w 3976873"/>
              <a:gd name="connsiteY489" fmla="*/ 2482957 h 3955845"/>
              <a:gd name="connsiteX490" fmla="*/ 1856421 w 3976873"/>
              <a:gd name="connsiteY490" fmla="*/ 2483434 h 3955845"/>
              <a:gd name="connsiteX491" fmla="*/ 1841509 w 3976873"/>
              <a:gd name="connsiteY491" fmla="*/ 2474129 h 3955845"/>
              <a:gd name="connsiteX492" fmla="*/ 1827909 w 3976873"/>
              <a:gd name="connsiteY492" fmla="*/ 2462320 h 3955845"/>
              <a:gd name="connsiteX493" fmla="*/ 1823855 w 3976873"/>
              <a:gd name="connsiteY493" fmla="*/ 2446454 h 3955845"/>
              <a:gd name="connsiteX494" fmla="*/ 1831489 w 3976873"/>
              <a:gd name="connsiteY494" fmla="*/ 2446573 h 3955845"/>
              <a:gd name="connsiteX495" fmla="*/ 1896026 w 3976873"/>
              <a:gd name="connsiteY495" fmla="*/ 2452895 h 3955845"/>
              <a:gd name="connsiteX496" fmla="*/ 1912607 w 3976873"/>
              <a:gd name="connsiteY496" fmla="*/ 2466971 h 3955845"/>
              <a:gd name="connsiteX497" fmla="*/ 1923581 w 3976873"/>
              <a:gd name="connsiteY497" fmla="*/ 2482838 h 3955845"/>
              <a:gd name="connsiteX498" fmla="*/ 1918094 w 3976873"/>
              <a:gd name="connsiteY498" fmla="*/ 2491187 h 3955845"/>
              <a:gd name="connsiteX499" fmla="*/ 1905926 w 3976873"/>
              <a:gd name="connsiteY499" fmla="*/ 2480451 h 3955845"/>
              <a:gd name="connsiteX500" fmla="*/ 1888510 w 3976873"/>
              <a:gd name="connsiteY500" fmla="*/ 2463034 h 3955845"/>
              <a:gd name="connsiteX501" fmla="*/ 1896026 w 3976873"/>
              <a:gd name="connsiteY501" fmla="*/ 2452895 h 3955845"/>
              <a:gd name="connsiteX502" fmla="*/ 2086785 w 3976873"/>
              <a:gd name="connsiteY502" fmla="*/ 2502535 h 3955845"/>
              <a:gd name="connsiteX503" fmla="*/ 2093092 w 3976873"/>
              <a:gd name="connsiteY503" fmla="*/ 2505026 h 3955845"/>
              <a:gd name="connsiteX504" fmla="*/ 2112298 w 3976873"/>
              <a:gd name="connsiteY504" fmla="*/ 2570754 h 3955845"/>
              <a:gd name="connsiteX505" fmla="*/ 2140212 w 3976873"/>
              <a:gd name="connsiteY505" fmla="*/ 2663801 h 3955845"/>
              <a:gd name="connsiteX506" fmla="*/ 2133532 w 3976873"/>
              <a:gd name="connsiteY506" fmla="*/ 2667141 h 3955845"/>
              <a:gd name="connsiteX507" fmla="*/ 2083430 w 3976873"/>
              <a:gd name="connsiteY507" fmla="*/ 2508008 h 3955845"/>
              <a:gd name="connsiteX508" fmla="*/ 2086785 w 3976873"/>
              <a:gd name="connsiteY508" fmla="*/ 2502535 h 3955845"/>
              <a:gd name="connsiteX509" fmla="*/ 2118591 w 3976873"/>
              <a:gd name="connsiteY509" fmla="*/ 2507814 h 3955845"/>
              <a:gd name="connsiteX510" fmla="*/ 2123511 w 3976873"/>
              <a:gd name="connsiteY510" fmla="*/ 2509796 h 3955845"/>
              <a:gd name="connsiteX511" fmla="*/ 2157390 w 3976873"/>
              <a:gd name="connsiteY511" fmla="*/ 2628372 h 3955845"/>
              <a:gd name="connsiteX512" fmla="*/ 2191745 w 3976873"/>
              <a:gd name="connsiteY512" fmla="*/ 2733228 h 3955845"/>
              <a:gd name="connsiteX513" fmla="*/ 2185782 w 3976873"/>
              <a:gd name="connsiteY513" fmla="*/ 2734898 h 3955845"/>
              <a:gd name="connsiteX514" fmla="*/ 2144627 w 3976873"/>
              <a:gd name="connsiteY514" fmla="*/ 2624911 h 3955845"/>
              <a:gd name="connsiteX515" fmla="*/ 2115640 w 3976873"/>
              <a:gd name="connsiteY515" fmla="*/ 2512541 h 3955845"/>
              <a:gd name="connsiteX516" fmla="*/ 2118591 w 3976873"/>
              <a:gd name="connsiteY516" fmla="*/ 2507814 h 3955845"/>
              <a:gd name="connsiteX517" fmla="*/ 553955 w 3976873"/>
              <a:gd name="connsiteY517" fmla="*/ 2017072 h 3955845"/>
              <a:gd name="connsiteX518" fmla="*/ 549476 w 3976873"/>
              <a:gd name="connsiteY518" fmla="*/ 2056494 h 3955845"/>
              <a:gd name="connsiteX519" fmla="*/ 599220 w 3976873"/>
              <a:gd name="connsiteY519" fmla="*/ 2107430 h 3955845"/>
              <a:gd name="connsiteX520" fmla="*/ 592421 w 3976873"/>
              <a:gd name="connsiteY520" fmla="*/ 2120553 h 3955845"/>
              <a:gd name="connsiteX521" fmla="*/ 524187 w 3976873"/>
              <a:gd name="connsiteY521" fmla="*/ 2054705 h 3955845"/>
              <a:gd name="connsiteX522" fmla="*/ 501402 w 3976873"/>
              <a:gd name="connsiteY522" fmla="*/ 2037646 h 3955845"/>
              <a:gd name="connsiteX523" fmla="*/ 457741 w 3976873"/>
              <a:gd name="connsiteY523" fmla="*/ 2012595 h 3955845"/>
              <a:gd name="connsiteX524" fmla="*/ 459411 w 3976873"/>
              <a:gd name="connsiteY524" fmla="*/ 2033709 h 3955845"/>
              <a:gd name="connsiteX525" fmla="*/ 491977 w 3976873"/>
              <a:gd name="connsiteY525" fmla="*/ 2065679 h 3955845"/>
              <a:gd name="connsiteX526" fmla="*/ 539098 w 3976873"/>
              <a:gd name="connsiteY526" fmla="*/ 2106953 h 3955845"/>
              <a:gd name="connsiteX527" fmla="*/ 531582 w 3976873"/>
              <a:gd name="connsiteY527" fmla="*/ 2111606 h 3955845"/>
              <a:gd name="connsiteX528" fmla="*/ 461797 w 3976873"/>
              <a:gd name="connsiteY528" fmla="*/ 2060191 h 3955845"/>
              <a:gd name="connsiteX529" fmla="*/ 445216 w 3976873"/>
              <a:gd name="connsiteY529" fmla="*/ 2041940 h 3955845"/>
              <a:gd name="connsiteX530" fmla="*/ 442114 w 3976873"/>
              <a:gd name="connsiteY530" fmla="*/ 2041105 h 3955845"/>
              <a:gd name="connsiteX531" fmla="*/ 418256 w 3976873"/>
              <a:gd name="connsiteY531" fmla="*/ 2030728 h 3955845"/>
              <a:gd name="connsiteX532" fmla="*/ 379367 w 3976873"/>
              <a:gd name="connsiteY532" fmla="*/ 2003886 h 3955845"/>
              <a:gd name="connsiteX533" fmla="*/ 349008 w 3976873"/>
              <a:gd name="connsiteY533" fmla="*/ 1995014 h 3955845"/>
              <a:gd name="connsiteX534" fmla="*/ 320080 w 3976873"/>
              <a:gd name="connsiteY534" fmla="*/ 1998041 h 3955845"/>
              <a:gd name="connsiteX535" fmla="*/ 305765 w 3976873"/>
              <a:gd name="connsiteY535" fmla="*/ 2021422 h 3955845"/>
              <a:gd name="connsiteX536" fmla="*/ 333202 w 3976873"/>
              <a:gd name="connsiteY536" fmla="*/ 2049456 h 3955845"/>
              <a:gd name="connsiteX537" fmla="*/ 389029 w 3976873"/>
              <a:gd name="connsiteY537" fmla="*/ 2093951 h 3955845"/>
              <a:gd name="connsiteX538" fmla="*/ 382947 w 3976873"/>
              <a:gd name="connsiteY538" fmla="*/ 2100035 h 3955845"/>
              <a:gd name="connsiteX539" fmla="*/ 328311 w 3976873"/>
              <a:gd name="connsiteY539" fmla="*/ 2063651 h 3955845"/>
              <a:gd name="connsiteX540" fmla="*/ 316024 w 3976873"/>
              <a:gd name="connsiteY540" fmla="*/ 2052319 h 3955845"/>
              <a:gd name="connsiteX541" fmla="*/ 252801 w 3976873"/>
              <a:gd name="connsiteY541" fmla="*/ 2047666 h 3955845"/>
              <a:gd name="connsiteX542" fmla="*/ 246479 w 3976873"/>
              <a:gd name="connsiteY542" fmla="*/ 2058282 h 3955845"/>
              <a:gd name="connsiteX543" fmla="*/ 176813 w 3976873"/>
              <a:gd name="connsiteY543" fmla="*/ 2072597 h 3955845"/>
              <a:gd name="connsiteX544" fmla="*/ 165599 w 3976873"/>
              <a:gd name="connsiteY544" fmla="*/ 2078682 h 3955845"/>
              <a:gd name="connsiteX545" fmla="*/ 206397 w 3976873"/>
              <a:gd name="connsiteY545" fmla="*/ 2103375 h 3955845"/>
              <a:gd name="connsiteX546" fmla="*/ 207470 w 3976873"/>
              <a:gd name="connsiteY546" fmla="*/ 2108982 h 3955845"/>
              <a:gd name="connsiteX547" fmla="*/ 206635 w 3976873"/>
              <a:gd name="connsiteY547" fmla="*/ 2110532 h 3955845"/>
              <a:gd name="connsiteX548" fmla="*/ 198881 w 3976873"/>
              <a:gd name="connsiteY548" fmla="*/ 2109578 h 3955845"/>
              <a:gd name="connsiteX549" fmla="*/ 181345 w 3976873"/>
              <a:gd name="connsiteY549" fmla="*/ 2100870 h 3955845"/>
              <a:gd name="connsiteX550" fmla="*/ 166195 w 3976873"/>
              <a:gd name="connsiteY550" fmla="*/ 2092878 h 3955845"/>
              <a:gd name="connsiteX551" fmla="*/ 147706 w 3976873"/>
              <a:gd name="connsiteY551" fmla="*/ 2086197 h 3955845"/>
              <a:gd name="connsiteX552" fmla="*/ 144604 w 3976873"/>
              <a:gd name="connsiteY552" fmla="*/ 2127233 h 3955845"/>
              <a:gd name="connsiteX553" fmla="*/ 275346 w 3976873"/>
              <a:gd name="connsiteY553" fmla="*/ 2200000 h 3955845"/>
              <a:gd name="connsiteX554" fmla="*/ 409547 w 3976873"/>
              <a:gd name="connsiteY554" fmla="*/ 2262389 h 3955845"/>
              <a:gd name="connsiteX555" fmla="*/ 717079 w 3976873"/>
              <a:gd name="connsiteY555" fmla="*/ 2327879 h 3955845"/>
              <a:gd name="connsiteX556" fmla="*/ 927984 w 3976873"/>
              <a:gd name="connsiteY556" fmla="*/ 2364978 h 3955845"/>
              <a:gd name="connsiteX557" fmla="*/ 677116 w 3976873"/>
              <a:gd name="connsiteY557" fmla="*/ 2295671 h 3955845"/>
              <a:gd name="connsiteX558" fmla="*/ 679502 w 3976873"/>
              <a:gd name="connsiteY558" fmla="*/ 2286009 h 3955845"/>
              <a:gd name="connsiteX559" fmla="*/ 873706 w 3976873"/>
              <a:gd name="connsiteY559" fmla="*/ 2328833 h 3955845"/>
              <a:gd name="connsiteX560" fmla="*/ 849013 w 3976873"/>
              <a:gd name="connsiteY560" fmla="*/ 2316308 h 3955845"/>
              <a:gd name="connsiteX561" fmla="*/ 804518 w 3976873"/>
              <a:gd name="connsiteY561" fmla="*/ 2296267 h 3955845"/>
              <a:gd name="connsiteX562" fmla="*/ 759665 w 3976873"/>
              <a:gd name="connsiteY562" fmla="*/ 2276943 h 3955845"/>
              <a:gd name="connsiteX563" fmla="*/ 754535 w 3976873"/>
              <a:gd name="connsiteY563" fmla="*/ 2273603 h 3955845"/>
              <a:gd name="connsiteX564" fmla="*/ 754058 w 3976873"/>
              <a:gd name="connsiteY564" fmla="*/ 2271574 h 3955845"/>
              <a:gd name="connsiteX565" fmla="*/ 762051 w 3976873"/>
              <a:gd name="connsiteY565" fmla="*/ 2265371 h 3955845"/>
              <a:gd name="connsiteX566" fmla="*/ 944804 w 3976873"/>
              <a:gd name="connsiteY566" fmla="*/ 2352214 h 3955845"/>
              <a:gd name="connsiteX567" fmla="*/ 953870 w 3976873"/>
              <a:gd name="connsiteY567" fmla="*/ 2355794 h 3955845"/>
              <a:gd name="connsiteX568" fmla="*/ 802372 w 3976873"/>
              <a:gd name="connsiteY568" fmla="*/ 2263105 h 3955845"/>
              <a:gd name="connsiteX569" fmla="*/ 804876 w 3976873"/>
              <a:gd name="connsiteY569" fmla="*/ 2256186 h 3955845"/>
              <a:gd name="connsiteX570" fmla="*/ 898996 w 3976873"/>
              <a:gd name="connsiteY570" fmla="*/ 2305333 h 3955845"/>
              <a:gd name="connsiteX571" fmla="*/ 906035 w 3976873"/>
              <a:gd name="connsiteY571" fmla="*/ 2309390 h 3955845"/>
              <a:gd name="connsiteX572" fmla="*/ 868697 w 3976873"/>
              <a:gd name="connsiteY572" fmla="*/ 2278254 h 3955845"/>
              <a:gd name="connsiteX573" fmla="*/ 728172 w 3976873"/>
              <a:gd name="connsiteY573" fmla="*/ 2163856 h 3955845"/>
              <a:gd name="connsiteX574" fmla="*/ 577270 w 3976873"/>
              <a:gd name="connsiteY574" fmla="*/ 2024762 h 3955845"/>
              <a:gd name="connsiteX575" fmla="*/ 553955 w 3976873"/>
              <a:gd name="connsiteY575" fmla="*/ 2017072 h 3955845"/>
              <a:gd name="connsiteX576" fmla="*/ 1865487 w 3976873"/>
              <a:gd name="connsiteY576" fmla="*/ 2390745 h 3955845"/>
              <a:gd name="connsiteX577" fmla="*/ 1885408 w 3976873"/>
              <a:gd name="connsiteY577" fmla="*/ 2423669 h 3955845"/>
              <a:gd name="connsiteX578" fmla="*/ 1878728 w 3976873"/>
              <a:gd name="connsiteY578" fmla="*/ 2427010 h 3955845"/>
              <a:gd name="connsiteX579" fmla="*/ 1857017 w 3976873"/>
              <a:gd name="connsiteY579" fmla="*/ 2395756 h 3955845"/>
              <a:gd name="connsiteX580" fmla="*/ 1859329 w 3976873"/>
              <a:gd name="connsiteY580" fmla="*/ 2389538 h 3955845"/>
              <a:gd name="connsiteX581" fmla="*/ 1865487 w 3976873"/>
              <a:gd name="connsiteY581" fmla="*/ 2390745 h 3955845"/>
              <a:gd name="connsiteX582" fmla="*/ 2103710 w 3976873"/>
              <a:gd name="connsiteY582" fmla="*/ 2408161 h 3955845"/>
              <a:gd name="connsiteX583" fmla="*/ 2115997 w 3976873"/>
              <a:gd name="connsiteY583" fmla="*/ 2433331 h 3955845"/>
              <a:gd name="connsiteX584" fmla="*/ 2125422 w 3976873"/>
              <a:gd name="connsiteY584" fmla="*/ 2479020 h 3955845"/>
              <a:gd name="connsiteX585" fmla="*/ 2113372 w 3976873"/>
              <a:gd name="connsiteY585" fmla="*/ 2479974 h 3955845"/>
              <a:gd name="connsiteX586" fmla="*/ 2103114 w 3976873"/>
              <a:gd name="connsiteY586" fmla="*/ 2441802 h 3955845"/>
              <a:gd name="connsiteX587" fmla="*/ 2097029 w 3976873"/>
              <a:gd name="connsiteY587" fmla="*/ 2413768 h 3955845"/>
              <a:gd name="connsiteX588" fmla="*/ 2103710 w 3976873"/>
              <a:gd name="connsiteY588" fmla="*/ 2408161 h 3955845"/>
              <a:gd name="connsiteX589" fmla="*/ 2200752 w 3976873"/>
              <a:gd name="connsiteY589" fmla="*/ 2420715 h 3955845"/>
              <a:gd name="connsiteX590" fmla="*/ 2200854 w 3976873"/>
              <a:gd name="connsiteY590" fmla="*/ 2423103 h 3955845"/>
              <a:gd name="connsiteX591" fmla="*/ 2192817 w 3976873"/>
              <a:gd name="connsiteY591" fmla="*/ 2488802 h 3955845"/>
              <a:gd name="connsiteX592" fmla="*/ 2192221 w 3976873"/>
              <a:gd name="connsiteY592" fmla="*/ 2544152 h 3955845"/>
              <a:gd name="connsiteX593" fmla="*/ 2192223 w 3976873"/>
              <a:gd name="connsiteY593" fmla="*/ 2544140 h 3955845"/>
              <a:gd name="connsiteX594" fmla="*/ 2192819 w 3976873"/>
              <a:gd name="connsiteY594" fmla="*/ 2488803 h 3955845"/>
              <a:gd name="connsiteX595" fmla="*/ 2200856 w 3976873"/>
              <a:gd name="connsiteY595" fmla="*/ 2423103 h 3955845"/>
              <a:gd name="connsiteX596" fmla="*/ 2200753 w 3976873"/>
              <a:gd name="connsiteY596" fmla="*/ 2420716 h 3955845"/>
              <a:gd name="connsiteX597" fmla="*/ 2136993 w 3976873"/>
              <a:gd name="connsiteY597" fmla="*/ 2392058 h 3955845"/>
              <a:gd name="connsiteX598" fmla="*/ 2141883 w 3976873"/>
              <a:gd name="connsiteY598" fmla="*/ 2395040 h 3955845"/>
              <a:gd name="connsiteX599" fmla="*/ 2150353 w 3976873"/>
              <a:gd name="connsiteY599" fmla="*/ 2464945 h 3955845"/>
              <a:gd name="connsiteX600" fmla="*/ 2140929 w 3976873"/>
              <a:gd name="connsiteY600" fmla="*/ 2465660 h 3955845"/>
              <a:gd name="connsiteX601" fmla="*/ 2132460 w 3976873"/>
              <a:gd name="connsiteY601" fmla="*/ 2396233 h 3955845"/>
              <a:gd name="connsiteX602" fmla="*/ 2136993 w 3976873"/>
              <a:gd name="connsiteY602" fmla="*/ 2392058 h 3955845"/>
              <a:gd name="connsiteX603" fmla="*/ 1486382 w 3976873"/>
              <a:gd name="connsiteY603" fmla="*/ 2182105 h 3955845"/>
              <a:gd name="connsiteX604" fmla="*/ 1494613 w 3976873"/>
              <a:gd name="connsiteY604" fmla="*/ 2197852 h 3955845"/>
              <a:gd name="connsiteX605" fmla="*/ 1491750 w 3976873"/>
              <a:gd name="connsiteY605" fmla="*/ 2233639 h 3955845"/>
              <a:gd name="connsiteX606" fmla="*/ 1481133 w 3976873"/>
              <a:gd name="connsiteY606" fmla="*/ 2231492 h 3955845"/>
              <a:gd name="connsiteX607" fmla="*/ 1480298 w 3976873"/>
              <a:gd name="connsiteY607" fmla="*/ 2208230 h 3955845"/>
              <a:gd name="connsiteX608" fmla="*/ 1479940 w 3976873"/>
              <a:gd name="connsiteY608" fmla="*/ 2188429 h 3955845"/>
              <a:gd name="connsiteX609" fmla="*/ 1486382 w 3976873"/>
              <a:gd name="connsiteY609" fmla="*/ 2182105 h 3955845"/>
              <a:gd name="connsiteX610" fmla="*/ 1410692 w 3976873"/>
              <a:gd name="connsiteY610" fmla="*/ 2136642 h 3955845"/>
              <a:gd name="connsiteX611" fmla="*/ 1415762 w 3976873"/>
              <a:gd name="connsiteY611" fmla="*/ 2138447 h 3955845"/>
              <a:gd name="connsiteX612" fmla="*/ 1432463 w 3976873"/>
              <a:gd name="connsiteY612" fmla="*/ 2182226 h 3955845"/>
              <a:gd name="connsiteX613" fmla="*/ 1423635 w 3976873"/>
              <a:gd name="connsiteY613" fmla="*/ 2185805 h 3955845"/>
              <a:gd name="connsiteX614" fmla="*/ 1407054 w 3976873"/>
              <a:gd name="connsiteY614" fmla="*/ 2140474 h 3955845"/>
              <a:gd name="connsiteX615" fmla="*/ 1410692 w 3976873"/>
              <a:gd name="connsiteY615" fmla="*/ 2136642 h 3955845"/>
              <a:gd name="connsiteX616" fmla="*/ 842214 w 3976873"/>
              <a:gd name="connsiteY616" fmla="*/ 1950206 h 3955845"/>
              <a:gd name="connsiteX617" fmla="*/ 849492 w 3976873"/>
              <a:gd name="connsiteY617" fmla="*/ 1982295 h 3955845"/>
              <a:gd name="connsiteX618" fmla="*/ 848537 w 3976873"/>
              <a:gd name="connsiteY618" fmla="*/ 2006392 h 3955845"/>
              <a:gd name="connsiteX619" fmla="*/ 849730 w 3976873"/>
              <a:gd name="connsiteY619" fmla="*/ 2024047 h 3955845"/>
              <a:gd name="connsiteX620" fmla="*/ 838636 w 3976873"/>
              <a:gd name="connsiteY620" fmla="*/ 2025239 h 3955845"/>
              <a:gd name="connsiteX621" fmla="*/ 832910 w 3976873"/>
              <a:gd name="connsiteY621" fmla="*/ 1991957 h 3955845"/>
              <a:gd name="connsiteX622" fmla="*/ 834818 w 3976873"/>
              <a:gd name="connsiteY622" fmla="*/ 1954023 h 3955845"/>
              <a:gd name="connsiteX623" fmla="*/ 837174 w 3976873"/>
              <a:gd name="connsiteY623" fmla="*/ 1949341 h 3955845"/>
              <a:gd name="connsiteX624" fmla="*/ 842214 w 3976873"/>
              <a:gd name="connsiteY624" fmla="*/ 1950206 h 3955845"/>
              <a:gd name="connsiteX625" fmla="*/ 1506676 w 3976873"/>
              <a:gd name="connsiteY625" fmla="*/ 2140325 h 3955845"/>
              <a:gd name="connsiteX626" fmla="*/ 1510836 w 3976873"/>
              <a:gd name="connsiteY626" fmla="*/ 2142621 h 3955845"/>
              <a:gd name="connsiteX627" fmla="*/ 1518471 w 3976873"/>
              <a:gd name="connsiteY627" fmla="*/ 2182106 h 3955845"/>
              <a:gd name="connsiteX628" fmla="*/ 1515728 w 3976873"/>
              <a:gd name="connsiteY628" fmla="*/ 2234355 h 3955845"/>
              <a:gd name="connsiteX629" fmla="*/ 1506542 w 3976873"/>
              <a:gd name="connsiteY629" fmla="*/ 2233640 h 3955845"/>
              <a:gd name="connsiteX630" fmla="*/ 1505827 w 3976873"/>
              <a:gd name="connsiteY630" fmla="*/ 2189025 h 3955845"/>
              <a:gd name="connsiteX631" fmla="*/ 1503322 w 3976873"/>
              <a:gd name="connsiteY631" fmla="*/ 2143575 h 3955845"/>
              <a:gd name="connsiteX632" fmla="*/ 1506676 w 3976873"/>
              <a:gd name="connsiteY632" fmla="*/ 2140325 h 3955845"/>
              <a:gd name="connsiteX633" fmla="*/ 885457 w 3976873"/>
              <a:gd name="connsiteY633" fmla="*/ 1902251 h 3955845"/>
              <a:gd name="connsiteX634" fmla="*/ 889095 w 3976873"/>
              <a:gd name="connsiteY634" fmla="*/ 1907380 h 3955845"/>
              <a:gd name="connsiteX635" fmla="*/ 886948 w 3976873"/>
              <a:gd name="connsiteY635" fmla="*/ 1937800 h 3955845"/>
              <a:gd name="connsiteX636" fmla="*/ 883608 w 3976873"/>
              <a:gd name="connsiteY636" fmla="*/ 1948893 h 3955845"/>
              <a:gd name="connsiteX637" fmla="*/ 874899 w 3976873"/>
              <a:gd name="connsiteY637" fmla="*/ 1946985 h 3955845"/>
              <a:gd name="connsiteX638" fmla="*/ 879671 w 3976873"/>
              <a:gd name="connsiteY638" fmla="*/ 1904278 h 3955845"/>
              <a:gd name="connsiteX639" fmla="*/ 885457 w 3976873"/>
              <a:gd name="connsiteY639" fmla="*/ 1902251 h 3955845"/>
              <a:gd name="connsiteX640" fmla="*/ 1544953 w 3976873"/>
              <a:gd name="connsiteY640" fmla="*/ 2100511 h 3955845"/>
              <a:gd name="connsiteX641" fmla="*/ 1550082 w 3976873"/>
              <a:gd name="connsiteY641" fmla="*/ 2124727 h 3955845"/>
              <a:gd name="connsiteX642" fmla="*/ 1545669 w 3976873"/>
              <a:gd name="connsiteY642" fmla="*/ 2158009 h 3955845"/>
              <a:gd name="connsiteX643" fmla="*/ 1535529 w 3976873"/>
              <a:gd name="connsiteY643" fmla="*/ 2155384 h 3955845"/>
              <a:gd name="connsiteX644" fmla="*/ 1536245 w 3976873"/>
              <a:gd name="connsiteY644" fmla="*/ 2103971 h 3955845"/>
              <a:gd name="connsiteX645" fmla="*/ 1539302 w 3976873"/>
              <a:gd name="connsiteY645" fmla="*/ 2098975 h 3955845"/>
              <a:gd name="connsiteX646" fmla="*/ 1544953 w 3976873"/>
              <a:gd name="connsiteY646" fmla="*/ 2100511 h 3955845"/>
              <a:gd name="connsiteX647" fmla="*/ 1888214 w 3976873"/>
              <a:gd name="connsiteY647" fmla="*/ 2186991 h 3955845"/>
              <a:gd name="connsiteX648" fmla="*/ 1880841 w 3976873"/>
              <a:gd name="connsiteY648" fmla="*/ 2215608 h 3955845"/>
              <a:gd name="connsiteX649" fmla="*/ 1891848 w 3976873"/>
              <a:gd name="connsiteY649" fmla="*/ 2249743 h 3955845"/>
              <a:gd name="connsiteX650" fmla="*/ 1883617 w 3976873"/>
              <a:gd name="connsiteY650" fmla="*/ 2260003 h 3955845"/>
              <a:gd name="connsiteX651" fmla="*/ 1852243 w 3976873"/>
              <a:gd name="connsiteY651" fmla="*/ 2300562 h 3955845"/>
              <a:gd name="connsiteX652" fmla="*/ 1896859 w 3976873"/>
              <a:gd name="connsiteY652" fmla="*/ 2357105 h 3955845"/>
              <a:gd name="connsiteX653" fmla="*/ 1886839 w 3976873"/>
              <a:gd name="connsiteY653" fmla="*/ 2363547 h 3955845"/>
              <a:gd name="connsiteX654" fmla="*/ 1835782 w 3976873"/>
              <a:gd name="connsiteY654" fmla="*/ 2307480 h 3955845"/>
              <a:gd name="connsiteX655" fmla="*/ 1804885 w 3976873"/>
              <a:gd name="connsiteY655" fmla="*/ 2307242 h 3955845"/>
              <a:gd name="connsiteX656" fmla="*/ 1821348 w 3976873"/>
              <a:gd name="connsiteY656" fmla="*/ 2344341 h 3955845"/>
              <a:gd name="connsiteX657" fmla="*/ 1841746 w 3976873"/>
              <a:gd name="connsiteY657" fmla="*/ 2359611 h 3955845"/>
              <a:gd name="connsiteX658" fmla="*/ 1851528 w 3976873"/>
              <a:gd name="connsiteY658" fmla="*/ 2382992 h 3955845"/>
              <a:gd name="connsiteX659" fmla="*/ 1844848 w 3976873"/>
              <a:gd name="connsiteY659" fmla="*/ 2386330 h 3955845"/>
              <a:gd name="connsiteX660" fmla="*/ 1819440 w 3976873"/>
              <a:gd name="connsiteY660" fmla="*/ 2360207 h 3955845"/>
              <a:gd name="connsiteX661" fmla="*/ 1808107 w 3976873"/>
              <a:gd name="connsiteY661" fmla="*/ 2351618 h 3955845"/>
              <a:gd name="connsiteX662" fmla="*/ 1805005 w 3976873"/>
              <a:gd name="connsiteY662" fmla="*/ 2353168 h 3955845"/>
              <a:gd name="connsiteX663" fmla="*/ 1774943 w 3976873"/>
              <a:gd name="connsiteY663" fmla="*/ 2364382 h 3955845"/>
              <a:gd name="connsiteX664" fmla="*/ 1769457 w 3976873"/>
              <a:gd name="connsiteY664" fmla="*/ 2398261 h 3955845"/>
              <a:gd name="connsiteX665" fmla="*/ 1791764 w 3976873"/>
              <a:gd name="connsiteY665" fmla="*/ 2410667 h 3955845"/>
              <a:gd name="connsiteX666" fmla="*/ 1809776 w 3976873"/>
              <a:gd name="connsiteY666" fmla="*/ 2437984 h 3955845"/>
              <a:gd name="connsiteX667" fmla="*/ 1801068 w 3976873"/>
              <a:gd name="connsiteY667" fmla="*/ 2449436 h 3955845"/>
              <a:gd name="connsiteX668" fmla="*/ 1770292 w 3976873"/>
              <a:gd name="connsiteY668" fmla="*/ 2429037 h 3955845"/>
              <a:gd name="connsiteX669" fmla="*/ 1915946 w 3976873"/>
              <a:gd name="connsiteY669" fmla="*/ 2570516 h 3955845"/>
              <a:gd name="connsiteX670" fmla="*/ 1908548 w 3976873"/>
              <a:gd name="connsiteY670" fmla="*/ 2574571 h 3955845"/>
              <a:gd name="connsiteX671" fmla="*/ 1871211 w 3976873"/>
              <a:gd name="connsiteY671" fmla="*/ 2542960 h 3955845"/>
              <a:gd name="connsiteX672" fmla="*/ 1834470 w 3976873"/>
              <a:gd name="connsiteY672" fmla="*/ 2514449 h 3955845"/>
              <a:gd name="connsiteX673" fmla="*/ 1809538 w 3976873"/>
              <a:gd name="connsiteY673" fmla="*/ 2497391 h 3955845"/>
              <a:gd name="connsiteX674" fmla="*/ 1809061 w 3976873"/>
              <a:gd name="connsiteY674" fmla="*/ 2497392 h 3955845"/>
              <a:gd name="connsiteX675" fmla="*/ 1813833 w 3976873"/>
              <a:gd name="connsiteY675" fmla="*/ 2544391 h 3955845"/>
              <a:gd name="connsiteX676" fmla="*/ 1804767 w 3976873"/>
              <a:gd name="connsiteY676" fmla="*/ 2555008 h 3955845"/>
              <a:gd name="connsiteX677" fmla="*/ 1758124 w 3976873"/>
              <a:gd name="connsiteY677" fmla="*/ 2584711 h 3955845"/>
              <a:gd name="connsiteX678" fmla="*/ 1807868 w 3976873"/>
              <a:gd name="connsiteY678" fmla="*/ 2732035 h 3955845"/>
              <a:gd name="connsiteX679" fmla="*/ 2018058 w 3976873"/>
              <a:gd name="connsiteY679" fmla="*/ 2798479 h 3955845"/>
              <a:gd name="connsiteX680" fmla="*/ 2121006 w 3976873"/>
              <a:gd name="connsiteY680" fmla="*/ 2870651 h 3955845"/>
              <a:gd name="connsiteX681" fmla="*/ 2190074 w 3976873"/>
              <a:gd name="connsiteY681" fmla="*/ 2907511 h 3955845"/>
              <a:gd name="connsiteX682" fmla="*/ 2142120 w 3976873"/>
              <a:gd name="connsiteY682" fmla="*/ 2871128 h 3955845"/>
              <a:gd name="connsiteX683" fmla="*/ 2021636 w 3976873"/>
              <a:gd name="connsiteY683" fmla="*/ 2759472 h 3955845"/>
              <a:gd name="connsiteX684" fmla="*/ 2026885 w 3976873"/>
              <a:gd name="connsiteY684" fmla="*/ 2750644 h 3955845"/>
              <a:gd name="connsiteX685" fmla="*/ 2143671 w 3976873"/>
              <a:gd name="connsiteY685" fmla="*/ 2852638 h 3955845"/>
              <a:gd name="connsiteX686" fmla="*/ 2230276 w 3976873"/>
              <a:gd name="connsiteY686" fmla="*/ 2918724 h 3955845"/>
              <a:gd name="connsiteX687" fmla="*/ 2104305 w 3976873"/>
              <a:gd name="connsiteY687" fmla="*/ 2774621 h 3955845"/>
              <a:gd name="connsiteX688" fmla="*/ 2110986 w 3976873"/>
              <a:gd name="connsiteY688" fmla="*/ 2766868 h 3955845"/>
              <a:gd name="connsiteX689" fmla="*/ 2197112 w 3976873"/>
              <a:gd name="connsiteY689" fmla="*/ 2859795 h 3955845"/>
              <a:gd name="connsiteX690" fmla="*/ 2272385 w 3976873"/>
              <a:gd name="connsiteY690" fmla="*/ 2927075 h 3955845"/>
              <a:gd name="connsiteX691" fmla="*/ 2226696 w 3976873"/>
              <a:gd name="connsiteY691" fmla="*/ 2868026 h 3955845"/>
              <a:gd name="connsiteX692" fmla="*/ 2143432 w 3976873"/>
              <a:gd name="connsiteY692" fmla="*/ 2708416 h 3955845"/>
              <a:gd name="connsiteX693" fmla="*/ 2151663 w 3976873"/>
              <a:gd name="connsiteY693" fmla="*/ 2704718 h 3955845"/>
              <a:gd name="connsiteX694" fmla="*/ 2234212 w 3976873"/>
              <a:gd name="connsiteY694" fmla="*/ 2849297 h 3955845"/>
              <a:gd name="connsiteX695" fmla="*/ 2228128 w 3976873"/>
              <a:gd name="connsiteY695" fmla="*/ 2836652 h 3955845"/>
              <a:gd name="connsiteX696" fmla="*/ 2189836 w 3976873"/>
              <a:gd name="connsiteY696" fmla="*/ 2749690 h 3955845"/>
              <a:gd name="connsiteX697" fmla="*/ 2198425 w 3976873"/>
              <a:gd name="connsiteY697" fmla="*/ 2746708 h 3955845"/>
              <a:gd name="connsiteX698" fmla="*/ 2206417 w 3976873"/>
              <a:gd name="connsiteY698" fmla="*/ 2758160 h 3955845"/>
              <a:gd name="connsiteX699" fmla="*/ 2204151 w 3976873"/>
              <a:gd name="connsiteY699" fmla="*/ 2751957 h 3955845"/>
              <a:gd name="connsiteX700" fmla="*/ 2145698 w 3976873"/>
              <a:gd name="connsiteY700" fmla="*/ 2519102 h 3955845"/>
              <a:gd name="connsiteX701" fmla="*/ 2154764 w 3976873"/>
              <a:gd name="connsiteY701" fmla="*/ 2517551 h 3955845"/>
              <a:gd name="connsiteX702" fmla="*/ 2189119 w 3976873"/>
              <a:gd name="connsiteY702" fmla="*/ 2644595 h 3955845"/>
              <a:gd name="connsiteX703" fmla="*/ 2186734 w 3976873"/>
              <a:gd name="connsiteY703" fmla="*/ 2616085 h 3955845"/>
              <a:gd name="connsiteX704" fmla="*/ 2185064 w 3976873"/>
              <a:gd name="connsiteY704" fmla="*/ 2613342 h 3955845"/>
              <a:gd name="connsiteX705" fmla="*/ 2174925 w 3976873"/>
              <a:gd name="connsiteY705" fmla="*/ 2506815 h 3955845"/>
              <a:gd name="connsiteX706" fmla="*/ 2182952 w 3976873"/>
              <a:gd name="connsiteY706" fmla="*/ 2411109 h 3955845"/>
              <a:gd name="connsiteX707" fmla="*/ 2093690 w 3976873"/>
              <a:gd name="connsiteY707" fmla="*/ 2351379 h 3955845"/>
              <a:gd name="connsiteX708" fmla="*/ 1938164 w 3976873"/>
              <a:gd name="connsiteY708" fmla="*/ 2238173 h 3955845"/>
              <a:gd name="connsiteX709" fmla="*/ 2068161 w 3976873"/>
              <a:gd name="connsiteY709" fmla="*/ 2241156 h 3955845"/>
              <a:gd name="connsiteX710" fmla="*/ 2303044 w 3976873"/>
              <a:gd name="connsiteY710" fmla="*/ 2394682 h 3955845"/>
              <a:gd name="connsiteX711" fmla="*/ 2294694 w 3976873"/>
              <a:gd name="connsiteY711" fmla="*/ 2408639 h 3955845"/>
              <a:gd name="connsiteX712" fmla="*/ 2061242 w 3976873"/>
              <a:gd name="connsiteY712" fmla="*/ 2252488 h 3955845"/>
              <a:gd name="connsiteX713" fmla="*/ 2068161 w 3976873"/>
              <a:gd name="connsiteY713" fmla="*/ 2241156 h 3955845"/>
              <a:gd name="connsiteX714" fmla="*/ 1574299 w 3976873"/>
              <a:gd name="connsiteY714" fmla="*/ 2040986 h 3955845"/>
              <a:gd name="connsiteX715" fmla="*/ 1586227 w 3976873"/>
              <a:gd name="connsiteY715" fmla="*/ 2062578 h 3955845"/>
              <a:gd name="connsiteX716" fmla="*/ 1570362 w 3976873"/>
              <a:gd name="connsiteY716" fmla="*/ 2068781 h 3955845"/>
              <a:gd name="connsiteX717" fmla="*/ 1566664 w 3976873"/>
              <a:gd name="connsiteY717" fmla="*/ 2043371 h 3955845"/>
              <a:gd name="connsiteX718" fmla="*/ 1574299 w 3976873"/>
              <a:gd name="connsiteY718" fmla="*/ 2040986 h 3955845"/>
              <a:gd name="connsiteX719" fmla="*/ 2931432 w 3976873"/>
              <a:gd name="connsiteY719" fmla="*/ 2457043 h 3955845"/>
              <a:gd name="connsiteX720" fmla="*/ 2938982 w 3976873"/>
              <a:gd name="connsiteY720" fmla="*/ 2460053 h 3955845"/>
              <a:gd name="connsiteX721" fmla="*/ 3029285 w 3976873"/>
              <a:gd name="connsiteY721" fmla="*/ 2560019 h 3955845"/>
              <a:gd name="connsiteX722" fmla="*/ 3016878 w 3976873"/>
              <a:gd name="connsiteY722" fmla="*/ 2570874 h 3955845"/>
              <a:gd name="connsiteX723" fmla="*/ 2923951 w 3976873"/>
              <a:gd name="connsiteY723" fmla="*/ 2473534 h 3955845"/>
              <a:gd name="connsiteX724" fmla="*/ 2924756 w 3976873"/>
              <a:gd name="connsiteY724" fmla="*/ 2459681 h 3955845"/>
              <a:gd name="connsiteX725" fmla="*/ 2931432 w 3976873"/>
              <a:gd name="connsiteY725" fmla="*/ 2457043 h 3955845"/>
              <a:gd name="connsiteX726" fmla="*/ 134821 w 3976873"/>
              <a:gd name="connsiteY726" fmla="*/ 1571339 h 3955845"/>
              <a:gd name="connsiteX727" fmla="*/ 160350 w 3976873"/>
              <a:gd name="connsiteY727" fmla="*/ 1589472 h 3955845"/>
              <a:gd name="connsiteX728" fmla="*/ 176096 w 3976873"/>
              <a:gd name="connsiteY728" fmla="*/ 1618579 h 3955845"/>
              <a:gd name="connsiteX729" fmla="*/ 167387 w 3976873"/>
              <a:gd name="connsiteY729" fmla="*/ 1620129 h 3955845"/>
              <a:gd name="connsiteX730" fmla="*/ 148301 w 3976873"/>
              <a:gd name="connsiteY730" fmla="*/ 1601162 h 3955845"/>
              <a:gd name="connsiteX731" fmla="*/ 130050 w 3976873"/>
              <a:gd name="connsiteY731" fmla="*/ 1583507 h 3955845"/>
              <a:gd name="connsiteX732" fmla="*/ 134821 w 3976873"/>
              <a:gd name="connsiteY732" fmla="*/ 1571339 h 3955845"/>
              <a:gd name="connsiteX733" fmla="*/ 594925 w 3976873"/>
              <a:gd name="connsiteY733" fmla="*/ 1701486 h 3955845"/>
              <a:gd name="connsiteX734" fmla="*/ 598743 w 3976873"/>
              <a:gd name="connsiteY734" fmla="*/ 1705303 h 3955845"/>
              <a:gd name="connsiteX735" fmla="*/ 603752 w 3976873"/>
              <a:gd name="connsiteY735" fmla="*/ 1743714 h 3955845"/>
              <a:gd name="connsiteX736" fmla="*/ 596236 w 3976873"/>
              <a:gd name="connsiteY736" fmla="*/ 1751469 h 3955845"/>
              <a:gd name="connsiteX737" fmla="*/ 587648 w 3976873"/>
              <a:gd name="connsiteY737" fmla="*/ 1707570 h 3955845"/>
              <a:gd name="connsiteX738" fmla="*/ 592778 w 3976873"/>
              <a:gd name="connsiteY738" fmla="*/ 1701247 h 3955845"/>
              <a:gd name="connsiteX739" fmla="*/ 594925 w 3976873"/>
              <a:gd name="connsiteY739" fmla="*/ 1701486 h 3955845"/>
              <a:gd name="connsiteX740" fmla="*/ 489352 w 3976873"/>
              <a:gd name="connsiteY740" fmla="*/ 1668681 h 3955845"/>
              <a:gd name="connsiteX741" fmla="*/ 491261 w 3976873"/>
              <a:gd name="connsiteY741" fmla="*/ 1669396 h 3955845"/>
              <a:gd name="connsiteX742" fmla="*/ 494244 w 3976873"/>
              <a:gd name="connsiteY742" fmla="*/ 1675241 h 3955845"/>
              <a:gd name="connsiteX743" fmla="*/ 521322 w 3976873"/>
              <a:gd name="connsiteY743" fmla="*/ 1730831 h 3955845"/>
              <a:gd name="connsiteX744" fmla="*/ 512018 w 3976873"/>
              <a:gd name="connsiteY744" fmla="*/ 1735721 h 3955845"/>
              <a:gd name="connsiteX745" fmla="*/ 489710 w 3976873"/>
              <a:gd name="connsiteY745" fmla="*/ 1698265 h 3955845"/>
              <a:gd name="connsiteX746" fmla="*/ 481361 w 3976873"/>
              <a:gd name="connsiteY746" fmla="*/ 1673332 h 3955845"/>
              <a:gd name="connsiteX747" fmla="*/ 489352 w 3976873"/>
              <a:gd name="connsiteY747" fmla="*/ 1668681 h 3955845"/>
              <a:gd name="connsiteX748" fmla="*/ 439132 w 3976873"/>
              <a:gd name="connsiteY748" fmla="*/ 1641363 h 3955845"/>
              <a:gd name="connsiteX749" fmla="*/ 462155 w 3976873"/>
              <a:gd name="connsiteY749" fmla="*/ 1680252 h 3955845"/>
              <a:gd name="connsiteX750" fmla="*/ 454402 w 3976873"/>
              <a:gd name="connsiteY750" fmla="*/ 1684308 h 3955845"/>
              <a:gd name="connsiteX751" fmla="*/ 433407 w 3976873"/>
              <a:gd name="connsiteY751" fmla="*/ 1650309 h 3955845"/>
              <a:gd name="connsiteX752" fmla="*/ 431259 w 3976873"/>
              <a:gd name="connsiteY752" fmla="*/ 1644345 h 3955845"/>
              <a:gd name="connsiteX753" fmla="*/ 431855 w 3976873"/>
              <a:gd name="connsiteY753" fmla="*/ 1643033 h 3955845"/>
              <a:gd name="connsiteX754" fmla="*/ 439132 w 3976873"/>
              <a:gd name="connsiteY754" fmla="*/ 1641363 h 3955845"/>
              <a:gd name="connsiteX755" fmla="*/ 221293 w 3976873"/>
              <a:gd name="connsiteY755" fmla="*/ 1559083 h 3955845"/>
              <a:gd name="connsiteX756" fmla="*/ 228346 w 3976873"/>
              <a:gd name="connsiteY756" fmla="*/ 1562155 h 3955845"/>
              <a:gd name="connsiteX757" fmla="*/ 270455 w 3976873"/>
              <a:gd name="connsiteY757" fmla="*/ 1605337 h 3955845"/>
              <a:gd name="connsiteX758" fmla="*/ 312087 w 3976873"/>
              <a:gd name="connsiteY758" fmla="*/ 1645539 h 3955845"/>
              <a:gd name="connsiteX759" fmla="*/ 307793 w 3976873"/>
              <a:gd name="connsiteY759" fmla="*/ 1652815 h 3955845"/>
              <a:gd name="connsiteX760" fmla="*/ 252682 w 3976873"/>
              <a:gd name="connsiteY760" fmla="*/ 1607843 h 3955845"/>
              <a:gd name="connsiteX761" fmla="*/ 217013 w 3976873"/>
              <a:gd name="connsiteY761" fmla="*/ 1565853 h 3955845"/>
              <a:gd name="connsiteX762" fmla="*/ 221293 w 3976873"/>
              <a:gd name="connsiteY762" fmla="*/ 1559083 h 3955845"/>
              <a:gd name="connsiteX763" fmla="*/ 374475 w 3976873"/>
              <a:gd name="connsiteY763" fmla="*/ 1600805 h 3955845"/>
              <a:gd name="connsiteX764" fmla="*/ 403105 w 3976873"/>
              <a:gd name="connsiteY764" fmla="*/ 1639455 h 3955845"/>
              <a:gd name="connsiteX765" fmla="*/ 395710 w 3976873"/>
              <a:gd name="connsiteY765" fmla="*/ 1643868 h 3955845"/>
              <a:gd name="connsiteX766" fmla="*/ 380560 w 3976873"/>
              <a:gd name="connsiteY766" fmla="*/ 1624424 h 3955845"/>
              <a:gd name="connsiteX767" fmla="*/ 366961 w 3976873"/>
              <a:gd name="connsiteY767" fmla="*/ 1607008 h 3955845"/>
              <a:gd name="connsiteX768" fmla="*/ 374475 w 3976873"/>
              <a:gd name="connsiteY768" fmla="*/ 1600805 h 3955845"/>
              <a:gd name="connsiteX769" fmla="*/ 577763 w 3976873"/>
              <a:gd name="connsiteY769" fmla="*/ 1656870 h 3955845"/>
              <a:gd name="connsiteX770" fmla="*/ 582042 w 3976873"/>
              <a:gd name="connsiteY770" fmla="*/ 1659136 h 3955845"/>
              <a:gd name="connsiteX771" fmla="*/ 585263 w 3976873"/>
              <a:gd name="connsiteY771" fmla="*/ 1671186 h 3955845"/>
              <a:gd name="connsiteX772" fmla="*/ 575124 w 3976873"/>
              <a:gd name="connsiteY772" fmla="*/ 1673332 h 3955845"/>
              <a:gd name="connsiteX773" fmla="*/ 574288 w 3976873"/>
              <a:gd name="connsiteY773" fmla="*/ 1660330 h 3955845"/>
              <a:gd name="connsiteX774" fmla="*/ 577763 w 3976873"/>
              <a:gd name="connsiteY774" fmla="*/ 1656870 h 3955845"/>
              <a:gd name="connsiteX775" fmla="*/ 2310321 w 3976873"/>
              <a:gd name="connsiteY775" fmla="*/ 2151091 h 3955845"/>
              <a:gd name="connsiteX776" fmla="*/ 2367819 w 3976873"/>
              <a:gd name="connsiteY776" fmla="*/ 2220996 h 3955845"/>
              <a:gd name="connsiteX777" fmla="*/ 2355174 w 3976873"/>
              <a:gd name="connsiteY777" fmla="*/ 2230896 h 3955845"/>
              <a:gd name="connsiteX778" fmla="*/ 2295648 w 3976873"/>
              <a:gd name="connsiteY778" fmla="*/ 2163497 h 3955845"/>
              <a:gd name="connsiteX779" fmla="*/ 2310321 w 3976873"/>
              <a:gd name="connsiteY779" fmla="*/ 2151091 h 3955845"/>
              <a:gd name="connsiteX780" fmla="*/ 2409450 w 3976873"/>
              <a:gd name="connsiteY780" fmla="*/ 2168865 h 3955845"/>
              <a:gd name="connsiteX781" fmla="*/ 2456929 w 3976873"/>
              <a:gd name="connsiteY781" fmla="*/ 2228631 h 3955845"/>
              <a:gd name="connsiteX782" fmla="*/ 2446550 w 3976873"/>
              <a:gd name="connsiteY782" fmla="*/ 2237099 h 3955845"/>
              <a:gd name="connsiteX783" fmla="*/ 2395732 w 3976873"/>
              <a:gd name="connsiteY783" fmla="*/ 2181988 h 3955845"/>
              <a:gd name="connsiteX784" fmla="*/ 2409450 w 3976873"/>
              <a:gd name="connsiteY784" fmla="*/ 2168865 h 3955845"/>
              <a:gd name="connsiteX785" fmla="*/ 401673 w 3976873"/>
              <a:gd name="connsiteY785" fmla="*/ 1527440 h 3955845"/>
              <a:gd name="connsiteX786" fmla="*/ 435433 w 3976873"/>
              <a:gd name="connsiteY786" fmla="*/ 1569430 h 3955845"/>
              <a:gd name="connsiteX787" fmla="*/ 479571 w 3976873"/>
              <a:gd name="connsiteY787" fmla="*/ 1646373 h 3955845"/>
              <a:gd name="connsiteX788" fmla="*/ 472652 w 3976873"/>
              <a:gd name="connsiteY788" fmla="*/ 1650786 h 3955845"/>
              <a:gd name="connsiteX789" fmla="*/ 432689 w 3976873"/>
              <a:gd name="connsiteY789" fmla="*/ 1588159 h 3955845"/>
              <a:gd name="connsiteX790" fmla="*/ 411456 w 3976873"/>
              <a:gd name="connsiteY790" fmla="*/ 1558098 h 3955845"/>
              <a:gd name="connsiteX791" fmla="*/ 396664 w 3976873"/>
              <a:gd name="connsiteY791" fmla="*/ 1535551 h 3955845"/>
              <a:gd name="connsiteX792" fmla="*/ 401673 w 3976873"/>
              <a:gd name="connsiteY792" fmla="*/ 1527440 h 3955845"/>
              <a:gd name="connsiteX793" fmla="*/ 1529685 w 3976873"/>
              <a:gd name="connsiteY793" fmla="*/ 1874813 h 3955845"/>
              <a:gd name="connsiteX794" fmla="*/ 1547698 w 3976873"/>
              <a:gd name="connsiteY794" fmla="*/ 1912390 h 3955845"/>
              <a:gd name="connsiteX795" fmla="*/ 1538154 w 3976873"/>
              <a:gd name="connsiteY795" fmla="*/ 1913702 h 3955845"/>
              <a:gd name="connsiteX796" fmla="*/ 1523005 w 3976873"/>
              <a:gd name="connsiteY796" fmla="*/ 1880420 h 3955845"/>
              <a:gd name="connsiteX797" fmla="*/ 1529685 w 3976873"/>
              <a:gd name="connsiteY797" fmla="*/ 1874813 h 3955845"/>
              <a:gd name="connsiteX798" fmla="*/ 1511956 w 3976873"/>
              <a:gd name="connsiteY798" fmla="*/ 1866524 h 3955845"/>
              <a:gd name="connsiteX799" fmla="*/ 1517995 w 3976873"/>
              <a:gd name="connsiteY799" fmla="*/ 1881614 h 3955845"/>
              <a:gd name="connsiteX800" fmla="*/ 1503322 w 3976873"/>
              <a:gd name="connsiteY800" fmla="*/ 1885550 h 3955845"/>
              <a:gd name="connsiteX801" fmla="*/ 1493898 w 3976873"/>
              <a:gd name="connsiteY801" fmla="*/ 1870281 h 3955845"/>
              <a:gd name="connsiteX802" fmla="*/ 1497238 w 3976873"/>
              <a:gd name="connsiteY802" fmla="*/ 1862527 h 3955845"/>
              <a:gd name="connsiteX803" fmla="*/ 1511956 w 3976873"/>
              <a:gd name="connsiteY803" fmla="*/ 1866524 h 3955845"/>
              <a:gd name="connsiteX804" fmla="*/ 316262 w 3976873"/>
              <a:gd name="connsiteY804" fmla="*/ 1493561 h 3955845"/>
              <a:gd name="connsiteX805" fmla="*/ 360160 w 3976873"/>
              <a:gd name="connsiteY805" fmla="*/ 1544857 h 3955845"/>
              <a:gd name="connsiteX806" fmla="*/ 389506 w 3976873"/>
              <a:gd name="connsiteY806" fmla="*/ 1586251 h 3955845"/>
              <a:gd name="connsiteX807" fmla="*/ 381991 w 3976873"/>
              <a:gd name="connsiteY807" fmla="*/ 1590545 h 3955845"/>
              <a:gd name="connsiteX808" fmla="*/ 306362 w 3976873"/>
              <a:gd name="connsiteY808" fmla="*/ 1504536 h 3955845"/>
              <a:gd name="connsiteX809" fmla="*/ 316262 w 3976873"/>
              <a:gd name="connsiteY809" fmla="*/ 1493561 h 3955845"/>
              <a:gd name="connsiteX810" fmla="*/ 652901 w 3976873"/>
              <a:gd name="connsiteY810" fmla="*/ 1596988 h 3955845"/>
              <a:gd name="connsiteX811" fmla="*/ 658030 w 3976873"/>
              <a:gd name="connsiteY811" fmla="*/ 1604861 h 3955845"/>
              <a:gd name="connsiteX812" fmla="*/ 639301 w 3976873"/>
              <a:gd name="connsiteY812" fmla="*/ 1648163 h 3955845"/>
              <a:gd name="connsiteX813" fmla="*/ 629758 w 3976873"/>
              <a:gd name="connsiteY813" fmla="*/ 1645062 h 3955845"/>
              <a:gd name="connsiteX814" fmla="*/ 652901 w 3976873"/>
              <a:gd name="connsiteY814" fmla="*/ 1596988 h 3955845"/>
              <a:gd name="connsiteX815" fmla="*/ 365529 w 3976873"/>
              <a:gd name="connsiteY815" fmla="*/ 1505848 h 3955845"/>
              <a:gd name="connsiteX816" fmla="*/ 437581 w 3976873"/>
              <a:gd name="connsiteY816" fmla="*/ 1613926 h 3955845"/>
              <a:gd name="connsiteX817" fmla="*/ 430662 w 3976873"/>
              <a:gd name="connsiteY817" fmla="*/ 1618936 h 3955845"/>
              <a:gd name="connsiteX818" fmla="*/ 353719 w 3976873"/>
              <a:gd name="connsiteY818" fmla="*/ 1516465 h 3955845"/>
              <a:gd name="connsiteX819" fmla="*/ 354972 w 3976873"/>
              <a:gd name="connsiteY819" fmla="*/ 1505162 h 3955845"/>
              <a:gd name="connsiteX820" fmla="*/ 365529 w 3976873"/>
              <a:gd name="connsiteY820" fmla="*/ 1505848 h 3955845"/>
              <a:gd name="connsiteX821" fmla="*/ 1568931 w 3976873"/>
              <a:gd name="connsiteY821" fmla="*/ 1877081 h 3955845"/>
              <a:gd name="connsiteX822" fmla="*/ 1577758 w 3976873"/>
              <a:gd name="connsiteY822" fmla="*/ 1918953 h 3955845"/>
              <a:gd name="connsiteX823" fmla="*/ 1563682 w 3976873"/>
              <a:gd name="connsiteY823" fmla="*/ 1914300 h 3955845"/>
              <a:gd name="connsiteX824" fmla="*/ 1564160 w 3976873"/>
              <a:gd name="connsiteY824" fmla="*/ 1884716 h 3955845"/>
              <a:gd name="connsiteX825" fmla="*/ 1568931 w 3976873"/>
              <a:gd name="connsiteY825" fmla="*/ 1877081 h 3955845"/>
              <a:gd name="connsiteX826" fmla="*/ 251011 w 3976873"/>
              <a:gd name="connsiteY826" fmla="*/ 1467319 h 3955845"/>
              <a:gd name="connsiteX827" fmla="*/ 298727 w 3976873"/>
              <a:gd name="connsiteY827" fmla="*/ 1526605 h 3955845"/>
              <a:gd name="connsiteX828" fmla="*/ 320318 w 3976873"/>
              <a:gd name="connsiteY828" fmla="*/ 1555952 h 3955845"/>
              <a:gd name="connsiteX829" fmla="*/ 332964 w 3976873"/>
              <a:gd name="connsiteY829" fmla="*/ 1575753 h 3955845"/>
              <a:gd name="connsiteX830" fmla="*/ 328788 w 3976873"/>
              <a:gd name="connsiteY830" fmla="*/ 1582196 h 3955845"/>
              <a:gd name="connsiteX831" fmla="*/ 288109 w 3976873"/>
              <a:gd name="connsiteY831" fmla="*/ 1535434 h 3955845"/>
              <a:gd name="connsiteX832" fmla="*/ 240990 w 3976873"/>
              <a:gd name="connsiteY832" fmla="*/ 1472805 h 3955845"/>
              <a:gd name="connsiteX833" fmla="*/ 243763 w 3976873"/>
              <a:gd name="connsiteY833" fmla="*/ 1465723 h 3955845"/>
              <a:gd name="connsiteX834" fmla="*/ 251011 w 3976873"/>
              <a:gd name="connsiteY834" fmla="*/ 1467319 h 3955845"/>
              <a:gd name="connsiteX835" fmla="*/ 579059 w 3976873"/>
              <a:gd name="connsiteY835" fmla="*/ 1557740 h 3955845"/>
              <a:gd name="connsiteX836" fmla="*/ 582638 w 3976873"/>
              <a:gd name="connsiteY836" fmla="*/ 1586132 h 3955845"/>
              <a:gd name="connsiteX837" fmla="*/ 573572 w 3976873"/>
              <a:gd name="connsiteY837" fmla="*/ 1621561 h 3955845"/>
              <a:gd name="connsiteX838" fmla="*/ 564387 w 3976873"/>
              <a:gd name="connsiteY838" fmla="*/ 1618339 h 3955845"/>
              <a:gd name="connsiteX839" fmla="*/ 571305 w 3976873"/>
              <a:gd name="connsiteY839" fmla="*/ 1561080 h 3955845"/>
              <a:gd name="connsiteX840" fmla="*/ 579059 w 3976873"/>
              <a:gd name="connsiteY840" fmla="*/ 1557740 h 3955845"/>
              <a:gd name="connsiteX841" fmla="*/ 622362 w 3976873"/>
              <a:gd name="connsiteY841" fmla="*/ 1564897 h 3955845"/>
              <a:gd name="connsiteX842" fmla="*/ 630832 w 3976873"/>
              <a:gd name="connsiteY842" fmla="*/ 1567760 h 3955845"/>
              <a:gd name="connsiteX843" fmla="*/ 622599 w 3976873"/>
              <a:gd name="connsiteY843" fmla="*/ 1593766 h 3955845"/>
              <a:gd name="connsiteX844" fmla="*/ 608166 w 3976873"/>
              <a:gd name="connsiteY844" fmla="*/ 1630031 h 3955845"/>
              <a:gd name="connsiteX845" fmla="*/ 606376 w 3976873"/>
              <a:gd name="connsiteY845" fmla="*/ 1630746 h 3955845"/>
              <a:gd name="connsiteX846" fmla="*/ 595521 w 3976873"/>
              <a:gd name="connsiteY846" fmla="*/ 1685977 h 3955845"/>
              <a:gd name="connsiteX847" fmla="*/ 589556 w 3976873"/>
              <a:gd name="connsiteY847" fmla="*/ 1683950 h 3955845"/>
              <a:gd name="connsiteX848" fmla="*/ 591823 w 3976873"/>
              <a:gd name="connsiteY848" fmla="*/ 1613687 h 3955845"/>
              <a:gd name="connsiteX849" fmla="*/ 600173 w 3976873"/>
              <a:gd name="connsiteY849" fmla="*/ 1565494 h 3955845"/>
              <a:gd name="connsiteX850" fmla="*/ 609001 w 3976873"/>
              <a:gd name="connsiteY850" fmla="*/ 1567283 h 3955845"/>
              <a:gd name="connsiteX851" fmla="*/ 608643 w 3976873"/>
              <a:gd name="connsiteY851" fmla="*/ 1590187 h 3955845"/>
              <a:gd name="connsiteX852" fmla="*/ 622362 w 3976873"/>
              <a:gd name="connsiteY852" fmla="*/ 1564897 h 3955845"/>
              <a:gd name="connsiteX853" fmla="*/ 381037 w 3976873"/>
              <a:gd name="connsiteY853" fmla="*/ 1480560 h 3955845"/>
              <a:gd name="connsiteX854" fmla="*/ 393562 w 3976873"/>
              <a:gd name="connsiteY854" fmla="*/ 1494875 h 3955845"/>
              <a:gd name="connsiteX855" fmla="*/ 388910 w 3976873"/>
              <a:gd name="connsiteY855" fmla="*/ 1503583 h 3955845"/>
              <a:gd name="connsiteX856" fmla="*/ 374356 w 3976873"/>
              <a:gd name="connsiteY856" fmla="*/ 1484257 h 3955845"/>
              <a:gd name="connsiteX857" fmla="*/ 381037 w 3976873"/>
              <a:gd name="connsiteY857" fmla="*/ 1480560 h 3955845"/>
              <a:gd name="connsiteX858" fmla="*/ 570157 w 3976873"/>
              <a:gd name="connsiteY858" fmla="*/ 1536268 h 3955845"/>
              <a:gd name="connsiteX859" fmla="*/ 573333 w 3976873"/>
              <a:gd name="connsiteY859" fmla="*/ 1540443 h 3955845"/>
              <a:gd name="connsiteX860" fmla="*/ 567011 w 3976873"/>
              <a:gd name="connsiteY860" fmla="*/ 1560127 h 3955845"/>
              <a:gd name="connsiteX861" fmla="*/ 559376 w 3976873"/>
              <a:gd name="connsiteY861" fmla="*/ 1557502 h 3955845"/>
              <a:gd name="connsiteX862" fmla="*/ 565102 w 3976873"/>
              <a:gd name="connsiteY862" fmla="*/ 1538176 h 3955845"/>
              <a:gd name="connsiteX863" fmla="*/ 570157 w 3976873"/>
              <a:gd name="connsiteY863" fmla="*/ 1536268 h 3955845"/>
              <a:gd name="connsiteX864" fmla="*/ 336064 w 3976873"/>
              <a:gd name="connsiteY864" fmla="*/ 1461353 h 3955845"/>
              <a:gd name="connsiteX865" fmla="*/ 352050 w 3976873"/>
              <a:gd name="connsiteY865" fmla="*/ 1481871 h 3955845"/>
              <a:gd name="connsiteX866" fmla="*/ 345727 w 3976873"/>
              <a:gd name="connsiteY866" fmla="*/ 1490937 h 3955845"/>
              <a:gd name="connsiteX867" fmla="*/ 328311 w 3976873"/>
              <a:gd name="connsiteY867" fmla="*/ 1465171 h 3955845"/>
              <a:gd name="connsiteX868" fmla="*/ 336064 w 3976873"/>
              <a:gd name="connsiteY868" fmla="*/ 1461353 h 3955845"/>
              <a:gd name="connsiteX869" fmla="*/ 589795 w 3976873"/>
              <a:gd name="connsiteY869" fmla="*/ 1520282 h 3955845"/>
              <a:gd name="connsiteX870" fmla="*/ 598145 w 3976873"/>
              <a:gd name="connsiteY870" fmla="*/ 1522907 h 3955845"/>
              <a:gd name="connsiteX871" fmla="*/ 595760 w 3976873"/>
              <a:gd name="connsiteY871" fmla="*/ 1536387 h 3955845"/>
              <a:gd name="connsiteX872" fmla="*/ 584308 w 3976873"/>
              <a:gd name="connsiteY872" fmla="*/ 1531734 h 3955845"/>
              <a:gd name="connsiteX873" fmla="*/ 589795 w 3976873"/>
              <a:gd name="connsiteY873" fmla="*/ 1520282 h 3955845"/>
              <a:gd name="connsiteX874" fmla="*/ 768372 w 3976873"/>
              <a:gd name="connsiteY874" fmla="*/ 1556189 h 3955845"/>
              <a:gd name="connsiteX875" fmla="*/ 770043 w 3976873"/>
              <a:gd name="connsiteY875" fmla="*/ 1564658 h 3955845"/>
              <a:gd name="connsiteX876" fmla="*/ 748690 w 3976873"/>
              <a:gd name="connsiteY876" fmla="*/ 1578377 h 3955845"/>
              <a:gd name="connsiteX877" fmla="*/ 736403 w 3976873"/>
              <a:gd name="connsiteY877" fmla="*/ 1587205 h 3955845"/>
              <a:gd name="connsiteX878" fmla="*/ 721730 w 3976873"/>
              <a:gd name="connsiteY878" fmla="*/ 1593527 h 3955845"/>
              <a:gd name="connsiteX879" fmla="*/ 711829 w 3976873"/>
              <a:gd name="connsiteY879" fmla="*/ 1587205 h 3955845"/>
              <a:gd name="connsiteX880" fmla="*/ 739385 w 3976873"/>
              <a:gd name="connsiteY880" fmla="*/ 1563466 h 3955845"/>
              <a:gd name="connsiteX881" fmla="*/ 768372 w 3976873"/>
              <a:gd name="connsiteY881" fmla="*/ 1556189 h 3955845"/>
              <a:gd name="connsiteX882" fmla="*/ 350776 w 3976873"/>
              <a:gd name="connsiteY882" fmla="*/ 1424682 h 3955845"/>
              <a:gd name="connsiteX883" fmla="*/ 293120 w 3976873"/>
              <a:gd name="connsiteY883" fmla="*/ 1426879 h 3955845"/>
              <a:gd name="connsiteX884" fmla="*/ 267115 w 3976873"/>
              <a:gd name="connsiteY884" fmla="*/ 1431771 h 3955845"/>
              <a:gd name="connsiteX885" fmla="*/ 218215 w 3976873"/>
              <a:gd name="connsiteY885" fmla="*/ 1415918 h 3955845"/>
              <a:gd name="connsiteX886" fmla="*/ 200670 w 3976873"/>
              <a:gd name="connsiteY886" fmla="*/ 1419244 h 3955845"/>
              <a:gd name="connsiteX887" fmla="*/ 192916 w 3976873"/>
              <a:gd name="connsiteY887" fmla="*/ 1418410 h 3955845"/>
              <a:gd name="connsiteX888" fmla="*/ 168343 w 3976873"/>
              <a:gd name="connsiteY888" fmla="*/ 1436303 h 3955845"/>
              <a:gd name="connsiteX889" fmla="*/ 167746 w 3976873"/>
              <a:gd name="connsiteY889" fmla="*/ 1454435 h 3955845"/>
              <a:gd name="connsiteX890" fmla="*/ 176932 w 3976873"/>
              <a:gd name="connsiteY890" fmla="*/ 1484138 h 3955845"/>
              <a:gd name="connsiteX891" fmla="*/ 189576 w 3976873"/>
              <a:gd name="connsiteY891" fmla="*/ 1509190 h 3955845"/>
              <a:gd name="connsiteX892" fmla="*/ 191603 w 3976873"/>
              <a:gd name="connsiteY892" fmla="*/ 1516824 h 3955845"/>
              <a:gd name="connsiteX893" fmla="*/ 207350 w 3976873"/>
              <a:gd name="connsiteY893" fmla="*/ 1533525 h 3955845"/>
              <a:gd name="connsiteX894" fmla="*/ 202101 w 3976873"/>
              <a:gd name="connsiteY894" fmla="*/ 1540920 h 3955845"/>
              <a:gd name="connsiteX895" fmla="*/ 164048 w 3976873"/>
              <a:gd name="connsiteY895" fmla="*/ 1506446 h 3955845"/>
              <a:gd name="connsiteX896" fmla="*/ 122177 w 3976873"/>
              <a:gd name="connsiteY896" fmla="*/ 1466126 h 3955845"/>
              <a:gd name="connsiteX897" fmla="*/ 79948 w 3976873"/>
              <a:gd name="connsiteY897" fmla="*/ 1479487 h 3955845"/>
              <a:gd name="connsiteX898" fmla="*/ 87344 w 3976873"/>
              <a:gd name="connsiteY898" fmla="*/ 1523386 h 3955845"/>
              <a:gd name="connsiteX899" fmla="*/ 87344 w 3976873"/>
              <a:gd name="connsiteY899" fmla="*/ 1523505 h 3955845"/>
              <a:gd name="connsiteX900" fmla="*/ 114303 w 3976873"/>
              <a:gd name="connsiteY900" fmla="*/ 1559650 h 3955845"/>
              <a:gd name="connsiteX901" fmla="*/ 105954 w 3976873"/>
              <a:gd name="connsiteY901" fmla="*/ 1561916 h 3955845"/>
              <a:gd name="connsiteX902" fmla="*/ 34259 w 3976873"/>
              <a:gd name="connsiteY902" fmla="*/ 1528872 h 3955845"/>
              <a:gd name="connsiteX903" fmla="*/ 27818 w 3976873"/>
              <a:gd name="connsiteY903" fmla="*/ 1535672 h 3955845"/>
              <a:gd name="connsiteX904" fmla="*/ 87226 w 3976873"/>
              <a:gd name="connsiteY904" fmla="*/ 1611661 h 3955845"/>
              <a:gd name="connsiteX905" fmla="*/ 158083 w 3976873"/>
              <a:gd name="connsiteY905" fmla="*/ 1670708 h 3955845"/>
              <a:gd name="connsiteX906" fmla="*/ 343699 w 3976873"/>
              <a:gd name="connsiteY906" fmla="*/ 1777832 h 3955845"/>
              <a:gd name="connsiteX907" fmla="*/ 568919 w 3976873"/>
              <a:gd name="connsiteY907" fmla="*/ 1910602 h 3955845"/>
              <a:gd name="connsiteX908" fmla="*/ 512614 w 3976873"/>
              <a:gd name="connsiteY908" fmla="*/ 1855609 h 3955845"/>
              <a:gd name="connsiteX909" fmla="*/ 438535 w 3976873"/>
              <a:gd name="connsiteY909" fmla="*/ 1789402 h 3955845"/>
              <a:gd name="connsiteX910" fmla="*/ 436627 w 3976873"/>
              <a:gd name="connsiteY910" fmla="*/ 1782603 h 3955845"/>
              <a:gd name="connsiteX911" fmla="*/ 438058 w 3976873"/>
              <a:gd name="connsiteY911" fmla="*/ 1779741 h 3955845"/>
              <a:gd name="connsiteX912" fmla="*/ 447243 w 3976873"/>
              <a:gd name="connsiteY912" fmla="*/ 1781649 h 3955845"/>
              <a:gd name="connsiteX913" fmla="*/ 486251 w 3976873"/>
              <a:gd name="connsiteY913" fmla="*/ 1809920 h 3955845"/>
              <a:gd name="connsiteX914" fmla="*/ 523947 w 3976873"/>
              <a:gd name="connsiteY914" fmla="*/ 1843799 h 3955845"/>
              <a:gd name="connsiteX915" fmla="*/ 528719 w 3976873"/>
              <a:gd name="connsiteY915" fmla="*/ 1848094 h 3955845"/>
              <a:gd name="connsiteX916" fmla="*/ 524783 w 3976873"/>
              <a:gd name="connsiteY916" fmla="*/ 1842129 h 3955845"/>
              <a:gd name="connsiteX917" fmla="*/ 448914 w 3976873"/>
              <a:gd name="connsiteY917" fmla="*/ 1753615 h 3955845"/>
              <a:gd name="connsiteX918" fmla="*/ 411933 w 3976873"/>
              <a:gd name="connsiteY918" fmla="*/ 1709598 h 3955845"/>
              <a:gd name="connsiteX919" fmla="*/ 419807 w 3976873"/>
              <a:gd name="connsiteY919" fmla="*/ 1707093 h 3955845"/>
              <a:gd name="connsiteX920" fmla="*/ 476231 w 3976873"/>
              <a:gd name="connsiteY920" fmla="*/ 1766499 h 3955845"/>
              <a:gd name="connsiteX921" fmla="*/ 527406 w 3976873"/>
              <a:gd name="connsiteY921" fmla="*/ 1821730 h 3955845"/>
              <a:gd name="connsiteX922" fmla="*/ 554844 w 3976873"/>
              <a:gd name="connsiteY922" fmla="*/ 1856683 h 3955845"/>
              <a:gd name="connsiteX923" fmla="*/ 540408 w 3976873"/>
              <a:gd name="connsiteY923" fmla="*/ 1829365 h 3955845"/>
              <a:gd name="connsiteX924" fmla="*/ 505934 w 3976873"/>
              <a:gd name="connsiteY924" fmla="*/ 1770435 h 3955845"/>
              <a:gd name="connsiteX925" fmla="*/ 466330 w 3976873"/>
              <a:gd name="connsiteY925" fmla="*/ 1721168 h 3955845"/>
              <a:gd name="connsiteX926" fmla="*/ 472414 w 3976873"/>
              <a:gd name="connsiteY926" fmla="*/ 1716993 h 3955845"/>
              <a:gd name="connsiteX927" fmla="*/ 514046 w 3976873"/>
              <a:gd name="connsiteY927" fmla="*/ 1755643 h 3955845"/>
              <a:gd name="connsiteX928" fmla="*/ 551264 w 3976873"/>
              <a:gd name="connsiteY928" fmla="*/ 1822446 h 3955845"/>
              <a:gd name="connsiteX929" fmla="*/ 591704 w 3976873"/>
              <a:gd name="connsiteY929" fmla="*/ 1899746 h 3955845"/>
              <a:gd name="connsiteX930" fmla="*/ 596714 w 3976873"/>
              <a:gd name="connsiteY930" fmla="*/ 1906188 h 3955845"/>
              <a:gd name="connsiteX931" fmla="*/ 534087 w 3976873"/>
              <a:gd name="connsiteY931" fmla="*/ 1758268 h 3955845"/>
              <a:gd name="connsiteX932" fmla="*/ 540648 w 3976873"/>
              <a:gd name="connsiteY932" fmla="*/ 1755286 h 3955845"/>
              <a:gd name="connsiteX933" fmla="*/ 580848 w 3976873"/>
              <a:gd name="connsiteY933" fmla="*/ 1840698 h 3955845"/>
              <a:gd name="connsiteX934" fmla="*/ 561047 w 3976873"/>
              <a:gd name="connsiteY934" fmla="*/ 1778786 h 3955845"/>
              <a:gd name="connsiteX935" fmla="*/ 529434 w 3976873"/>
              <a:gd name="connsiteY935" fmla="*/ 1715323 h 3955845"/>
              <a:gd name="connsiteX936" fmla="*/ 442830 w 3976873"/>
              <a:gd name="connsiteY936" fmla="*/ 1545573 h 3955845"/>
              <a:gd name="connsiteX937" fmla="*/ 370301 w 3976873"/>
              <a:gd name="connsiteY937" fmla="*/ 1436422 h 3955845"/>
              <a:gd name="connsiteX938" fmla="*/ 350776 w 3976873"/>
              <a:gd name="connsiteY938" fmla="*/ 1424682 h 3955845"/>
              <a:gd name="connsiteX939" fmla="*/ 2086367 w 3976873"/>
              <a:gd name="connsiteY939" fmla="*/ 1955098 h 3955845"/>
              <a:gd name="connsiteX940" fmla="*/ 2057901 w 3976873"/>
              <a:gd name="connsiteY940" fmla="*/ 1948895 h 3955845"/>
              <a:gd name="connsiteX941" fmla="*/ 2015911 w 3976873"/>
              <a:gd name="connsiteY941" fmla="*/ 1953070 h 3955845"/>
              <a:gd name="connsiteX942" fmla="*/ 1992973 w 3976873"/>
              <a:gd name="connsiteY942" fmla="*/ 1986379 h 3955845"/>
              <a:gd name="connsiteX943" fmla="*/ 1996220 w 3976873"/>
              <a:gd name="connsiteY943" fmla="*/ 2016911 h 3955845"/>
              <a:gd name="connsiteX944" fmla="*/ 2014719 w 3976873"/>
              <a:gd name="connsiteY944" fmla="*/ 2024523 h 3955845"/>
              <a:gd name="connsiteX945" fmla="*/ 2019728 w 3976873"/>
              <a:gd name="connsiteY945" fmla="*/ 2011640 h 3955845"/>
              <a:gd name="connsiteX946" fmla="*/ 2028883 w 3976873"/>
              <a:gd name="connsiteY946" fmla="*/ 2008872 h 3955845"/>
              <a:gd name="connsiteX947" fmla="*/ 2019207 w 3976873"/>
              <a:gd name="connsiteY947" fmla="*/ 2000979 h 3955845"/>
              <a:gd name="connsiteX948" fmla="*/ 2015434 w 3976873"/>
              <a:gd name="connsiteY948" fmla="*/ 1983011 h 3955845"/>
              <a:gd name="connsiteX949" fmla="*/ 2023785 w 3976873"/>
              <a:gd name="connsiteY949" fmla="*/ 1981699 h 3955845"/>
              <a:gd name="connsiteX950" fmla="*/ 2033328 w 3976873"/>
              <a:gd name="connsiteY950" fmla="*/ 1996251 h 3955845"/>
              <a:gd name="connsiteX951" fmla="*/ 2038100 w 3976873"/>
              <a:gd name="connsiteY951" fmla="*/ 2005080 h 3955845"/>
              <a:gd name="connsiteX952" fmla="*/ 2038117 w 3976873"/>
              <a:gd name="connsiteY952" fmla="*/ 2006079 h 3955845"/>
              <a:gd name="connsiteX953" fmla="*/ 2053950 w 3976873"/>
              <a:gd name="connsiteY953" fmla="*/ 2001291 h 3955845"/>
              <a:gd name="connsiteX954" fmla="*/ 2054632 w 3976873"/>
              <a:gd name="connsiteY954" fmla="*/ 2001242 h 3955845"/>
              <a:gd name="connsiteX955" fmla="*/ 2043349 w 3976873"/>
              <a:gd name="connsiteY955" fmla="*/ 1985278 h 3955845"/>
              <a:gd name="connsiteX956" fmla="*/ 2032374 w 3976873"/>
              <a:gd name="connsiteY956" fmla="*/ 1965117 h 3955845"/>
              <a:gd name="connsiteX957" fmla="*/ 2040009 w 3976873"/>
              <a:gd name="connsiteY957" fmla="*/ 1961658 h 3955845"/>
              <a:gd name="connsiteX958" fmla="*/ 2058140 w 3976873"/>
              <a:gd name="connsiteY958" fmla="*/ 1978597 h 3955845"/>
              <a:gd name="connsiteX959" fmla="*/ 2067564 w 3976873"/>
              <a:gd name="connsiteY959" fmla="*/ 1999831 h 3955845"/>
              <a:gd name="connsiteX960" fmla="*/ 2067516 w 3976873"/>
              <a:gd name="connsiteY960" fmla="*/ 2000309 h 3955845"/>
              <a:gd name="connsiteX961" fmla="*/ 2079500 w 3976873"/>
              <a:gd name="connsiteY961" fmla="*/ 1999440 h 3955845"/>
              <a:gd name="connsiteX962" fmla="*/ 2077704 w 3976873"/>
              <a:gd name="connsiteY962" fmla="*/ 1995418 h 3955845"/>
              <a:gd name="connsiteX963" fmla="*/ 2072694 w 3976873"/>
              <a:gd name="connsiteY963" fmla="*/ 1983488 h 3955845"/>
              <a:gd name="connsiteX964" fmla="*/ 2066730 w 3976873"/>
              <a:gd name="connsiteY964" fmla="*/ 1964282 h 3955845"/>
              <a:gd name="connsiteX965" fmla="*/ 2076035 w 3976873"/>
              <a:gd name="connsiteY965" fmla="*/ 1960942 h 3955845"/>
              <a:gd name="connsiteX966" fmla="*/ 2091423 w 3976873"/>
              <a:gd name="connsiteY966" fmla="*/ 1985993 h 3955845"/>
              <a:gd name="connsiteX967" fmla="*/ 2097400 w 3976873"/>
              <a:gd name="connsiteY967" fmla="*/ 1998681 h 3955845"/>
              <a:gd name="connsiteX968" fmla="*/ 2105580 w 3976873"/>
              <a:gd name="connsiteY968" fmla="*/ 1998735 h 3955845"/>
              <a:gd name="connsiteX969" fmla="*/ 2098103 w 3976873"/>
              <a:gd name="connsiteY969" fmla="*/ 1966311 h 3955845"/>
              <a:gd name="connsiteX970" fmla="*/ 2086367 w 3976873"/>
              <a:gd name="connsiteY970" fmla="*/ 1955098 h 3955845"/>
              <a:gd name="connsiteX971" fmla="*/ 1572630 w 3976873"/>
              <a:gd name="connsiteY971" fmla="*/ 1792624 h 3955845"/>
              <a:gd name="connsiteX972" fmla="*/ 1586825 w 3976873"/>
              <a:gd name="connsiteY972" fmla="*/ 1828172 h 3955845"/>
              <a:gd name="connsiteX973" fmla="*/ 1571077 w 3976873"/>
              <a:gd name="connsiteY973" fmla="*/ 1833062 h 3955845"/>
              <a:gd name="connsiteX974" fmla="*/ 1564637 w 3976873"/>
              <a:gd name="connsiteY974" fmla="*/ 1798230 h 3955845"/>
              <a:gd name="connsiteX975" fmla="*/ 1572630 w 3976873"/>
              <a:gd name="connsiteY975" fmla="*/ 1792624 h 3955845"/>
              <a:gd name="connsiteX976" fmla="*/ 856745 w 3976873"/>
              <a:gd name="connsiteY976" fmla="*/ 1506324 h 3955845"/>
              <a:gd name="connsiteX977" fmla="*/ 836637 w 3976873"/>
              <a:gd name="connsiteY977" fmla="*/ 1501868 h 3955845"/>
              <a:gd name="connsiteX978" fmla="*/ 804876 w 3976873"/>
              <a:gd name="connsiteY978" fmla="*/ 1500839 h 3955845"/>
              <a:gd name="connsiteX979" fmla="*/ 755131 w 3976873"/>
              <a:gd name="connsiteY979" fmla="*/ 1522550 h 3955845"/>
              <a:gd name="connsiteX980" fmla="*/ 694890 w 3976873"/>
              <a:gd name="connsiteY980" fmla="*/ 1562632 h 3955845"/>
              <a:gd name="connsiteX981" fmla="*/ 671151 w 3976873"/>
              <a:gd name="connsiteY981" fmla="*/ 1586371 h 3955845"/>
              <a:gd name="connsiteX982" fmla="*/ 663039 w 3976873"/>
              <a:gd name="connsiteY982" fmla="*/ 1579332 h 3955845"/>
              <a:gd name="connsiteX983" fmla="*/ 775053 w 3976873"/>
              <a:gd name="connsiteY983" fmla="*/ 1494756 h 3955845"/>
              <a:gd name="connsiteX984" fmla="*/ 752627 w 3976873"/>
              <a:gd name="connsiteY984" fmla="*/ 1492489 h 3955845"/>
              <a:gd name="connsiteX985" fmla="*/ 723162 w 3976873"/>
              <a:gd name="connsiteY985" fmla="*/ 1473164 h 3955845"/>
              <a:gd name="connsiteX986" fmla="*/ 697515 w 3976873"/>
              <a:gd name="connsiteY986" fmla="*/ 1481395 h 3955845"/>
              <a:gd name="connsiteX987" fmla="*/ 657433 w 3976873"/>
              <a:gd name="connsiteY987" fmla="*/ 1520283 h 3955845"/>
              <a:gd name="connsiteX988" fmla="*/ 624151 w 3976873"/>
              <a:gd name="connsiteY988" fmla="*/ 1553566 h 3955845"/>
              <a:gd name="connsiteX989" fmla="*/ 615562 w 3976873"/>
              <a:gd name="connsiteY989" fmla="*/ 1549868 h 3955845"/>
              <a:gd name="connsiteX990" fmla="*/ 653019 w 3976873"/>
              <a:gd name="connsiteY990" fmla="*/ 1499647 h 3955845"/>
              <a:gd name="connsiteX991" fmla="*/ 678548 w 3976873"/>
              <a:gd name="connsiteY991" fmla="*/ 1473761 h 3955845"/>
              <a:gd name="connsiteX992" fmla="*/ 638585 w 3976873"/>
              <a:gd name="connsiteY992" fmla="*/ 1479606 h 3955845"/>
              <a:gd name="connsiteX993" fmla="*/ 613295 w 3976873"/>
              <a:gd name="connsiteY993" fmla="*/ 1505969 h 3955845"/>
              <a:gd name="connsiteX994" fmla="*/ 605899 w 3976873"/>
              <a:gd name="connsiteY994" fmla="*/ 1501078 h 3955845"/>
              <a:gd name="connsiteX995" fmla="*/ 620215 w 3976873"/>
              <a:gd name="connsiteY995" fmla="*/ 1477935 h 3955845"/>
              <a:gd name="connsiteX996" fmla="*/ 583473 w 3976873"/>
              <a:gd name="connsiteY996" fmla="*/ 1502748 h 3955845"/>
              <a:gd name="connsiteX997" fmla="*/ 573572 w 3976873"/>
              <a:gd name="connsiteY997" fmla="*/ 1508951 h 3955845"/>
              <a:gd name="connsiteX998" fmla="*/ 579179 w 3976873"/>
              <a:gd name="connsiteY998" fmla="*/ 1760654 h 3955845"/>
              <a:gd name="connsiteX999" fmla="*/ 623674 w 3976873"/>
              <a:gd name="connsiteY999" fmla="*/ 1909647 h 3955845"/>
              <a:gd name="connsiteX1000" fmla="*/ 597310 w 3976873"/>
              <a:gd name="connsiteY1000" fmla="*/ 1769958 h 3955845"/>
              <a:gd name="connsiteX1001" fmla="*/ 601724 w 3976873"/>
              <a:gd name="connsiteY1001" fmla="*/ 1768169 h 3955845"/>
              <a:gd name="connsiteX1002" fmla="*/ 622242 w 3976873"/>
              <a:gd name="connsiteY1002" fmla="*/ 1833660 h 3955845"/>
              <a:gd name="connsiteX1003" fmla="*/ 627850 w 3976873"/>
              <a:gd name="connsiteY1003" fmla="*/ 1859427 h 3955845"/>
              <a:gd name="connsiteX1004" fmla="*/ 630473 w 3976873"/>
              <a:gd name="connsiteY1004" fmla="*/ 1824355 h 3955845"/>
              <a:gd name="connsiteX1005" fmla="*/ 640255 w 3976873"/>
              <a:gd name="connsiteY1005" fmla="*/ 1824354 h 3955845"/>
              <a:gd name="connsiteX1006" fmla="*/ 649797 w 3976873"/>
              <a:gd name="connsiteY1006" fmla="*/ 1905353 h 3955845"/>
              <a:gd name="connsiteX1007" fmla="*/ 649798 w 3976873"/>
              <a:gd name="connsiteY1007" fmla="*/ 1905472 h 3955845"/>
              <a:gd name="connsiteX1008" fmla="*/ 659699 w 3976873"/>
              <a:gd name="connsiteY1008" fmla="*/ 1803359 h 3955845"/>
              <a:gd name="connsiteX1009" fmla="*/ 703956 w 3976873"/>
              <a:gd name="connsiteY1009" fmla="*/ 1700770 h 3955845"/>
              <a:gd name="connsiteX1010" fmla="*/ 752030 w 3976873"/>
              <a:gd name="connsiteY1010" fmla="*/ 1621323 h 3955845"/>
              <a:gd name="connsiteX1011" fmla="*/ 832790 w 3976873"/>
              <a:gd name="connsiteY1011" fmla="*/ 1561081 h 3955845"/>
              <a:gd name="connsiteX1012" fmla="*/ 873111 w 3976873"/>
              <a:gd name="connsiteY1012" fmla="*/ 1561319 h 3955845"/>
              <a:gd name="connsiteX1013" fmla="*/ 935738 w 3976873"/>
              <a:gd name="connsiteY1013" fmla="*/ 1566687 h 3955845"/>
              <a:gd name="connsiteX1014" fmla="*/ 931681 w 3976873"/>
              <a:gd name="connsiteY1014" fmla="*/ 1560246 h 3955845"/>
              <a:gd name="connsiteX1015" fmla="*/ 875257 w 3976873"/>
              <a:gd name="connsiteY1015" fmla="*/ 1535553 h 3955845"/>
              <a:gd name="connsiteX1016" fmla="*/ 796407 w 3976873"/>
              <a:gd name="connsiteY1016" fmla="*/ 1549987 h 3955845"/>
              <a:gd name="connsiteX1017" fmla="*/ 794616 w 3976873"/>
              <a:gd name="connsiteY1017" fmla="*/ 1540324 h 3955845"/>
              <a:gd name="connsiteX1018" fmla="*/ 871081 w 3976873"/>
              <a:gd name="connsiteY1018" fmla="*/ 1514080 h 3955845"/>
              <a:gd name="connsiteX1019" fmla="*/ 856745 w 3976873"/>
              <a:gd name="connsiteY1019" fmla="*/ 1506324 h 3955845"/>
              <a:gd name="connsiteX1020" fmla="*/ 2844834 w 3976873"/>
              <a:gd name="connsiteY1020" fmla="*/ 2066050 h 3955845"/>
              <a:gd name="connsiteX1021" fmla="*/ 2850706 w 3976873"/>
              <a:gd name="connsiteY1021" fmla="*/ 2150256 h 3955845"/>
              <a:gd name="connsiteX1022" fmla="*/ 2828637 w 3976873"/>
              <a:gd name="connsiteY1022" fmla="*/ 2159560 h 3955845"/>
              <a:gd name="connsiteX1023" fmla="*/ 2742032 w 3976873"/>
              <a:gd name="connsiteY1023" fmla="*/ 2071881 h 3955845"/>
              <a:gd name="connsiteX1024" fmla="*/ 2726525 w 3976873"/>
              <a:gd name="connsiteY1024" fmla="*/ 2080590 h 3955845"/>
              <a:gd name="connsiteX1025" fmla="*/ 2659245 w 3976873"/>
              <a:gd name="connsiteY1025" fmla="*/ 2048858 h 3955845"/>
              <a:gd name="connsiteX1026" fmla="*/ 2645049 w 3976873"/>
              <a:gd name="connsiteY1026" fmla="*/ 2057924 h 3955845"/>
              <a:gd name="connsiteX1027" fmla="*/ 2602105 w 3976873"/>
              <a:gd name="connsiteY1027" fmla="*/ 2045281 h 3955845"/>
              <a:gd name="connsiteX1028" fmla="*/ 2661273 w 3976873"/>
              <a:gd name="connsiteY1028" fmla="*/ 2112798 h 3955845"/>
              <a:gd name="connsiteX1029" fmla="*/ 2770424 w 3976873"/>
              <a:gd name="connsiteY1029" fmla="*/ 2280759 h 3955845"/>
              <a:gd name="connsiteX1030" fmla="*/ 2753961 w 3976873"/>
              <a:gd name="connsiteY1030" fmla="*/ 2293165 h 3955845"/>
              <a:gd name="connsiteX1031" fmla="*/ 2675706 w 3976873"/>
              <a:gd name="connsiteY1031" fmla="*/ 2175187 h 3955845"/>
              <a:gd name="connsiteX1032" fmla="*/ 2622622 w 3976873"/>
              <a:gd name="connsiteY1032" fmla="*/ 2102539 h 3955845"/>
              <a:gd name="connsiteX1033" fmla="*/ 2579439 w 3976873"/>
              <a:gd name="connsiteY1033" fmla="*/ 2076296 h 3955845"/>
              <a:gd name="connsiteX1034" fmla="*/ 2482934 w 3976873"/>
              <a:gd name="connsiteY1034" fmla="*/ 1991838 h 3955845"/>
              <a:gd name="connsiteX1035" fmla="*/ 2469453 w 3976873"/>
              <a:gd name="connsiteY1035" fmla="*/ 1998875 h 3955845"/>
              <a:gd name="connsiteX1036" fmla="*/ 2412492 w 3976873"/>
              <a:gd name="connsiteY1036" fmla="*/ 1970887 h 3955845"/>
              <a:gd name="connsiteX1037" fmla="*/ 2408024 w 3976873"/>
              <a:gd name="connsiteY1037" fmla="*/ 1969117 h 3955845"/>
              <a:gd name="connsiteX1038" fmla="*/ 2399283 w 3976873"/>
              <a:gd name="connsiteY1038" fmla="*/ 1978305 h 3955845"/>
              <a:gd name="connsiteX1039" fmla="*/ 2385204 w 3976873"/>
              <a:gd name="connsiteY1039" fmla="*/ 1969889 h 3955845"/>
              <a:gd name="connsiteX1040" fmla="*/ 2386786 w 3976873"/>
              <a:gd name="connsiteY1040" fmla="*/ 1968697 h 3955845"/>
              <a:gd name="connsiteX1041" fmla="*/ 2391697 w 3976873"/>
              <a:gd name="connsiteY1041" fmla="*/ 1962652 h 3955845"/>
              <a:gd name="connsiteX1042" fmla="*/ 2385611 w 3976873"/>
              <a:gd name="connsiteY1042" fmla="*/ 1960243 h 3955845"/>
              <a:gd name="connsiteX1043" fmla="*/ 2374141 w 3976873"/>
              <a:gd name="connsiteY1043" fmla="*/ 1970008 h 3955845"/>
              <a:gd name="connsiteX1044" fmla="*/ 2356128 w 3976873"/>
              <a:gd name="connsiteY1044" fmla="*/ 1978715 h 3955845"/>
              <a:gd name="connsiteX1045" fmla="*/ 2297229 w 3976873"/>
              <a:gd name="connsiteY1045" fmla="*/ 1951925 h 3955845"/>
              <a:gd name="connsiteX1046" fmla="*/ 2277157 w 3976873"/>
              <a:gd name="connsiteY1046" fmla="*/ 1964282 h 3955845"/>
              <a:gd name="connsiteX1047" fmla="*/ 2288728 w 3976873"/>
              <a:gd name="connsiteY1047" fmla="*/ 2014622 h 3955845"/>
              <a:gd name="connsiteX1048" fmla="*/ 2380701 w 3976873"/>
              <a:gd name="connsiteY1048" fmla="*/ 2145484 h 3955845"/>
              <a:gd name="connsiteX1049" fmla="*/ 2362928 w 3976873"/>
              <a:gd name="connsiteY1049" fmla="*/ 2159202 h 3955845"/>
              <a:gd name="connsiteX1050" fmla="*/ 2323562 w 3976873"/>
              <a:gd name="connsiteY1050" fmla="*/ 2104328 h 3955845"/>
              <a:gd name="connsiteX1051" fmla="*/ 2323085 w 3976873"/>
              <a:gd name="connsiteY1051" fmla="*/ 2104090 h 3955845"/>
              <a:gd name="connsiteX1052" fmla="*/ 2274891 w 3976873"/>
              <a:gd name="connsiteY1052" fmla="*/ 2057328 h 3955845"/>
              <a:gd name="connsiteX1053" fmla="*/ 2209878 w 3976873"/>
              <a:gd name="connsiteY1053" fmla="*/ 1998041 h 3955845"/>
              <a:gd name="connsiteX1054" fmla="*/ 2218585 w 3976873"/>
              <a:gd name="connsiteY1054" fmla="*/ 2047068 h 3955845"/>
              <a:gd name="connsiteX1055" fmla="*/ 2248886 w 3976873"/>
              <a:gd name="connsiteY1055" fmla="*/ 2080232 h 3955845"/>
              <a:gd name="connsiteX1056" fmla="*/ 2278948 w 3976873"/>
              <a:gd name="connsiteY1056" fmla="*/ 2111367 h 3955845"/>
              <a:gd name="connsiteX1057" fmla="*/ 2261292 w 3976873"/>
              <a:gd name="connsiteY1057" fmla="*/ 2126040 h 3955845"/>
              <a:gd name="connsiteX1058" fmla="*/ 2223955 w 3976873"/>
              <a:gd name="connsiteY1058" fmla="*/ 2087150 h 3955845"/>
              <a:gd name="connsiteX1059" fmla="*/ 2156555 w 3976873"/>
              <a:gd name="connsiteY1059" fmla="*/ 2034066 h 3955845"/>
              <a:gd name="connsiteX1060" fmla="*/ 2112896 w 3976873"/>
              <a:gd name="connsiteY1060" fmla="*/ 2023497 h 3955845"/>
              <a:gd name="connsiteX1061" fmla="*/ 2111743 w 3976873"/>
              <a:gd name="connsiteY1061" fmla="*/ 2023535 h 3955845"/>
              <a:gd name="connsiteX1062" fmla="*/ 2111630 w 3976873"/>
              <a:gd name="connsiteY1062" fmla="*/ 2023191 h 3955845"/>
              <a:gd name="connsiteX1063" fmla="*/ 2102905 w 3976873"/>
              <a:gd name="connsiteY1063" fmla="*/ 2021079 h 3955845"/>
              <a:gd name="connsiteX1064" fmla="*/ 2095753 w 3976873"/>
              <a:gd name="connsiteY1064" fmla="*/ 2021764 h 3955845"/>
              <a:gd name="connsiteX1065" fmla="*/ 2094420 w 3976873"/>
              <a:gd name="connsiteY1065" fmla="*/ 2022987 h 3955845"/>
              <a:gd name="connsiteX1066" fmla="*/ 2093184 w 3976873"/>
              <a:gd name="connsiteY1066" fmla="*/ 2022011 h 3955845"/>
              <a:gd name="connsiteX1067" fmla="*/ 2043349 w 3976873"/>
              <a:gd name="connsiteY1067" fmla="*/ 2026790 h 3955845"/>
              <a:gd name="connsiteX1068" fmla="*/ 2139973 w 3976873"/>
              <a:gd name="connsiteY1068" fmla="*/ 2121387 h 3955845"/>
              <a:gd name="connsiteX1069" fmla="*/ 2202124 w 3976873"/>
              <a:gd name="connsiteY1069" fmla="*/ 2189740 h 3955845"/>
              <a:gd name="connsiteX1070" fmla="*/ 2189479 w 3976873"/>
              <a:gd name="connsiteY1070" fmla="*/ 2202623 h 3955845"/>
              <a:gd name="connsiteX1071" fmla="*/ 2092736 w 3976873"/>
              <a:gd name="connsiteY1071" fmla="*/ 2106714 h 3955845"/>
              <a:gd name="connsiteX1072" fmla="*/ 2067803 w 3976873"/>
              <a:gd name="connsiteY1072" fmla="*/ 2085362 h 3955845"/>
              <a:gd name="connsiteX1073" fmla="*/ 2067325 w 3976873"/>
              <a:gd name="connsiteY1073" fmla="*/ 2085241 h 3955845"/>
              <a:gd name="connsiteX1074" fmla="*/ 1913680 w 3976873"/>
              <a:gd name="connsiteY1074" fmla="*/ 2064844 h 3955845"/>
              <a:gd name="connsiteX1075" fmla="*/ 1893997 w 3976873"/>
              <a:gd name="connsiteY1075" fmla="*/ 2072239 h 3955845"/>
              <a:gd name="connsiteX1076" fmla="*/ 1917616 w 3976873"/>
              <a:gd name="connsiteY1076" fmla="*/ 2084885 h 3955845"/>
              <a:gd name="connsiteX1077" fmla="*/ 1954836 w 3976873"/>
              <a:gd name="connsiteY1077" fmla="*/ 2134032 h 3955845"/>
              <a:gd name="connsiteX1078" fmla="*/ 2026767 w 3976873"/>
              <a:gd name="connsiteY1078" fmla="*/ 2206561 h 3955845"/>
              <a:gd name="connsiteX1079" fmla="*/ 2016627 w 3976873"/>
              <a:gd name="connsiteY1079" fmla="*/ 2217654 h 3955845"/>
              <a:gd name="connsiteX1080" fmla="*/ 1951138 w 3976873"/>
              <a:gd name="connsiteY1080" fmla="*/ 2173039 h 3955845"/>
              <a:gd name="connsiteX1081" fmla="*/ 1862863 w 3976873"/>
              <a:gd name="connsiteY1081" fmla="*/ 2097291 h 3955845"/>
              <a:gd name="connsiteX1082" fmla="*/ 1860715 w 3976873"/>
              <a:gd name="connsiteY1082" fmla="*/ 2109220 h 3955845"/>
              <a:gd name="connsiteX1083" fmla="*/ 1873300 w 3976873"/>
              <a:gd name="connsiteY1083" fmla="*/ 2136388 h 3955845"/>
              <a:gd name="connsiteX1084" fmla="*/ 1889686 w 3976873"/>
              <a:gd name="connsiteY1084" fmla="*/ 2159715 h 3955845"/>
              <a:gd name="connsiteX1085" fmla="*/ 1894155 w 3976873"/>
              <a:gd name="connsiteY1085" fmla="*/ 2153015 h 3955845"/>
              <a:gd name="connsiteX1086" fmla="*/ 1897425 w 3976873"/>
              <a:gd name="connsiteY1086" fmla="*/ 2168214 h 3955845"/>
              <a:gd name="connsiteX1087" fmla="*/ 1975473 w 3976873"/>
              <a:gd name="connsiteY1087" fmla="*/ 2247477 h 3955845"/>
              <a:gd name="connsiteX1088" fmla="*/ 2471124 w 3976873"/>
              <a:gd name="connsiteY1088" fmla="*/ 2509558 h 3955845"/>
              <a:gd name="connsiteX1089" fmla="*/ 2625963 w 3976873"/>
              <a:gd name="connsiteY1089" fmla="*/ 2546777 h 3955845"/>
              <a:gd name="connsiteX1090" fmla="*/ 2772093 w 3976873"/>
              <a:gd name="connsiteY1090" fmla="*/ 2583996 h 3955845"/>
              <a:gd name="connsiteX1091" fmla="*/ 3038708 w 3976873"/>
              <a:gd name="connsiteY1091" fmla="*/ 2641016 h 3955845"/>
              <a:gd name="connsiteX1092" fmla="*/ 3156686 w 3976873"/>
              <a:gd name="connsiteY1092" fmla="*/ 2701616 h 3955845"/>
              <a:gd name="connsiteX1093" fmla="*/ 3045865 w 3976873"/>
              <a:gd name="connsiteY1093" fmla="*/ 2600696 h 3955845"/>
              <a:gd name="connsiteX1094" fmla="*/ 3056124 w 3976873"/>
              <a:gd name="connsiteY1094" fmla="*/ 2588290 h 3955845"/>
              <a:gd name="connsiteX1095" fmla="*/ 3161457 w 3976873"/>
              <a:gd name="connsiteY1095" fmla="*/ 2662011 h 3955845"/>
              <a:gd name="connsiteX1096" fmla="*/ 3026182 w 3976873"/>
              <a:gd name="connsiteY1096" fmla="*/ 2489518 h 3955845"/>
              <a:gd name="connsiteX1097" fmla="*/ 3040258 w 3976873"/>
              <a:gd name="connsiteY1097" fmla="*/ 2479020 h 3955845"/>
              <a:gd name="connsiteX1098" fmla="*/ 3128891 w 3976873"/>
              <a:gd name="connsiteY1098" fmla="*/ 2575167 h 3955845"/>
              <a:gd name="connsiteX1099" fmla="*/ 2981807 w 3976873"/>
              <a:gd name="connsiteY1099" fmla="*/ 2307122 h 3955845"/>
              <a:gd name="connsiteX1100" fmla="*/ 2995524 w 3976873"/>
              <a:gd name="connsiteY1100" fmla="*/ 2301396 h 3955845"/>
              <a:gd name="connsiteX1101" fmla="*/ 3096086 w 3976873"/>
              <a:gd name="connsiteY1101" fmla="*/ 2456951 h 3955845"/>
              <a:gd name="connsiteX1102" fmla="*/ 2991469 w 3976873"/>
              <a:gd name="connsiteY1102" fmla="*/ 2232685 h 3955845"/>
              <a:gd name="connsiteX1103" fmla="*/ 3006976 w 3976873"/>
              <a:gd name="connsiteY1103" fmla="*/ 2223976 h 3955845"/>
              <a:gd name="connsiteX1104" fmla="*/ 3110640 w 3976873"/>
              <a:gd name="connsiteY1104" fmla="*/ 2400407 h 3955845"/>
              <a:gd name="connsiteX1105" fmla="*/ 3104914 w 3976873"/>
              <a:gd name="connsiteY1105" fmla="*/ 2384899 h 3955845"/>
              <a:gd name="connsiteX1106" fmla="*/ 3061850 w 3976873"/>
              <a:gd name="connsiteY1106" fmla="*/ 2278850 h 3955845"/>
              <a:gd name="connsiteX1107" fmla="*/ 3023319 w 3976873"/>
              <a:gd name="connsiteY1107" fmla="*/ 2206918 h 3955845"/>
              <a:gd name="connsiteX1108" fmla="*/ 2963316 w 3976873"/>
              <a:gd name="connsiteY1108" fmla="*/ 2177811 h 3955845"/>
              <a:gd name="connsiteX1109" fmla="*/ 2938146 w 3976873"/>
              <a:gd name="connsiteY1109" fmla="*/ 2186400 h 3955845"/>
              <a:gd name="connsiteX1110" fmla="*/ 2865736 w 3976873"/>
              <a:gd name="connsiteY1110" fmla="*/ 2074744 h 3955845"/>
              <a:gd name="connsiteX1111" fmla="*/ 2844834 w 3976873"/>
              <a:gd name="connsiteY1111" fmla="*/ 2066050 h 3955845"/>
              <a:gd name="connsiteX1112" fmla="*/ 1311741 w 3976873"/>
              <a:gd name="connsiteY1112" fmla="*/ 1528752 h 3955845"/>
              <a:gd name="connsiteX1113" fmla="*/ 1176944 w 3976873"/>
              <a:gd name="connsiteY1113" fmla="*/ 1599372 h 3955845"/>
              <a:gd name="connsiteX1114" fmla="*/ 1131851 w 3976873"/>
              <a:gd name="connsiteY1114" fmla="*/ 1677270 h 3955845"/>
              <a:gd name="connsiteX1115" fmla="*/ 1117656 w 3976873"/>
              <a:gd name="connsiteY1115" fmla="*/ 1700173 h 3955845"/>
              <a:gd name="connsiteX1116" fmla="*/ 1107515 w 3976873"/>
              <a:gd name="connsiteY1116" fmla="*/ 1692658 h 3955845"/>
              <a:gd name="connsiteX1117" fmla="*/ 1126006 w 3976873"/>
              <a:gd name="connsiteY1117" fmla="*/ 1641721 h 3955845"/>
              <a:gd name="connsiteX1118" fmla="*/ 1102029 w 3976873"/>
              <a:gd name="connsiteY1118" fmla="*/ 1605575 h 3955845"/>
              <a:gd name="connsiteX1119" fmla="*/ 1050496 w 3976873"/>
              <a:gd name="connsiteY1119" fmla="*/ 1691822 h 3955845"/>
              <a:gd name="connsiteX1120" fmla="*/ 1042503 w 3976873"/>
              <a:gd name="connsiteY1120" fmla="*/ 1716993 h 3955845"/>
              <a:gd name="connsiteX1121" fmla="*/ 1021149 w 3976873"/>
              <a:gd name="connsiteY1121" fmla="*/ 1785465 h 3955845"/>
              <a:gd name="connsiteX1122" fmla="*/ 1011488 w 3976873"/>
              <a:gd name="connsiteY1122" fmla="*/ 1782483 h 3955845"/>
              <a:gd name="connsiteX1123" fmla="*/ 1035822 w 3976873"/>
              <a:gd name="connsiteY1123" fmla="*/ 1676553 h 3955845"/>
              <a:gd name="connsiteX1124" fmla="*/ 1030932 w 3976873"/>
              <a:gd name="connsiteY1124" fmla="*/ 1656871 h 3955845"/>
              <a:gd name="connsiteX1125" fmla="*/ 1026279 w 3976873"/>
              <a:gd name="connsiteY1125" fmla="*/ 1640051 h 3955845"/>
              <a:gd name="connsiteX1126" fmla="*/ 972718 w 3976873"/>
              <a:gd name="connsiteY1126" fmla="*/ 1725582 h 3955845"/>
              <a:gd name="connsiteX1127" fmla="*/ 948502 w 3976873"/>
              <a:gd name="connsiteY1127" fmla="*/ 1775088 h 3955845"/>
              <a:gd name="connsiteX1128" fmla="*/ 937646 w 3976873"/>
              <a:gd name="connsiteY1128" fmla="*/ 1831870 h 3955845"/>
              <a:gd name="connsiteX1129" fmla="*/ 928224 w 3976873"/>
              <a:gd name="connsiteY1129" fmla="*/ 1830557 h 3955845"/>
              <a:gd name="connsiteX1130" fmla="*/ 954705 w 3976873"/>
              <a:gd name="connsiteY1130" fmla="*/ 1723554 h 3955845"/>
              <a:gd name="connsiteX1131" fmla="*/ 918799 w 3976873"/>
              <a:gd name="connsiteY1131" fmla="*/ 1732381 h 3955845"/>
              <a:gd name="connsiteX1132" fmla="*/ 885159 w 3976873"/>
              <a:gd name="connsiteY1132" fmla="*/ 1819941 h 3955845"/>
              <a:gd name="connsiteX1133" fmla="*/ 876332 w 3976873"/>
              <a:gd name="connsiteY1133" fmla="*/ 1826501 h 3955845"/>
              <a:gd name="connsiteX1134" fmla="*/ 813705 w 3976873"/>
              <a:gd name="connsiteY1134" fmla="*/ 1870997 h 3955845"/>
              <a:gd name="connsiteX1135" fmla="*/ 816567 w 3976873"/>
              <a:gd name="connsiteY1135" fmla="*/ 1934460 h 3955845"/>
              <a:gd name="connsiteX1136" fmla="*/ 809648 w 3976873"/>
              <a:gd name="connsiteY1136" fmla="*/ 1948775 h 3955845"/>
              <a:gd name="connsiteX1137" fmla="*/ 811915 w 3976873"/>
              <a:gd name="connsiteY1137" fmla="*/ 2017724 h 3955845"/>
              <a:gd name="connsiteX1138" fmla="*/ 881341 w 3976873"/>
              <a:gd name="connsiteY1138" fmla="*/ 2167076 h 3955845"/>
              <a:gd name="connsiteX1139" fmla="*/ 914027 w 3976873"/>
              <a:gd name="connsiteY1139" fmla="*/ 2208111 h 3955845"/>
              <a:gd name="connsiteX1140" fmla="*/ 890647 w 3976873"/>
              <a:gd name="connsiteY1140" fmla="*/ 2172682 h 3955845"/>
              <a:gd name="connsiteX1141" fmla="*/ 846509 w 3976873"/>
              <a:gd name="connsiteY1141" fmla="*/ 2065321 h 3955845"/>
              <a:gd name="connsiteX1142" fmla="*/ 854859 w 3976873"/>
              <a:gd name="connsiteY1142" fmla="*/ 2061385 h 3955845"/>
              <a:gd name="connsiteX1143" fmla="*/ 869055 w 3976873"/>
              <a:gd name="connsiteY1143" fmla="*/ 2098245 h 3955845"/>
              <a:gd name="connsiteX1144" fmla="*/ 895895 w 3976873"/>
              <a:gd name="connsiteY1144" fmla="*/ 2158367 h 3955845"/>
              <a:gd name="connsiteX1145" fmla="*/ 916651 w 3976873"/>
              <a:gd name="connsiteY1145" fmla="*/ 2193438 h 3955845"/>
              <a:gd name="connsiteX1146" fmla="*/ 879195 w 3976873"/>
              <a:gd name="connsiteY1146" fmla="*/ 1984442 h 3955845"/>
              <a:gd name="connsiteX1147" fmla="*/ 889811 w 3976873"/>
              <a:gd name="connsiteY1147" fmla="*/ 1983010 h 3955845"/>
              <a:gd name="connsiteX1148" fmla="*/ 912477 w 3976873"/>
              <a:gd name="connsiteY1148" fmla="*/ 2133913 h 3955845"/>
              <a:gd name="connsiteX1149" fmla="*/ 928938 w 3976873"/>
              <a:gd name="connsiteY1149" fmla="*/ 2176619 h 3955845"/>
              <a:gd name="connsiteX1150" fmla="*/ 913073 w 3976873"/>
              <a:gd name="connsiteY1150" fmla="*/ 2090849 h 3955845"/>
              <a:gd name="connsiteX1151" fmla="*/ 903291 w 3976873"/>
              <a:gd name="connsiteY1151" fmla="*/ 1926228 h 3955845"/>
              <a:gd name="connsiteX1152" fmla="*/ 913788 w 3976873"/>
              <a:gd name="connsiteY1152" fmla="*/ 1925035 h 3955845"/>
              <a:gd name="connsiteX1153" fmla="*/ 914863 w 3976873"/>
              <a:gd name="connsiteY1153" fmla="*/ 2005914 h 3955845"/>
              <a:gd name="connsiteX1154" fmla="*/ 920230 w 3976873"/>
              <a:gd name="connsiteY1154" fmla="*/ 2051960 h 3955845"/>
              <a:gd name="connsiteX1155" fmla="*/ 918680 w 3976873"/>
              <a:gd name="connsiteY1155" fmla="*/ 2017009 h 3955845"/>
              <a:gd name="connsiteX1156" fmla="*/ 933233 w 3976873"/>
              <a:gd name="connsiteY1156" fmla="*/ 1910362 h 3955845"/>
              <a:gd name="connsiteX1157" fmla="*/ 942657 w 3976873"/>
              <a:gd name="connsiteY1157" fmla="*/ 1909170 h 3955845"/>
              <a:gd name="connsiteX1158" fmla="*/ 935260 w 3976873"/>
              <a:gd name="connsiteY1158" fmla="*/ 2014980 h 3955845"/>
              <a:gd name="connsiteX1159" fmla="*/ 935977 w 3976873"/>
              <a:gd name="connsiteY1159" fmla="*/ 2064963 h 3955845"/>
              <a:gd name="connsiteX1160" fmla="*/ 938481 w 3976873"/>
              <a:gd name="connsiteY1160" fmla="*/ 2060549 h 3955845"/>
              <a:gd name="connsiteX1161" fmla="*/ 948502 w 3976873"/>
              <a:gd name="connsiteY1161" fmla="*/ 1982056 h 3955845"/>
              <a:gd name="connsiteX1162" fmla="*/ 965441 w 3976873"/>
              <a:gd name="connsiteY1162" fmla="*/ 1874337 h 3955845"/>
              <a:gd name="connsiteX1163" fmla="*/ 976892 w 3976873"/>
              <a:gd name="connsiteY1163" fmla="*/ 1877796 h 3955845"/>
              <a:gd name="connsiteX1164" fmla="*/ 959954 w 3976873"/>
              <a:gd name="connsiteY1164" fmla="*/ 2029415 h 3955845"/>
              <a:gd name="connsiteX1165" fmla="*/ 971168 w 3976873"/>
              <a:gd name="connsiteY1165" fmla="*/ 2017009 h 3955845"/>
              <a:gd name="connsiteX1166" fmla="*/ 1006597 w 3976873"/>
              <a:gd name="connsiteY1166" fmla="*/ 1865867 h 3955845"/>
              <a:gd name="connsiteX1167" fmla="*/ 1018048 w 3976873"/>
              <a:gd name="connsiteY1167" fmla="*/ 1863719 h 3955845"/>
              <a:gd name="connsiteX1168" fmla="*/ 1010772 w 3976873"/>
              <a:gd name="connsiteY1168" fmla="*/ 1937919 h 3955845"/>
              <a:gd name="connsiteX1169" fmla="*/ 993355 w 3976873"/>
              <a:gd name="connsiteY1169" fmla="*/ 1994462 h 3955845"/>
              <a:gd name="connsiteX1170" fmla="*/ 1009937 w 3976873"/>
              <a:gd name="connsiteY1170" fmla="*/ 1978715 h 3955845"/>
              <a:gd name="connsiteX1171" fmla="*/ 1012442 w 3976873"/>
              <a:gd name="connsiteY1171" fmla="*/ 1975734 h 3955845"/>
              <a:gd name="connsiteX1172" fmla="*/ 1042265 w 3976873"/>
              <a:gd name="connsiteY1172" fmla="*/ 1792862 h 3955845"/>
              <a:gd name="connsiteX1173" fmla="*/ 1051569 w 3976873"/>
              <a:gd name="connsiteY1173" fmla="*/ 1790714 h 3955845"/>
              <a:gd name="connsiteX1174" fmla="*/ 1047394 w 3976873"/>
              <a:gd name="connsiteY1174" fmla="*/ 1891157 h 3955845"/>
              <a:gd name="connsiteX1175" fmla="*/ 1034868 w 3976873"/>
              <a:gd name="connsiteY1175" fmla="*/ 1946866 h 3955845"/>
              <a:gd name="connsiteX1176" fmla="*/ 1068032 w 3976873"/>
              <a:gd name="connsiteY1176" fmla="*/ 1887101 h 3955845"/>
              <a:gd name="connsiteX1177" fmla="*/ 1070178 w 3976873"/>
              <a:gd name="connsiteY1177" fmla="*/ 1878632 h 3955845"/>
              <a:gd name="connsiteX1178" fmla="*/ 1074354 w 3976873"/>
              <a:gd name="connsiteY1178" fmla="*/ 1857397 h 3955845"/>
              <a:gd name="connsiteX1179" fmla="*/ 1081630 w 3976873"/>
              <a:gd name="connsiteY1179" fmla="*/ 1795129 h 3955845"/>
              <a:gd name="connsiteX1180" fmla="*/ 1089623 w 3976873"/>
              <a:gd name="connsiteY1180" fmla="*/ 1788926 h 3955845"/>
              <a:gd name="connsiteX1181" fmla="*/ 1095230 w 3976873"/>
              <a:gd name="connsiteY1181" fmla="*/ 1837476 h 3955845"/>
              <a:gd name="connsiteX1182" fmla="*/ 1094036 w 3976873"/>
              <a:gd name="connsiteY1182" fmla="*/ 1846423 h 3955845"/>
              <a:gd name="connsiteX1183" fmla="*/ 1110976 w 3976873"/>
              <a:gd name="connsiteY1183" fmla="*/ 1825547 h 3955845"/>
              <a:gd name="connsiteX1184" fmla="*/ 1112168 w 3976873"/>
              <a:gd name="connsiteY1184" fmla="*/ 1823996 h 3955845"/>
              <a:gd name="connsiteX1185" fmla="*/ 1113004 w 3976873"/>
              <a:gd name="connsiteY1185" fmla="*/ 1822923 h 3955845"/>
              <a:gd name="connsiteX1186" fmla="*/ 1119803 w 3976873"/>
              <a:gd name="connsiteY1186" fmla="*/ 1793577 h 3955845"/>
              <a:gd name="connsiteX1187" fmla="*/ 1125887 w 3976873"/>
              <a:gd name="connsiteY1187" fmla="*/ 1766737 h 3955845"/>
              <a:gd name="connsiteX1188" fmla="*/ 1130659 w 3976873"/>
              <a:gd name="connsiteY1188" fmla="*/ 1759460 h 3955845"/>
              <a:gd name="connsiteX1189" fmla="*/ 1132805 w 3976873"/>
              <a:gd name="connsiteY1189" fmla="*/ 1759818 h 3955845"/>
              <a:gd name="connsiteX1190" fmla="*/ 1137100 w 3976873"/>
              <a:gd name="connsiteY1190" fmla="*/ 1764947 h 3955845"/>
              <a:gd name="connsiteX1191" fmla="*/ 1135550 w 3976873"/>
              <a:gd name="connsiteY1191" fmla="*/ 1797394 h 3955845"/>
              <a:gd name="connsiteX1192" fmla="*/ 1172768 w 3976873"/>
              <a:gd name="connsiteY1192" fmla="*/ 1758148 h 3955845"/>
              <a:gd name="connsiteX1193" fmla="*/ 1180761 w 3976873"/>
              <a:gd name="connsiteY1193" fmla="*/ 1739778 h 3955845"/>
              <a:gd name="connsiteX1194" fmla="*/ 1193048 w 3976873"/>
              <a:gd name="connsiteY1194" fmla="*/ 1697788 h 3955845"/>
              <a:gd name="connsiteX1195" fmla="*/ 1200562 w 3976873"/>
              <a:gd name="connsiteY1195" fmla="*/ 1695044 h 3955845"/>
              <a:gd name="connsiteX1196" fmla="*/ 1201517 w 3976873"/>
              <a:gd name="connsiteY1196" fmla="*/ 1727014 h 3955845"/>
              <a:gd name="connsiteX1197" fmla="*/ 1202591 w 3976873"/>
              <a:gd name="connsiteY1197" fmla="*/ 1725940 h 3955845"/>
              <a:gd name="connsiteX1198" fmla="*/ 1280129 w 3976873"/>
              <a:gd name="connsiteY1198" fmla="*/ 1624901 h 3955845"/>
              <a:gd name="connsiteX1199" fmla="*/ 1311741 w 3976873"/>
              <a:gd name="connsiteY1199" fmla="*/ 1528752 h 3955845"/>
              <a:gd name="connsiteX1200" fmla="*/ 1674214 w 3976873"/>
              <a:gd name="connsiteY1200" fmla="*/ 1639119 h 3955845"/>
              <a:gd name="connsiteX1201" fmla="*/ 1647424 w 3976873"/>
              <a:gd name="connsiteY1201" fmla="*/ 1689914 h 3955845"/>
              <a:gd name="connsiteX1202" fmla="*/ 1635734 w 3976873"/>
              <a:gd name="connsiteY1202" fmla="*/ 1698981 h 3955845"/>
              <a:gd name="connsiteX1203" fmla="*/ 1569885 w 3976873"/>
              <a:gd name="connsiteY1203" fmla="*/ 1733098 h 3955845"/>
              <a:gd name="connsiteX1204" fmla="*/ 1558792 w 3976873"/>
              <a:gd name="connsiteY1204" fmla="*/ 1774850 h 3955845"/>
              <a:gd name="connsiteX1205" fmla="*/ 1559388 w 3976873"/>
              <a:gd name="connsiteY1205" fmla="*/ 1784870 h 3955845"/>
              <a:gd name="connsiteX1206" fmla="*/ 1539466 w 3976873"/>
              <a:gd name="connsiteY1206" fmla="*/ 1803718 h 3955845"/>
              <a:gd name="connsiteX1207" fmla="*/ 1561654 w 3976873"/>
              <a:gd name="connsiteY1207" fmla="*/ 1867180 h 3955845"/>
              <a:gd name="connsiteX1208" fmla="*/ 1548055 w 3976873"/>
              <a:gd name="connsiteY1208" fmla="*/ 1880660 h 3955845"/>
              <a:gd name="connsiteX1209" fmla="*/ 1477794 w 3976873"/>
              <a:gd name="connsiteY1209" fmla="*/ 1847616 h 3955845"/>
              <a:gd name="connsiteX1210" fmla="*/ 1489485 w 3976873"/>
              <a:gd name="connsiteY1210" fmla="*/ 1950206 h 3955845"/>
              <a:gd name="connsiteX1211" fmla="*/ 1489961 w 3976873"/>
              <a:gd name="connsiteY1211" fmla="*/ 1951041 h 3955845"/>
              <a:gd name="connsiteX1212" fmla="*/ 1502964 w 3976873"/>
              <a:gd name="connsiteY1212" fmla="*/ 1972274 h 3955845"/>
              <a:gd name="connsiteX1213" fmla="*/ 1520141 w 3976873"/>
              <a:gd name="connsiteY1213" fmla="*/ 2066394 h 3955845"/>
              <a:gd name="connsiteX1214" fmla="*/ 1506185 w 3976873"/>
              <a:gd name="connsiteY1214" fmla="*/ 2064248 h 3955845"/>
              <a:gd name="connsiteX1215" fmla="*/ 1467773 w 3976873"/>
              <a:gd name="connsiteY1215" fmla="*/ 1943526 h 3955845"/>
              <a:gd name="connsiteX1216" fmla="*/ 1457752 w 3976873"/>
              <a:gd name="connsiteY1216" fmla="*/ 1934818 h 3955845"/>
              <a:gd name="connsiteX1217" fmla="*/ 1436876 w 3976873"/>
              <a:gd name="connsiteY1217" fmla="*/ 1922770 h 3955845"/>
              <a:gd name="connsiteX1218" fmla="*/ 1422085 w 3976873"/>
              <a:gd name="connsiteY1218" fmla="*/ 1928376 h 3955845"/>
              <a:gd name="connsiteX1219" fmla="*/ 1421965 w 3976873"/>
              <a:gd name="connsiteY1219" fmla="*/ 2028342 h 3955845"/>
              <a:gd name="connsiteX1220" fmla="*/ 1412303 w 3976873"/>
              <a:gd name="connsiteY1220" fmla="*/ 2025360 h 3955845"/>
              <a:gd name="connsiteX1221" fmla="*/ 1414092 w 3976873"/>
              <a:gd name="connsiteY1221" fmla="*/ 1981221 h 3955845"/>
              <a:gd name="connsiteX1222" fmla="*/ 1413138 w 3976873"/>
              <a:gd name="connsiteY1222" fmla="*/ 1976211 h 3955845"/>
              <a:gd name="connsiteX1223" fmla="*/ 1411229 w 3976873"/>
              <a:gd name="connsiteY1223" fmla="*/ 1973587 h 3955845"/>
              <a:gd name="connsiteX1224" fmla="*/ 1377829 w 3976873"/>
              <a:gd name="connsiteY1224" fmla="*/ 1962374 h 3955845"/>
              <a:gd name="connsiteX1225" fmla="*/ 1374011 w 3976873"/>
              <a:gd name="connsiteY1225" fmla="*/ 1973468 h 3955845"/>
              <a:gd name="connsiteX1226" fmla="*/ 1369717 w 3976873"/>
              <a:gd name="connsiteY1226" fmla="*/ 1985635 h 3955845"/>
              <a:gd name="connsiteX1227" fmla="*/ 1364587 w 3976873"/>
              <a:gd name="connsiteY1227" fmla="*/ 1992196 h 3955845"/>
              <a:gd name="connsiteX1228" fmla="*/ 1368285 w 3976873"/>
              <a:gd name="connsiteY1228" fmla="*/ 2019394 h 3955845"/>
              <a:gd name="connsiteX1229" fmla="*/ 1377708 w 3976873"/>
              <a:gd name="connsiteY1229" fmla="*/ 2038720 h 3955845"/>
              <a:gd name="connsiteX1230" fmla="*/ 1407769 w 3976873"/>
              <a:gd name="connsiteY1230" fmla="*/ 2123297 h 3955845"/>
              <a:gd name="connsiteX1231" fmla="*/ 1398584 w 3976873"/>
              <a:gd name="connsiteY1231" fmla="*/ 2124012 h 3955845"/>
              <a:gd name="connsiteX1232" fmla="*/ 1361843 w 3976873"/>
              <a:gd name="connsiteY1232" fmla="*/ 2043730 h 3955845"/>
              <a:gd name="connsiteX1233" fmla="*/ 1354925 w 3976873"/>
              <a:gd name="connsiteY1233" fmla="*/ 2063533 h 3955845"/>
              <a:gd name="connsiteX1234" fmla="*/ 1367927 w 3976873"/>
              <a:gd name="connsiteY1234" fmla="*/ 2085124 h 3955845"/>
              <a:gd name="connsiteX1235" fmla="*/ 1391189 w 3976873"/>
              <a:gd name="connsiteY1235" fmla="*/ 2134153 h 3955845"/>
              <a:gd name="connsiteX1236" fmla="*/ 1434013 w 3976873"/>
              <a:gd name="connsiteY1236" fmla="*/ 2252368 h 3955845"/>
              <a:gd name="connsiteX1237" fmla="*/ 1425545 w 3976873"/>
              <a:gd name="connsiteY1237" fmla="*/ 2257140 h 3955845"/>
              <a:gd name="connsiteX1238" fmla="*/ 1387014 w 3976873"/>
              <a:gd name="connsiteY1238" fmla="*/ 2159322 h 3955845"/>
              <a:gd name="connsiteX1239" fmla="*/ 1363991 w 3976873"/>
              <a:gd name="connsiteY1239" fmla="*/ 2106954 h 3955845"/>
              <a:gd name="connsiteX1240" fmla="*/ 1350272 w 3976873"/>
              <a:gd name="connsiteY1240" fmla="*/ 2084885 h 3955845"/>
              <a:gd name="connsiteX1241" fmla="*/ 1330590 w 3976873"/>
              <a:gd name="connsiteY1241" fmla="*/ 2110891 h 3955845"/>
              <a:gd name="connsiteX1242" fmla="*/ 1331901 w 3976873"/>
              <a:gd name="connsiteY1242" fmla="*/ 2111249 h 3955845"/>
              <a:gd name="connsiteX1243" fmla="*/ 1337985 w 3976873"/>
              <a:gd name="connsiteY1243" fmla="*/ 2122580 h 3955845"/>
              <a:gd name="connsiteX1244" fmla="*/ 1349078 w 3976873"/>
              <a:gd name="connsiteY1244" fmla="*/ 2149182 h 3955845"/>
              <a:gd name="connsiteX1245" fmla="*/ 1341564 w 3976873"/>
              <a:gd name="connsiteY1245" fmla="*/ 2154550 h 3955845"/>
              <a:gd name="connsiteX1246" fmla="*/ 1322357 w 3976873"/>
              <a:gd name="connsiteY1246" fmla="*/ 2118763 h 3955845"/>
              <a:gd name="connsiteX1247" fmla="*/ 1317706 w 3976873"/>
              <a:gd name="connsiteY1247" fmla="*/ 2120076 h 3955845"/>
              <a:gd name="connsiteX1248" fmla="*/ 1308282 w 3976873"/>
              <a:gd name="connsiteY1248" fmla="*/ 2168627 h 3955845"/>
              <a:gd name="connsiteX1249" fmla="*/ 1350868 w 3976873"/>
              <a:gd name="connsiteY1249" fmla="*/ 2262985 h 3955845"/>
              <a:gd name="connsiteX1250" fmla="*/ 1339178 w 3976873"/>
              <a:gd name="connsiteY1250" fmla="*/ 2265729 h 3955845"/>
              <a:gd name="connsiteX1251" fmla="*/ 1291342 w 3976873"/>
              <a:gd name="connsiteY1251" fmla="*/ 2168508 h 3955845"/>
              <a:gd name="connsiteX1252" fmla="*/ 1277744 w 3976873"/>
              <a:gd name="connsiteY1252" fmla="*/ 2188191 h 3955845"/>
              <a:gd name="connsiteX1253" fmla="*/ 1278101 w 3976873"/>
              <a:gd name="connsiteY1253" fmla="*/ 2190695 h 3955845"/>
              <a:gd name="connsiteX1254" fmla="*/ 1279771 w 3976873"/>
              <a:gd name="connsiteY1254" fmla="*/ 2196899 h 3955845"/>
              <a:gd name="connsiteX1255" fmla="*/ 1285616 w 3976873"/>
              <a:gd name="connsiteY1255" fmla="*/ 2211095 h 3955845"/>
              <a:gd name="connsiteX1256" fmla="*/ 1296830 w 3976873"/>
              <a:gd name="connsiteY1256" fmla="*/ 2246046 h 3955845"/>
              <a:gd name="connsiteX1257" fmla="*/ 1314722 w 3976873"/>
              <a:gd name="connsiteY1257" fmla="*/ 2284815 h 3955845"/>
              <a:gd name="connsiteX1258" fmla="*/ 1310190 w 3976873"/>
              <a:gd name="connsiteY1258" fmla="*/ 2289230 h 3955845"/>
              <a:gd name="connsiteX1259" fmla="*/ 1294086 w 3976873"/>
              <a:gd name="connsiteY1259" fmla="*/ 2273603 h 3955845"/>
              <a:gd name="connsiteX1260" fmla="*/ 1271422 w 3976873"/>
              <a:gd name="connsiteY1260" fmla="*/ 2216940 h 3955845"/>
              <a:gd name="connsiteX1261" fmla="*/ 1267604 w 3976873"/>
              <a:gd name="connsiteY1261" fmla="*/ 2202983 h 3955845"/>
              <a:gd name="connsiteX1262" fmla="*/ 1407055 w 3976873"/>
              <a:gd name="connsiteY1262" fmla="*/ 2529839 h 3955845"/>
              <a:gd name="connsiteX1263" fmla="*/ 1476362 w 3976873"/>
              <a:gd name="connsiteY1263" fmla="*/ 2603559 h 3955845"/>
              <a:gd name="connsiteX1264" fmla="*/ 1429599 w 3976873"/>
              <a:gd name="connsiteY1264" fmla="*/ 2530197 h 3955845"/>
              <a:gd name="connsiteX1265" fmla="*/ 1435087 w 3976873"/>
              <a:gd name="connsiteY1265" fmla="*/ 2526379 h 3955845"/>
              <a:gd name="connsiteX1266" fmla="*/ 1520500 w 3976873"/>
              <a:gd name="connsiteY1266" fmla="*/ 2627656 h 3955845"/>
              <a:gd name="connsiteX1267" fmla="*/ 1491989 w 3976873"/>
              <a:gd name="connsiteY1267" fmla="*/ 2581610 h 3955845"/>
              <a:gd name="connsiteX1268" fmla="*/ 1429719 w 3976873"/>
              <a:gd name="connsiteY1268" fmla="*/ 2433809 h 3955845"/>
              <a:gd name="connsiteX1269" fmla="*/ 1440216 w 3976873"/>
              <a:gd name="connsiteY1269" fmla="*/ 2432616 h 3955845"/>
              <a:gd name="connsiteX1270" fmla="*/ 1538750 w 3976873"/>
              <a:gd name="connsiteY1270" fmla="*/ 2630280 h 3955845"/>
              <a:gd name="connsiteX1271" fmla="*/ 1507735 w 3976873"/>
              <a:gd name="connsiteY1271" fmla="*/ 2549879 h 3955845"/>
              <a:gd name="connsiteX1272" fmla="*/ 1447732 w 3976873"/>
              <a:gd name="connsiteY1272" fmla="*/ 2346131 h 3955845"/>
              <a:gd name="connsiteX1273" fmla="*/ 1456440 w 3976873"/>
              <a:gd name="connsiteY1273" fmla="*/ 2345296 h 3955845"/>
              <a:gd name="connsiteX1274" fmla="*/ 1535411 w 3976873"/>
              <a:gd name="connsiteY1274" fmla="*/ 2576123 h 3955845"/>
              <a:gd name="connsiteX1275" fmla="*/ 1502845 w 3976873"/>
              <a:gd name="connsiteY1275" fmla="*/ 2453493 h 3955845"/>
              <a:gd name="connsiteX1276" fmla="*/ 1476124 w 3976873"/>
              <a:gd name="connsiteY1276" fmla="*/ 2264417 h 3955845"/>
              <a:gd name="connsiteX1277" fmla="*/ 1485667 w 3976873"/>
              <a:gd name="connsiteY1277" fmla="*/ 2264775 h 3955845"/>
              <a:gd name="connsiteX1278" fmla="*/ 1515130 w 3976873"/>
              <a:gd name="connsiteY1278" fmla="*/ 2449675 h 3955845"/>
              <a:gd name="connsiteX1279" fmla="*/ 1539824 w 3976873"/>
              <a:gd name="connsiteY1279" fmla="*/ 2552146 h 3955845"/>
              <a:gd name="connsiteX1280" fmla="*/ 1538035 w 3976873"/>
              <a:gd name="connsiteY1280" fmla="*/ 2535325 h 3955845"/>
              <a:gd name="connsiteX1281" fmla="*/ 1528731 w 3976873"/>
              <a:gd name="connsiteY1281" fmla="*/ 2495006 h 3955845"/>
              <a:gd name="connsiteX1282" fmla="*/ 1512745 w 3976873"/>
              <a:gd name="connsiteY1282" fmla="*/ 2399811 h 3955845"/>
              <a:gd name="connsiteX1283" fmla="*/ 1500459 w 3976873"/>
              <a:gd name="connsiteY1283" fmla="*/ 2255829 h 3955845"/>
              <a:gd name="connsiteX1284" fmla="*/ 1507616 w 3976873"/>
              <a:gd name="connsiteY1284" fmla="*/ 2254754 h 3955845"/>
              <a:gd name="connsiteX1285" fmla="*/ 1520977 w 3976873"/>
              <a:gd name="connsiteY1285" fmla="*/ 2361161 h 3955845"/>
              <a:gd name="connsiteX1286" fmla="*/ 1525749 w 3976873"/>
              <a:gd name="connsiteY1286" fmla="*/ 2192485 h 3955845"/>
              <a:gd name="connsiteX1287" fmla="*/ 1536603 w 3976873"/>
              <a:gd name="connsiteY1287" fmla="*/ 2191888 h 3955845"/>
              <a:gd name="connsiteX1288" fmla="*/ 1544715 w 3976873"/>
              <a:gd name="connsiteY1288" fmla="*/ 2307361 h 3955845"/>
              <a:gd name="connsiteX1289" fmla="*/ 1548413 w 3976873"/>
              <a:gd name="connsiteY1289" fmla="*/ 2292927 h 3955845"/>
              <a:gd name="connsiteX1290" fmla="*/ 1548413 w 3976873"/>
              <a:gd name="connsiteY1290" fmla="*/ 2286843 h 3955845"/>
              <a:gd name="connsiteX1291" fmla="*/ 1547100 w 3976873"/>
              <a:gd name="connsiteY1291" fmla="*/ 2223978 h 3955845"/>
              <a:gd name="connsiteX1292" fmla="*/ 1547698 w 3976873"/>
              <a:gd name="connsiteY1292" fmla="*/ 2163616 h 3955845"/>
              <a:gd name="connsiteX1293" fmla="*/ 1556883 w 3976873"/>
              <a:gd name="connsiteY1293" fmla="*/ 2163020 h 3955845"/>
              <a:gd name="connsiteX1294" fmla="*/ 1562847 w 3976873"/>
              <a:gd name="connsiteY1294" fmla="*/ 2233044 h 3955845"/>
              <a:gd name="connsiteX1295" fmla="*/ 1575134 w 3976873"/>
              <a:gd name="connsiteY1295" fmla="*/ 2100035 h 3955845"/>
              <a:gd name="connsiteX1296" fmla="*/ 1585274 w 3976873"/>
              <a:gd name="connsiteY1296" fmla="*/ 2096934 h 3955845"/>
              <a:gd name="connsiteX1297" fmla="*/ 1581100 w 3976873"/>
              <a:gd name="connsiteY1297" fmla="*/ 2190815 h 3955845"/>
              <a:gd name="connsiteX1298" fmla="*/ 1598157 w 3976873"/>
              <a:gd name="connsiteY1298" fmla="*/ 2153358 h 3955845"/>
              <a:gd name="connsiteX1299" fmla="*/ 1595414 w 3976873"/>
              <a:gd name="connsiteY1299" fmla="*/ 2138804 h 3955845"/>
              <a:gd name="connsiteX1300" fmla="*/ 1591954 w 3976873"/>
              <a:gd name="connsiteY1300" fmla="*/ 2116258 h 3955845"/>
              <a:gd name="connsiteX1301" fmla="*/ 1600186 w 3976873"/>
              <a:gd name="connsiteY1301" fmla="*/ 2114231 h 3955845"/>
              <a:gd name="connsiteX1302" fmla="*/ 1607581 w 3976873"/>
              <a:gd name="connsiteY1302" fmla="*/ 2133913 h 3955845"/>
              <a:gd name="connsiteX1303" fmla="*/ 1609609 w 3976873"/>
              <a:gd name="connsiteY1303" fmla="*/ 2129738 h 3955845"/>
              <a:gd name="connsiteX1304" fmla="*/ 1605076 w 3976873"/>
              <a:gd name="connsiteY1304" fmla="*/ 2072955 h 3955845"/>
              <a:gd name="connsiteX1305" fmla="*/ 1596725 w 3976873"/>
              <a:gd name="connsiteY1305" fmla="*/ 2008778 h 3955845"/>
              <a:gd name="connsiteX1306" fmla="*/ 1605672 w 3976873"/>
              <a:gd name="connsiteY1306" fmla="*/ 2004363 h 3955845"/>
              <a:gd name="connsiteX1307" fmla="*/ 1615932 w 3976873"/>
              <a:gd name="connsiteY1307" fmla="*/ 2042657 h 3955845"/>
              <a:gd name="connsiteX1308" fmla="*/ 1623923 w 3976873"/>
              <a:gd name="connsiteY1308" fmla="*/ 2085839 h 3955845"/>
              <a:gd name="connsiteX1309" fmla="*/ 1624998 w 3976873"/>
              <a:gd name="connsiteY1309" fmla="*/ 2098126 h 3955845"/>
              <a:gd name="connsiteX1310" fmla="*/ 1632156 w 3976873"/>
              <a:gd name="connsiteY1310" fmla="*/ 2082261 h 3955845"/>
              <a:gd name="connsiteX1311" fmla="*/ 1624640 w 3976873"/>
              <a:gd name="connsiteY1311" fmla="*/ 2028938 h 3955845"/>
              <a:gd name="connsiteX1312" fmla="*/ 1632275 w 3976873"/>
              <a:gd name="connsiteY1312" fmla="*/ 2028103 h 3955845"/>
              <a:gd name="connsiteX1313" fmla="*/ 1637882 w 3976873"/>
              <a:gd name="connsiteY1313" fmla="*/ 2043491 h 3955845"/>
              <a:gd name="connsiteX1314" fmla="*/ 1627622 w 3976873"/>
              <a:gd name="connsiteY1314" fmla="*/ 1980745 h 3955845"/>
              <a:gd name="connsiteX1315" fmla="*/ 1637524 w 3976873"/>
              <a:gd name="connsiteY1315" fmla="*/ 1976569 h 3955845"/>
              <a:gd name="connsiteX1316" fmla="*/ 1653747 w 3976873"/>
              <a:gd name="connsiteY1316" fmla="*/ 2028580 h 3955845"/>
              <a:gd name="connsiteX1317" fmla="*/ 1663290 w 3976873"/>
              <a:gd name="connsiteY1317" fmla="*/ 1998518 h 3955845"/>
              <a:gd name="connsiteX1318" fmla="*/ 1658518 w 3976873"/>
              <a:gd name="connsiteY1318" fmla="*/ 1960466 h 3955845"/>
              <a:gd name="connsiteX1319" fmla="*/ 1648856 w 3976873"/>
              <a:gd name="connsiteY1319" fmla="*/ 1905711 h 3955845"/>
              <a:gd name="connsiteX1320" fmla="*/ 1657683 w 3976873"/>
              <a:gd name="connsiteY1320" fmla="*/ 1903206 h 3955845"/>
              <a:gd name="connsiteX1321" fmla="*/ 1676532 w 3976873"/>
              <a:gd name="connsiteY1321" fmla="*/ 1950325 h 3955845"/>
              <a:gd name="connsiteX1322" fmla="*/ 1689892 w 3976873"/>
              <a:gd name="connsiteY1322" fmla="*/ 1893543 h 3955845"/>
              <a:gd name="connsiteX1323" fmla="*/ 1682257 w 3976873"/>
              <a:gd name="connsiteY1323" fmla="*/ 1852746 h 3955845"/>
              <a:gd name="connsiteX1324" fmla="*/ 1677843 w 3976873"/>
              <a:gd name="connsiteY1324" fmla="*/ 1826740 h 3955845"/>
              <a:gd name="connsiteX1325" fmla="*/ 1688102 w 3976873"/>
              <a:gd name="connsiteY1325" fmla="*/ 1823400 h 3955845"/>
              <a:gd name="connsiteX1326" fmla="*/ 1699793 w 3976873"/>
              <a:gd name="connsiteY1326" fmla="*/ 1851792 h 3955845"/>
              <a:gd name="connsiteX1327" fmla="*/ 1706950 w 3976873"/>
              <a:gd name="connsiteY1327" fmla="*/ 1712818 h 3955845"/>
              <a:gd name="connsiteX1328" fmla="*/ 1688460 w 3976873"/>
              <a:gd name="connsiteY1328" fmla="*/ 1656275 h 3955845"/>
              <a:gd name="connsiteX1329" fmla="*/ 1674214 w 3976873"/>
              <a:gd name="connsiteY1329" fmla="*/ 1639119 h 3955845"/>
              <a:gd name="connsiteX1330" fmla="*/ 2434980 w 3976873"/>
              <a:gd name="connsiteY1330" fmla="*/ 1779501 h 3955845"/>
              <a:gd name="connsiteX1331" fmla="*/ 2428418 w 3976873"/>
              <a:gd name="connsiteY1331" fmla="*/ 1829246 h 3955845"/>
              <a:gd name="connsiteX1332" fmla="*/ 2416489 w 3976873"/>
              <a:gd name="connsiteY1332" fmla="*/ 1824236 h 3955845"/>
              <a:gd name="connsiteX1333" fmla="*/ 2417205 w 3976873"/>
              <a:gd name="connsiteY1333" fmla="*/ 1822327 h 3955845"/>
              <a:gd name="connsiteX1334" fmla="*/ 2416966 w 3976873"/>
              <a:gd name="connsiteY1334" fmla="*/ 1822446 h 3955845"/>
              <a:gd name="connsiteX1335" fmla="*/ 2420306 w 3976873"/>
              <a:gd name="connsiteY1335" fmla="*/ 1790119 h 3955845"/>
              <a:gd name="connsiteX1336" fmla="*/ 2426032 w 3976873"/>
              <a:gd name="connsiteY1336" fmla="*/ 1776997 h 3955845"/>
              <a:gd name="connsiteX1337" fmla="*/ 2434980 w 3976873"/>
              <a:gd name="connsiteY1337" fmla="*/ 1779501 h 3955845"/>
              <a:gd name="connsiteX1338" fmla="*/ 2478043 w 3976873"/>
              <a:gd name="connsiteY1338" fmla="*/ 1790596 h 3955845"/>
              <a:gd name="connsiteX1339" fmla="*/ 2454781 w 3976873"/>
              <a:gd name="connsiteY1339" fmla="*/ 1834256 h 3955845"/>
              <a:gd name="connsiteX1340" fmla="*/ 2448100 w 3976873"/>
              <a:gd name="connsiteY1340" fmla="*/ 1831989 h 3955845"/>
              <a:gd name="connsiteX1341" fmla="*/ 2452753 w 3976873"/>
              <a:gd name="connsiteY1341" fmla="*/ 1818629 h 3955845"/>
              <a:gd name="connsiteX1342" fmla="*/ 2469095 w 3976873"/>
              <a:gd name="connsiteY1342" fmla="*/ 1788090 h 3955845"/>
              <a:gd name="connsiteX1343" fmla="*/ 2478043 w 3976873"/>
              <a:gd name="connsiteY1343" fmla="*/ 1790596 h 3955845"/>
              <a:gd name="connsiteX1344" fmla="*/ 2516693 w 3976873"/>
              <a:gd name="connsiteY1344" fmla="*/ 1793936 h 3955845"/>
              <a:gd name="connsiteX1345" fmla="*/ 2525282 w 3976873"/>
              <a:gd name="connsiteY1345" fmla="*/ 1796679 h 3955845"/>
              <a:gd name="connsiteX1346" fmla="*/ 2497606 w 3976873"/>
              <a:gd name="connsiteY1346" fmla="*/ 1826383 h 3955845"/>
              <a:gd name="connsiteX1347" fmla="*/ 2491761 w 3976873"/>
              <a:gd name="connsiteY1347" fmla="*/ 1818509 h 3955845"/>
              <a:gd name="connsiteX1348" fmla="*/ 2516693 w 3976873"/>
              <a:gd name="connsiteY1348" fmla="*/ 1793936 h 3955845"/>
              <a:gd name="connsiteX1349" fmla="*/ 2462355 w 3976873"/>
              <a:gd name="connsiteY1349" fmla="*/ 1751305 h 3955845"/>
              <a:gd name="connsiteX1350" fmla="*/ 2409689 w 3976873"/>
              <a:gd name="connsiteY1350" fmla="*/ 1753855 h 3955845"/>
              <a:gd name="connsiteX1351" fmla="*/ 2377957 w 3976873"/>
              <a:gd name="connsiteY1351" fmla="*/ 1763994 h 3955845"/>
              <a:gd name="connsiteX1352" fmla="*/ 2386427 w 3976873"/>
              <a:gd name="connsiteY1352" fmla="*/ 1782724 h 3955845"/>
              <a:gd name="connsiteX1353" fmla="*/ 2392035 w 3976873"/>
              <a:gd name="connsiteY1353" fmla="*/ 1800139 h 3955845"/>
              <a:gd name="connsiteX1354" fmla="*/ 2395613 w 3976873"/>
              <a:gd name="connsiteY1354" fmla="*/ 1821135 h 3955845"/>
              <a:gd name="connsiteX1355" fmla="*/ 2381537 w 3976873"/>
              <a:gd name="connsiteY1355" fmla="*/ 1828173 h 3955845"/>
              <a:gd name="connsiteX1356" fmla="*/ 2369011 w 3976873"/>
              <a:gd name="connsiteY1356" fmla="*/ 1798112 h 3955845"/>
              <a:gd name="connsiteX1357" fmla="*/ 2351476 w 3976873"/>
              <a:gd name="connsiteY1357" fmla="*/ 1800856 h 3955845"/>
              <a:gd name="connsiteX1358" fmla="*/ 2356247 w 3976873"/>
              <a:gd name="connsiteY1358" fmla="*/ 1900939 h 3955845"/>
              <a:gd name="connsiteX1359" fmla="*/ 2344079 w 3976873"/>
              <a:gd name="connsiteY1359" fmla="*/ 1902252 h 3955845"/>
              <a:gd name="connsiteX1360" fmla="*/ 2330360 w 3976873"/>
              <a:gd name="connsiteY1360" fmla="*/ 1819107 h 3955845"/>
              <a:gd name="connsiteX1361" fmla="*/ 2271909 w 3976873"/>
              <a:gd name="connsiteY1361" fmla="*/ 1796561 h 3955845"/>
              <a:gd name="connsiteX1362" fmla="*/ 2263320 w 3976873"/>
              <a:gd name="connsiteY1362" fmla="*/ 1803241 h 3955845"/>
              <a:gd name="connsiteX1363" fmla="*/ 2185662 w 3976873"/>
              <a:gd name="connsiteY1363" fmla="*/ 1828888 h 3955845"/>
              <a:gd name="connsiteX1364" fmla="*/ 2172183 w 3976873"/>
              <a:gd name="connsiteY1364" fmla="*/ 1903923 h 3955845"/>
              <a:gd name="connsiteX1365" fmla="*/ 2173614 w 3976873"/>
              <a:gd name="connsiteY1365" fmla="*/ 1926587 h 3955845"/>
              <a:gd name="connsiteX1366" fmla="*/ 2164547 w 3976873"/>
              <a:gd name="connsiteY1366" fmla="*/ 1931598 h 3955845"/>
              <a:gd name="connsiteX1367" fmla="*/ 2099654 w 3976873"/>
              <a:gd name="connsiteY1367" fmla="*/ 1927304 h 3955845"/>
              <a:gd name="connsiteX1368" fmla="*/ 2119336 w 3976873"/>
              <a:gd name="connsiteY1368" fmla="*/ 1983728 h 3955845"/>
              <a:gd name="connsiteX1369" fmla="*/ 2120768 w 3976873"/>
              <a:gd name="connsiteY1369" fmla="*/ 1986233 h 3955845"/>
              <a:gd name="connsiteX1370" fmla="*/ 2121007 w 3976873"/>
              <a:gd name="connsiteY1370" fmla="*/ 1988977 h 3955845"/>
              <a:gd name="connsiteX1371" fmla="*/ 2122930 w 3976873"/>
              <a:gd name="connsiteY1371" fmla="*/ 1999597 h 3955845"/>
              <a:gd name="connsiteX1372" fmla="*/ 2149041 w 3976873"/>
              <a:gd name="connsiteY1372" fmla="*/ 2007345 h 3955845"/>
              <a:gd name="connsiteX1373" fmla="*/ 2156197 w 3976873"/>
              <a:gd name="connsiteY1373" fmla="*/ 2011044 h 3955845"/>
              <a:gd name="connsiteX1374" fmla="*/ 2152738 w 3976873"/>
              <a:gd name="connsiteY1374" fmla="*/ 2005199 h 3955845"/>
              <a:gd name="connsiteX1375" fmla="*/ 2168483 w 3976873"/>
              <a:gd name="connsiteY1375" fmla="*/ 1969768 h 3955845"/>
              <a:gd name="connsiteX1376" fmla="*/ 2240654 w 3976873"/>
              <a:gd name="connsiteY1376" fmla="*/ 1989571 h 3955845"/>
              <a:gd name="connsiteX1377" fmla="*/ 2233855 w 3976873"/>
              <a:gd name="connsiteY1377" fmla="*/ 1960106 h 3955845"/>
              <a:gd name="connsiteX1378" fmla="*/ 2348494 w 3976873"/>
              <a:gd name="connsiteY1378" fmla="*/ 1947819 h 3955845"/>
              <a:gd name="connsiteX1379" fmla="*/ 2348851 w 3976873"/>
              <a:gd name="connsiteY1379" fmla="*/ 1941974 h 3955845"/>
              <a:gd name="connsiteX1380" fmla="*/ 2358036 w 3976873"/>
              <a:gd name="connsiteY1380" fmla="*/ 1930762 h 3955845"/>
              <a:gd name="connsiteX1381" fmla="*/ 2399387 w 3976873"/>
              <a:gd name="connsiteY1381" fmla="*/ 1936935 h 3955845"/>
              <a:gd name="connsiteX1382" fmla="*/ 2408861 w 3976873"/>
              <a:gd name="connsiteY1382" fmla="*/ 1941528 h 3955845"/>
              <a:gd name="connsiteX1383" fmla="*/ 2425555 w 3976873"/>
              <a:gd name="connsiteY1383" fmla="*/ 1920980 h 3955845"/>
              <a:gd name="connsiteX1384" fmla="*/ 2511563 w 3976873"/>
              <a:gd name="connsiteY1384" fmla="*/ 1850958 h 3955845"/>
              <a:gd name="connsiteX1385" fmla="*/ 2556058 w 3976873"/>
              <a:gd name="connsiteY1385" fmla="*/ 1798708 h 3955845"/>
              <a:gd name="connsiteX1386" fmla="*/ 2510012 w 3976873"/>
              <a:gd name="connsiteY1386" fmla="*/ 1767811 h 3955845"/>
              <a:gd name="connsiteX1387" fmla="*/ 2462355 w 3976873"/>
              <a:gd name="connsiteY1387" fmla="*/ 1751305 h 3955845"/>
              <a:gd name="connsiteX1388" fmla="*/ 2475286 w 3976873"/>
              <a:gd name="connsiteY1388" fmla="*/ 1736932 h 3955845"/>
              <a:gd name="connsiteX1389" fmla="*/ 2575384 w 3976873"/>
              <a:gd name="connsiteY1389" fmla="*/ 1783081 h 3955845"/>
              <a:gd name="connsiteX1390" fmla="*/ 2579082 w 3976873"/>
              <a:gd name="connsiteY1390" fmla="*/ 1796680 h 3955845"/>
              <a:gd name="connsiteX1391" fmla="*/ 2527905 w 3976873"/>
              <a:gd name="connsiteY1391" fmla="*/ 1860739 h 3955845"/>
              <a:gd name="connsiteX1392" fmla="*/ 2434979 w 3976873"/>
              <a:gd name="connsiteY1392" fmla="*/ 1940783 h 3955845"/>
              <a:gd name="connsiteX1393" fmla="*/ 2426250 w 3976873"/>
              <a:gd name="connsiteY1393" fmla="*/ 1949959 h 3955845"/>
              <a:gd name="connsiteX1394" fmla="*/ 2438319 w 3976873"/>
              <a:gd name="connsiteY1394" fmla="*/ 1955812 h 3955845"/>
              <a:gd name="connsiteX1395" fmla="*/ 2468858 w 3976873"/>
              <a:gd name="connsiteY1395" fmla="*/ 1963685 h 3955845"/>
              <a:gd name="connsiteX1396" fmla="*/ 2489017 w 3976873"/>
              <a:gd name="connsiteY1396" fmla="*/ 1951279 h 3955845"/>
              <a:gd name="connsiteX1397" fmla="*/ 2540073 w 3976873"/>
              <a:gd name="connsiteY1397" fmla="*/ 1980505 h 3955845"/>
              <a:gd name="connsiteX1398" fmla="*/ 2571089 w 3976873"/>
              <a:gd name="connsiteY1398" fmla="*/ 2022733 h 3955845"/>
              <a:gd name="connsiteX1399" fmla="*/ 2577053 w 3976873"/>
              <a:gd name="connsiteY1399" fmla="*/ 2017247 h 3955845"/>
              <a:gd name="connsiteX1400" fmla="*/ 2617732 w 3976873"/>
              <a:gd name="connsiteY1400" fmla="*/ 2016651 h 3955845"/>
              <a:gd name="connsiteX1401" fmla="*/ 2625248 w 3976873"/>
              <a:gd name="connsiteY1401" fmla="*/ 2019155 h 3955845"/>
              <a:gd name="connsiteX1402" fmla="*/ 2629661 w 3976873"/>
              <a:gd name="connsiteY1402" fmla="*/ 2010685 h 3955845"/>
              <a:gd name="connsiteX1403" fmla="*/ 2678331 w 3976873"/>
              <a:gd name="connsiteY1403" fmla="*/ 2007823 h 3955845"/>
              <a:gd name="connsiteX1404" fmla="*/ 2708035 w 3976873"/>
              <a:gd name="connsiteY1404" fmla="*/ 2033828 h 3955845"/>
              <a:gd name="connsiteX1405" fmla="*/ 2707318 w 3976873"/>
              <a:gd name="connsiteY1405" fmla="*/ 2028221 h 3955845"/>
              <a:gd name="connsiteX1406" fmla="*/ 2714357 w 3976873"/>
              <a:gd name="connsiteY1406" fmla="*/ 2016651 h 3955845"/>
              <a:gd name="connsiteX1407" fmla="*/ 2793566 w 3976873"/>
              <a:gd name="connsiteY1407" fmla="*/ 2057566 h 3955845"/>
              <a:gd name="connsiteX1408" fmla="*/ 2793566 w 3976873"/>
              <a:gd name="connsiteY1408" fmla="*/ 2057448 h 3955845"/>
              <a:gd name="connsiteX1409" fmla="*/ 2943037 w 3976873"/>
              <a:gd name="connsiteY1409" fmla="*/ 2142859 h 3955845"/>
              <a:gd name="connsiteX1410" fmla="*/ 3007453 w 3976873"/>
              <a:gd name="connsiteY1410" fmla="*/ 2148347 h 3955845"/>
              <a:gd name="connsiteX1411" fmla="*/ 3125432 w 3976873"/>
              <a:gd name="connsiteY1411" fmla="*/ 2349709 h 3955845"/>
              <a:gd name="connsiteX1412" fmla="*/ 3273352 w 3976873"/>
              <a:gd name="connsiteY1412" fmla="*/ 2670004 h 3955845"/>
              <a:gd name="connsiteX1413" fmla="*/ 3323228 w 3976873"/>
              <a:gd name="connsiteY1413" fmla="*/ 2739429 h 3955845"/>
              <a:gd name="connsiteX1414" fmla="*/ 3347271 w 3976873"/>
              <a:gd name="connsiteY1414" fmla="*/ 2765516 h 3955845"/>
              <a:gd name="connsiteX1415" fmla="*/ 3320948 w 3976873"/>
              <a:gd name="connsiteY1415" fmla="*/ 2850290 h 3955845"/>
              <a:gd name="connsiteX1416" fmla="*/ 3315604 w 3976873"/>
              <a:gd name="connsiteY1416" fmla="*/ 2847022 h 3955845"/>
              <a:gd name="connsiteX1417" fmla="*/ 3264405 w 3976873"/>
              <a:gd name="connsiteY1417" fmla="*/ 2809693 h 3955845"/>
              <a:gd name="connsiteX1418" fmla="*/ 3011032 w 3976873"/>
              <a:gd name="connsiteY1418" fmla="*/ 2659387 h 3955845"/>
              <a:gd name="connsiteX1419" fmla="*/ 2715192 w 3976873"/>
              <a:gd name="connsiteY1419" fmla="*/ 2601651 h 3955845"/>
              <a:gd name="connsiteX1420" fmla="*/ 2523254 w 3976873"/>
              <a:gd name="connsiteY1420" fmla="*/ 2554889 h 3955845"/>
              <a:gd name="connsiteX1421" fmla="*/ 2288968 w 3976873"/>
              <a:gd name="connsiteY1421" fmla="*/ 2464108 h 3955845"/>
              <a:gd name="connsiteX1422" fmla="*/ 2227099 w 3976873"/>
              <a:gd name="connsiteY1422" fmla="*/ 2433676 h 3955845"/>
              <a:gd name="connsiteX1423" fmla="*/ 2226637 w 3976873"/>
              <a:gd name="connsiteY1423" fmla="*/ 2439218 h 3955845"/>
              <a:gd name="connsiteX1424" fmla="*/ 2225504 w 3976873"/>
              <a:gd name="connsiteY1424" fmla="*/ 2469954 h 3955845"/>
              <a:gd name="connsiteX1425" fmla="*/ 2208564 w 3976873"/>
              <a:gd name="connsiteY1425" fmla="*/ 2547015 h 3955845"/>
              <a:gd name="connsiteX1426" fmla="*/ 2225981 w 3976873"/>
              <a:gd name="connsiteY1426" fmla="*/ 2703525 h 3955845"/>
              <a:gd name="connsiteX1427" fmla="*/ 2290040 w 3976873"/>
              <a:gd name="connsiteY1427" fmla="*/ 2860153 h 3955845"/>
              <a:gd name="connsiteX1428" fmla="*/ 2393942 w 3976873"/>
              <a:gd name="connsiteY1428" fmla="*/ 2997814 h 3955845"/>
              <a:gd name="connsiteX1429" fmla="*/ 2394194 w 3976873"/>
              <a:gd name="connsiteY1429" fmla="*/ 2998014 h 3955845"/>
              <a:gd name="connsiteX1430" fmla="*/ 2508489 w 3976873"/>
              <a:gd name="connsiteY1430" fmla="*/ 3017548 h 3955845"/>
              <a:gd name="connsiteX1431" fmla="*/ 2793327 w 3976873"/>
              <a:gd name="connsiteY1431" fmla="*/ 3036464 h 3955845"/>
              <a:gd name="connsiteX1432" fmla="*/ 3071469 w 3976873"/>
              <a:gd name="connsiteY1432" fmla="*/ 3033290 h 3955845"/>
              <a:gd name="connsiteX1433" fmla="*/ 3269421 w 3976873"/>
              <a:gd name="connsiteY1433" fmla="*/ 3016237 h 3955845"/>
              <a:gd name="connsiteX1434" fmla="*/ 3250316 w 3976873"/>
              <a:gd name="connsiteY1434" fmla="*/ 3077766 h 3955845"/>
              <a:gd name="connsiteX1435" fmla="*/ 3055528 w 3976873"/>
              <a:gd name="connsiteY1435" fmla="*/ 3091458 h 3955845"/>
              <a:gd name="connsiteX1436" fmla="*/ 2614271 w 3976873"/>
              <a:gd name="connsiteY1436" fmla="*/ 3080006 h 3955845"/>
              <a:gd name="connsiteX1437" fmla="*/ 2539647 w 3976873"/>
              <a:gd name="connsiteY1437" fmla="*/ 3070381 h 3955845"/>
              <a:gd name="connsiteX1438" fmla="*/ 2535660 w 3976873"/>
              <a:gd name="connsiteY1438" fmla="*/ 3070940 h 3955845"/>
              <a:gd name="connsiteX1439" fmla="*/ 2349807 w 3976873"/>
              <a:gd name="connsiteY1439" fmla="*/ 3128556 h 3955845"/>
              <a:gd name="connsiteX1440" fmla="*/ 2123274 w 3976873"/>
              <a:gd name="connsiteY1440" fmla="*/ 3240212 h 3955845"/>
              <a:gd name="connsiteX1441" fmla="*/ 1916782 w 3976873"/>
              <a:gd name="connsiteY1441" fmla="*/ 3394335 h 3955845"/>
              <a:gd name="connsiteX1442" fmla="*/ 1807632 w 3976873"/>
              <a:gd name="connsiteY1442" fmla="*/ 3471397 h 3955845"/>
              <a:gd name="connsiteX1443" fmla="*/ 1734029 w 3976873"/>
              <a:gd name="connsiteY1443" fmla="*/ 3538200 h 3955845"/>
              <a:gd name="connsiteX1444" fmla="*/ 1616528 w 3976873"/>
              <a:gd name="connsiteY1444" fmla="*/ 3600827 h 3955845"/>
              <a:gd name="connsiteX1445" fmla="*/ 1500697 w 3976873"/>
              <a:gd name="connsiteY1445" fmla="*/ 3628622 h 3955845"/>
              <a:gd name="connsiteX1446" fmla="*/ 1465029 w 3976873"/>
              <a:gd name="connsiteY1446" fmla="*/ 3613473 h 3955845"/>
              <a:gd name="connsiteX1447" fmla="*/ 1463359 w 3976873"/>
              <a:gd name="connsiteY1447" fmla="*/ 3603929 h 3955845"/>
              <a:gd name="connsiteX1448" fmla="*/ 1466700 w 3976873"/>
              <a:gd name="connsiteY1448" fmla="*/ 3590448 h 3955845"/>
              <a:gd name="connsiteX1449" fmla="*/ 1448567 w 3976873"/>
              <a:gd name="connsiteY1449" fmla="*/ 3578996 h 3955845"/>
              <a:gd name="connsiteX1450" fmla="*/ 1463956 w 3976873"/>
              <a:gd name="connsiteY1450" fmla="*/ 3502294 h 3955845"/>
              <a:gd name="connsiteX1451" fmla="*/ 1484473 w 3976873"/>
              <a:gd name="connsiteY1451" fmla="*/ 3483804 h 3955845"/>
              <a:gd name="connsiteX1452" fmla="*/ 1463837 w 3976873"/>
              <a:gd name="connsiteY1452" fmla="*/ 3470801 h 3955845"/>
              <a:gd name="connsiteX1453" fmla="*/ 1463121 w 3976873"/>
              <a:gd name="connsiteY1453" fmla="*/ 3449686 h 3955845"/>
              <a:gd name="connsiteX1454" fmla="*/ 1473856 w 3976873"/>
              <a:gd name="connsiteY1454" fmla="*/ 3435491 h 3955845"/>
              <a:gd name="connsiteX1455" fmla="*/ 1478152 w 3976873"/>
              <a:gd name="connsiteY1455" fmla="*/ 3423681 h 3955845"/>
              <a:gd name="connsiteX1456" fmla="*/ 1491989 w 3976873"/>
              <a:gd name="connsiteY1456" fmla="*/ 3411037 h 3955845"/>
              <a:gd name="connsiteX1457" fmla="*/ 1465745 w 3976873"/>
              <a:gd name="connsiteY1457" fmla="*/ 3391949 h 3955845"/>
              <a:gd name="connsiteX1458" fmla="*/ 1466938 w 3976873"/>
              <a:gd name="connsiteY1458" fmla="*/ 3381333 h 3955845"/>
              <a:gd name="connsiteX1459" fmla="*/ 1462524 w 3976873"/>
              <a:gd name="connsiteY1459" fmla="*/ 3365230 h 3955845"/>
              <a:gd name="connsiteX1460" fmla="*/ 1461451 w 3976873"/>
              <a:gd name="connsiteY1460" fmla="*/ 3347812 h 3955845"/>
              <a:gd name="connsiteX1461" fmla="*/ 1500220 w 3976873"/>
              <a:gd name="connsiteY1461" fmla="*/ 3326817 h 3955845"/>
              <a:gd name="connsiteX1462" fmla="*/ 1480776 w 3976873"/>
              <a:gd name="connsiteY1462" fmla="*/ 3299500 h 3955845"/>
              <a:gd name="connsiteX1463" fmla="*/ 1500101 w 3976873"/>
              <a:gd name="connsiteY1463" fmla="*/ 3273375 h 3955845"/>
              <a:gd name="connsiteX1464" fmla="*/ 1483401 w 3976873"/>
              <a:gd name="connsiteY1464" fmla="*/ 3243075 h 3955845"/>
              <a:gd name="connsiteX1465" fmla="*/ 1521096 w 3976873"/>
              <a:gd name="connsiteY1465" fmla="*/ 3166968 h 3955845"/>
              <a:gd name="connsiteX1466" fmla="*/ 1581934 w 3976873"/>
              <a:gd name="connsiteY1466" fmla="*/ 3160884 h 3955845"/>
              <a:gd name="connsiteX1467" fmla="*/ 1580860 w 3976873"/>
              <a:gd name="connsiteY1467" fmla="*/ 3107561 h 3955845"/>
              <a:gd name="connsiteX1468" fmla="*/ 1619750 w 3976873"/>
              <a:gd name="connsiteY1468" fmla="*/ 3094440 h 3955845"/>
              <a:gd name="connsiteX1469" fmla="*/ 1602094 w 3976873"/>
              <a:gd name="connsiteY1469" fmla="*/ 3073684 h 3955845"/>
              <a:gd name="connsiteX1470" fmla="*/ 1603048 w 3976873"/>
              <a:gd name="connsiteY1470" fmla="*/ 3064736 h 3955845"/>
              <a:gd name="connsiteX1471" fmla="*/ 1661858 w 3976873"/>
              <a:gd name="connsiteY1471" fmla="*/ 3030500 h 3955845"/>
              <a:gd name="connsiteX1472" fmla="*/ 1749298 w 3976873"/>
              <a:gd name="connsiteY1472" fmla="*/ 2975745 h 3955845"/>
              <a:gd name="connsiteX1473" fmla="*/ 1863221 w 3976873"/>
              <a:gd name="connsiteY1473" fmla="*/ 2968350 h 3955845"/>
              <a:gd name="connsiteX1474" fmla="*/ 1998139 w 3976873"/>
              <a:gd name="connsiteY1474" fmla="*/ 2988391 h 3955845"/>
              <a:gd name="connsiteX1475" fmla="*/ 2148205 w 3976873"/>
              <a:gd name="connsiteY1475" fmla="*/ 3017020 h 3955845"/>
              <a:gd name="connsiteX1476" fmla="*/ 2232200 w 3976873"/>
              <a:gd name="connsiteY1476" fmla="*/ 3023908 h 3955845"/>
              <a:gd name="connsiteX1477" fmla="*/ 2296463 w 3976873"/>
              <a:gd name="connsiteY1477" fmla="*/ 3031288 h 3955845"/>
              <a:gd name="connsiteX1478" fmla="*/ 2179936 w 3976873"/>
              <a:gd name="connsiteY1478" fmla="*/ 3007179 h 3955845"/>
              <a:gd name="connsiteX1479" fmla="*/ 1763135 w 3976873"/>
              <a:gd name="connsiteY1479" fmla="*/ 2865641 h 3955845"/>
              <a:gd name="connsiteX1480" fmla="*/ 1694893 w 3976873"/>
              <a:gd name="connsiteY1480" fmla="*/ 2832748 h 3955845"/>
              <a:gd name="connsiteX1481" fmla="*/ 1619540 w 3976873"/>
              <a:gd name="connsiteY1481" fmla="*/ 2835654 h 3955845"/>
              <a:gd name="connsiteX1482" fmla="*/ 1543164 w 3976873"/>
              <a:gd name="connsiteY1482" fmla="*/ 2832954 h 3955845"/>
              <a:gd name="connsiteX1483" fmla="*/ 1363274 w 3976873"/>
              <a:gd name="connsiteY1483" fmla="*/ 2836414 h 3955845"/>
              <a:gd name="connsiteX1484" fmla="*/ 1191019 w 3976873"/>
              <a:gd name="connsiteY1484" fmla="*/ 2901546 h 3955845"/>
              <a:gd name="connsiteX1485" fmla="*/ 1076262 w 3976873"/>
              <a:gd name="connsiteY1485" fmla="*/ 2939004 h 3955845"/>
              <a:gd name="connsiteX1486" fmla="*/ 925359 w 3976873"/>
              <a:gd name="connsiteY1486" fmla="*/ 2967276 h 3955845"/>
              <a:gd name="connsiteX1487" fmla="*/ 787699 w 3976873"/>
              <a:gd name="connsiteY1487" fmla="*/ 2971809 h 3955845"/>
              <a:gd name="connsiteX1488" fmla="*/ 560808 w 3976873"/>
              <a:gd name="connsiteY1488" fmla="*/ 2923258 h 3955845"/>
              <a:gd name="connsiteX1489" fmla="*/ 557468 w 3976873"/>
              <a:gd name="connsiteY1489" fmla="*/ 2915146 h 3955845"/>
              <a:gd name="connsiteX1490" fmla="*/ 597311 w 3976873"/>
              <a:gd name="connsiteY1490" fmla="*/ 2856693 h 3955845"/>
              <a:gd name="connsiteX1491" fmla="*/ 601487 w 3976873"/>
              <a:gd name="connsiteY1491" fmla="*/ 2839993 h 3955845"/>
              <a:gd name="connsiteX1492" fmla="*/ 641687 w 3976873"/>
              <a:gd name="connsiteY1492" fmla="*/ 2827467 h 3955845"/>
              <a:gd name="connsiteX1493" fmla="*/ 640137 w 3976873"/>
              <a:gd name="connsiteY1493" fmla="*/ 2819117 h 3955845"/>
              <a:gd name="connsiteX1494" fmla="*/ 672703 w 3976873"/>
              <a:gd name="connsiteY1494" fmla="*/ 2789533 h 3955845"/>
              <a:gd name="connsiteX1495" fmla="*/ 705865 w 3976873"/>
              <a:gd name="connsiteY1495" fmla="*/ 2775337 h 3955845"/>
              <a:gd name="connsiteX1496" fmla="*/ 710757 w 3976873"/>
              <a:gd name="connsiteY1496" fmla="*/ 2774979 h 3955845"/>
              <a:gd name="connsiteX1497" fmla="*/ 707058 w 3976873"/>
              <a:gd name="connsiteY1497" fmla="*/ 2773071 h 3955845"/>
              <a:gd name="connsiteX1498" fmla="*/ 703837 w 3976873"/>
              <a:gd name="connsiteY1498" fmla="*/ 2749571 h 3955845"/>
              <a:gd name="connsiteX1499" fmla="*/ 747736 w 3976873"/>
              <a:gd name="connsiteY1499" fmla="*/ 2736569 h 3955845"/>
              <a:gd name="connsiteX1500" fmla="*/ 734734 w 3976873"/>
              <a:gd name="connsiteY1500" fmla="*/ 2723446 h 3955845"/>
              <a:gd name="connsiteX1501" fmla="*/ 790322 w 3976873"/>
              <a:gd name="connsiteY1501" fmla="*/ 2680143 h 3955845"/>
              <a:gd name="connsiteX1502" fmla="*/ 788653 w 3976873"/>
              <a:gd name="connsiteY1502" fmla="*/ 2677042 h 3955845"/>
              <a:gd name="connsiteX1503" fmla="*/ 789845 w 3976873"/>
              <a:gd name="connsiteY1503" fmla="*/ 2668334 h 3955845"/>
              <a:gd name="connsiteX1504" fmla="*/ 839590 w 3976873"/>
              <a:gd name="connsiteY1504" fmla="*/ 2655570 h 3955845"/>
              <a:gd name="connsiteX1505" fmla="*/ 857960 w 3976873"/>
              <a:gd name="connsiteY1505" fmla="*/ 2649844 h 3955845"/>
              <a:gd name="connsiteX1506" fmla="*/ 864522 w 3976873"/>
              <a:gd name="connsiteY1506" fmla="*/ 2636841 h 3955845"/>
              <a:gd name="connsiteX1507" fmla="*/ 900427 w 3976873"/>
              <a:gd name="connsiteY1507" fmla="*/ 2635648 h 3955845"/>
              <a:gd name="connsiteX1508" fmla="*/ 930130 w 3976873"/>
              <a:gd name="connsiteY1508" fmla="*/ 2647577 h 3955845"/>
              <a:gd name="connsiteX1509" fmla="*/ 931443 w 3976873"/>
              <a:gd name="connsiteY1509" fmla="*/ 2642805 h 3955845"/>
              <a:gd name="connsiteX1510" fmla="*/ 952319 w 3976873"/>
              <a:gd name="connsiteY1510" fmla="*/ 2629445 h 3955845"/>
              <a:gd name="connsiteX1511" fmla="*/ 956972 w 3976873"/>
              <a:gd name="connsiteY1511" fmla="*/ 2628253 h 3955845"/>
              <a:gd name="connsiteX1512" fmla="*/ 956495 w 3976873"/>
              <a:gd name="connsiteY1512" fmla="*/ 2622406 h 3955845"/>
              <a:gd name="connsiteX1513" fmla="*/ 980830 w 3976873"/>
              <a:gd name="connsiteY1513" fmla="*/ 2605229 h 3955845"/>
              <a:gd name="connsiteX1514" fmla="*/ 1004568 w 3976873"/>
              <a:gd name="connsiteY1514" fmla="*/ 2609166 h 3955845"/>
              <a:gd name="connsiteX1515" fmla="*/ 1002421 w 3976873"/>
              <a:gd name="connsiteY1515" fmla="*/ 2606541 h 3955845"/>
              <a:gd name="connsiteX1516" fmla="*/ 1002302 w 3976873"/>
              <a:gd name="connsiteY1516" fmla="*/ 2598191 h 3955845"/>
              <a:gd name="connsiteX1517" fmla="*/ 1056579 w 3976873"/>
              <a:gd name="connsiteY1517" fmla="*/ 2593897 h 3955845"/>
              <a:gd name="connsiteX1518" fmla="*/ 1161674 w 3976873"/>
              <a:gd name="connsiteY1518" fmla="*/ 2590199 h 3955845"/>
              <a:gd name="connsiteX1519" fmla="*/ 1196864 w 3976873"/>
              <a:gd name="connsiteY1519" fmla="*/ 2572305 h 3955845"/>
              <a:gd name="connsiteX1520" fmla="*/ 1322955 w 3976873"/>
              <a:gd name="connsiteY1520" fmla="*/ 2638869 h 3955845"/>
              <a:gd name="connsiteX1521" fmla="*/ 1502845 w 3976873"/>
              <a:gd name="connsiteY1521" fmla="*/ 2757564 h 3955845"/>
              <a:gd name="connsiteX1522" fmla="*/ 1599901 w 3976873"/>
              <a:gd name="connsiteY1522" fmla="*/ 2791129 h 3955845"/>
              <a:gd name="connsiteX1523" fmla="*/ 1625593 w 3976873"/>
              <a:gd name="connsiteY1523" fmla="*/ 2797382 h 3955845"/>
              <a:gd name="connsiteX1524" fmla="*/ 1544550 w 3976873"/>
              <a:gd name="connsiteY1524" fmla="*/ 2752628 h 3955845"/>
              <a:gd name="connsiteX1525" fmla="*/ 1335002 w 3976873"/>
              <a:gd name="connsiteY1525" fmla="*/ 2623243 h 3955845"/>
              <a:gd name="connsiteX1526" fmla="*/ 1143541 w 3976873"/>
              <a:gd name="connsiteY1526" fmla="*/ 2495602 h 3955845"/>
              <a:gd name="connsiteX1527" fmla="*/ 1010160 w 3976873"/>
              <a:gd name="connsiteY1527" fmla="*/ 2388185 h 3955845"/>
              <a:gd name="connsiteX1528" fmla="*/ 1010294 w 3976873"/>
              <a:gd name="connsiteY1528" fmla="*/ 2390701 h 3955845"/>
              <a:gd name="connsiteX1529" fmla="*/ 1001825 w 3976873"/>
              <a:gd name="connsiteY1529" fmla="*/ 2394681 h 3955845"/>
              <a:gd name="connsiteX1530" fmla="*/ 819310 w 3976873"/>
              <a:gd name="connsiteY1530" fmla="*/ 2359490 h 3955845"/>
              <a:gd name="connsiteX1531" fmla="*/ 620215 w 3976873"/>
              <a:gd name="connsiteY1531" fmla="*/ 2332650 h 3955845"/>
              <a:gd name="connsiteX1532" fmla="*/ 434837 w 3976873"/>
              <a:gd name="connsiteY1532" fmla="*/ 2287559 h 3955845"/>
              <a:gd name="connsiteX1533" fmla="*/ 284889 w 3976873"/>
              <a:gd name="connsiteY1533" fmla="*/ 2222426 h 3955845"/>
              <a:gd name="connsiteX1534" fmla="*/ 199716 w 3976873"/>
              <a:gd name="connsiteY1534" fmla="*/ 2174710 h 3955845"/>
              <a:gd name="connsiteX1535" fmla="*/ 132675 w 3976873"/>
              <a:gd name="connsiteY1535" fmla="*/ 2137968 h 3955845"/>
              <a:gd name="connsiteX1536" fmla="*/ 113230 w 3976873"/>
              <a:gd name="connsiteY1536" fmla="*/ 2129380 h 3955845"/>
              <a:gd name="connsiteX1537" fmla="*/ 120985 w 3976873"/>
              <a:gd name="connsiteY1537" fmla="*/ 2079398 h 3955845"/>
              <a:gd name="connsiteX1538" fmla="*/ 143412 w 3976873"/>
              <a:gd name="connsiteY1538" fmla="*/ 2072120 h 3955845"/>
              <a:gd name="connsiteX1539" fmla="*/ 169893 w 3976873"/>
              <a:gd name="connsiteY1539" fmla="*/ 2052556 h 3955845"/>
              <a:gd name="connsiteX1540" fmla="*/ 186236 w 3976873"/>
              <a:gd name="connsiteY1540" fmla="*/ 2041940 h 3955845"/>
              <a:gd name="connsiteX1541" fmla="*/ 216297 w 3976873"/>
              <a:gd name="connsiteY1541" fmla="*/ 2040986 h 3955845"/>
              <a:gd name="connsiteX1542" fmla="*/ 228703 w 3976873"/>
              <a:gd name="connsiteY1542" fmla="*/ 2032516 h 3955845"/>
              <a:gd name="connsiteX1543" fmla="*/ 229778 w 3976873"/>
              <a:gd name="connsiteY1543" fmla="*/ 2025836 h 3955845"/>
              <a:gd name="connsiteX1544" fmla="*/ 295506 w 3976873"/>
              <a:gd name="connsiteY1544" fmla="*/ 2030728 h 3955845"/>
              <a:gd name="connsiteX1545" fmla="*/ 285844 w 3976873"/>
              <a:gd name="connsiteY1545" fmla="*/ 2014265 h 3955845"/>
              <a:gd name="connsiteX1546" fmla="*/ 287633 w 3976873"/>
              <a:gd name="connsiteY1546" fmla="*/ 2006034 h 3955845"/>
              <a:gd name="connsiteX1547" fmla="*/ 311968 w 3976873"/>
              <a:gd name="connsiteY1547" fmla="*/ 1983249 h 3955845"/>
              <a:gd name="connsiteX1548" fmla="*/ 320795 w 3976873"/>
              <a:gd name="connsiteY1548" fmla="*/ 1975496 h 3955845"/>
              <a:gd name="connsiteX1549" fmla="*/ 356582 w 3976873"/>
              <a:gd name="connsiteY1549" fmla="*/ 1983368 h 3955845"/>
              <a:gd name="connsiteX1550" fmla="*/ 409547 w 3976873"/>
              <a:gd name="connsiteY1550" fmla="*/ 2011164 h 3955845"/>
              <a:gd name="connsiteX1551" fmla="*/ 441040 w 3976873"/>
              <a:gd name="connsiteY1551" fmla="*/ 2030607 h 3955845"/>
              <a:gd name="connsiteX1552" fmla="*/ 442830 w 3976873"/>
              <a:gd name="connsiteY1552" fmla="*/ 2008658 h 3955845"/>
              <a:gd name="connsiteX1553" fmla="*/ 446289 w 3976873"/>
              <a:gd name="connsiteY1553" fmla="*/ 2000546 h 3955845"/>
              <a:gd name="connsiteX1554" fmla="*/ 504742 w 3976873"/>
              <a:gd name="connsiteY1554" fmla="*/ 2023570 h 3955845"/>
              <a:gd name="connsiteX1555" fmla="*/ 511183 w 3976873"/>
              <a:gd name="connsiteY1555" fmla="*/ 2028461 h 3955845"/>
              <a:gd name="connsiteX1556" fmla="*/ 509871 w 3976873"/>
              <a:gd name="connsiteY1556" fmla="*/ 2014623 h 3955845"/>
              <a:gd name="connsiteX1557" fmla="*/ 618067 w 3976873"/>
              <a:gd name="connsiteY1557" fmla="*/ 2020587 h 3955845"/>
              <a:gd name="connsiteX1558" fmla="*/ 696561 w 3976873"/>
              <a:gd name="connsiteY1558" fmla="*/ 2103733 h 3955845"/>
              <a:gd name="connsiteX1559" fmla="*/ 794975 w 3976873"/>
              <a:gd name="connsiteY1559" fmla="*/ 2198449 h 3955845"/>
              <a:gd name="connsiteX1560" fmla="*/ 899638 w 3976873"/>
              <a:gd name="connsiteY1560" fmla="*/ 2289229 h 3955845"/>
              <a:gd name="connsiteX1561" fmla="*/ 926528 w 3976873"/>
              <a:gd name="connsiteY1561" fmla="*/ 2311096 h 3955845"/>
              <a:gd name="connsiteX1562" fmla="*/ 876211 w 3976873"/>
              <a:gd name="connsiteY1562" fmla="*/ 2257707 h 3955845"/>
              <a:gd name="connsiteX1563" fmla="*/ 792112 w 3976873"/>
              <a:gd name="connsiteY1563" fmla="*/ 2159442 h 3955845"/>
              <a:gd name="connsiteX1564" fmla="*/ 681451 w 3976873"/>
              <a:gd name="connsiteY1564" fmla="*/ 2022780 h 3955845"/>
              <a:gd name="connsiteX1565" fmla="*/ 674939 w 3976873"/>
              <a:gd name="connsiteY1565" fmla="*/ 2020751 h 3955845"/>
              <a:gd name="connsiteX1566" fmla="*/ 661251 w 3976873"/>
              <a:gd name="connsiteY1566" fmla="*/ 2006034 h 3955845"/>
              <a:gd name="connsiteX1567" fmla="*/ 549475 w 3976873"/>
              <a:gd name="connsiteY1567" fmla="*/ 1917521 h 3955845"/>
              <a:gd name="connsiteX1568" fmla="*/ 413365 w 3976873"/>
              <a:gd name="connsiteY1568" fmla="*/ 1831751 h 3955845"/>
              <a:gd name="connsiteX1569" fmla="*/ 208662 w 3976873"/>
              <a:gd name="connsiteY1569" fmla="*/ 1724748 h 3955845"/>
              <a:gd name="connsiteX1570" fmla="*/ 110367 w 3976873"/>
              <a:gd name="connsiteY1570" fmla="*/ 1657587 h 3955845"/>
              <a:gd name="connsiteX1571" fmla="*/ 19468 w 3976873"/>
              <a:gd name="connsiteY1571" fmla="*/ 1586728 h 3955845"/>
              <a:gd name="connsiteX1572" fmla="*/ 1693 w 3976873"/>
              <a:gd name="connsiteY1572" fmla="*/ 1537701 h 3955845"/>
              <a:gd name="connsiteX1573" fmla="*/ 22330 w 3976873"/>
              <a:gd name="connsiteY1573" fmla="*/ 1509548 h 3955845"/>
              <a:gd name="connsiteX1574" fmla="*/ 31039 w 3976873"/>
              <a:gd name="connsiteY1574" fmla="*/ 1504179 h 3955845"/>
              <a:gd name="connsiteX1575" fmla="*/ 64441 w 3976873"/>
              <a:gd name="connsiteY1575" fmla="*/ 1513484 h 3955845"/>
              <a:gd name="connsiteX1576" fmla="*/ 59788 w 3976873"/>
              <a:gd name="connsiteY1576" fmla="*/ 1505014 h 3955845"/>
              <a:gd name="connsiteX1577" fmla="*/ 69450 w 3976873"/>
              <a:gd name="connsiteY1577" fmla="*/ 1470659 h 3955845"/>
              <a:gd name="connsiteX1578" fmla="*/ 75892 w 3976873"/>
              <a:gd name="connsiteY1578" fmla="*/ 1465410 h 3955845"/>
              <a:gd name="connsiteX1579" fmla="*/ 144246 w 3976873"/>
              <a:gd name="connsiteY1579" fmla="*/ 1465291 h 3955845"/>
              <a:gd name="connsiteX1580" fmla="*/ 151999 w 3976873"/>
              <a:gd name="connsiteY1580" fmla="*/ 1472448 h 3955845"/>
              <a:gd name="connsiteX1581" fmla="*/ 170012 w 3976873"/>
              <a:gd name="connsiteY1581" fmla="*/ 1388349 h 3955845"/>
              <a:gd name="connsiteX1582" fmla="*/ 179318 w 3976873"/>
              <a:gd name="connsiteY1582" fmla="*/ 1388349 h 3955845"/>
              <a:gd name="connsiteX1583" fmla="*/ 229539 w 3976873"/>
              <a:gd name="connsiteY1583" fmla="*/ 1395029 h 3955845"/>
              <a:gd name="connsiteX1584" fmla="*/ 264490 w 3976873"/>
              <a:gd name="connsiteY1584" fmla="*/ 1412326 h 3955845"/>
              <a:gd name="connsiteX1585" fmla="*/ 298727 w 3976873"/>
              <a:gd name="connsiteY1585" fmla="*/ 1399443 h 3955845"/>
              <a:gd name="connsiteX1586" fmla="*/ 405253 w 3976873"/>
              <a:gd name="connsiteY1586" fmla="*/ 1458492 h 3955845"/>
              <a:gd name="connsiteX1587" fmla="*/ 525737 w 3976873"/>
              <a:gd name="connsiteY1587" fmla="*/ 1671663 h 3955845"/>
              <a:gd name="connsiteX1588" fmla="*/ 554724 w 3976873"/>
              <a:gd name="connsiteY1588" fmla="*/ 1730354 h 3955845"/>
              <a:gd name="connsiteX1589" fmla="*/ 528480 w 3976873"/>
              <a:gd name="connsiteY1589" fmla="*/ 1600924 h 3955845"/>
              <a:gd name="connsiteX1590" fmla="*/ 535399 w 3976873"/>
              <a:gd name="connsiteY1590" fmla="*/ 1522908 h 3955845"/>
              <a:gd name="connsiteX1591" fmla="*/ 564744 w 3976873"/>
              <a:gd name="connsiteY1591" fmla="*/ 1489864 h 3955845"/>
              <a:gd name="connsiteX1592" fmla="*/ 588602 w 3976873"/>
              <a:gd name="connsiteY1592" fmla="*/ 1463263 h 3955845"/>
              <a:gd name="connsiteX1593" fmla="*/ 639539 w 3976873"/>
              <a:gd name="connsiteY1593" fmla="*/ 1459923 h 3955845"/>
              <a:gd name="connsiteX1594" fmla="*/ 642402 w 3976873"/>
              <a:gd name="connsiteY1594" fmla="*/ 1459803 h 3955845"/>
              <a:gd name="connsiteX1595" fmla="*/ 673418 w 3976873"/>
              <a:gd name="connsiteY1595" fmla="*/ 1458253 h 3955845"/>
              <a:gd name="connsiteX1596" fmla="*/ 690358 w 3976873"/>
              <a:gd name="connsiteY1596" fmla="*/ 1464814 h 3955845"/>
              <a:gd name="connsiteX1597" fmla="*/ 717675 w 3976873"/>
              <a:gd name="connsiteY1597" fmla="*/ 1456702 h 3955845"/>
              <a:gd name="connsiteX1598" fmla="*/ 745469 w 3976873"/>
              <a:gd name="connsiteY1598" fmla="*/ 1465768 h 3955845"/>
              <a:gd name="connsiteX1599" fmla="*/ 767181 w 3976873"/>
              <a:gd name="connsiteY1599" fmla="*/ 1477697 h 3955845"/>
              <a:gd name="connsiteX1600" fmla="*/ 774099 w 3976873"/>
              <a:gd name="connsiteY1600" fmla="*/ 1475670 h 3955845"/>
              <a:gd name="connsiteX1601" fmla="*/ 789249 w 3976873"/>
              <a:gd name="connsiteY1601" fmla="*/ 1489507 h 3955845"/>
              <a:gd name="connsiteX1602" fmla="*/ 796883 w 3976873"/>
              <a:gd name="connsiteY1602" fmla="*/ 1486644 h 3955845"/>
              <a:gd name="connsiteX1603" fmla="*/ 872513 w 3976873"/>
              <a:gd name="connsiteY1603" fmla="*/ 1499050 h 3955845"/>
              <a:gd name="connsiteX1604" fmla="*/ 886709 w 3976873"/>
              <a:gd name="connsiteY1604" fmla="*/ 1511814 h 3955845"/>
              <a:gd name="connsiteX1605" fmla="*/ 907346 w 3976873"/>
              <a:gd name="connsiteY1605" fmla="*/ 1511814 h 3955845"/>
              <a:gd name="connsiteX1606" fmla="*/ 963771 w 3976873"/>
              <a:gd name="connsiteY1606" fmla="*/ 1570147 h 3955845"/>
              <a:gd name="connsiteX1607" fmla="*/ 958998 w 3976873"/>
              <a:gd name="connsiteY1607" fmla="*/ 1583985 h 3955845"/>
              <a:gd name="connsiteX1608" fmla="*/ 838993 w 3976873"/>
              <a:gd name="connsiteY1608" fmla="*/ 1586728 h 3955845"/>
              <a:gd name="connsiteX1609" fmla="*/ 718987 w 3976873"/>
              <a:gd name="connsiteY1609" fmla="*/ 1713296 h 3955845"/>
              <a:gd name="connsiteX1610" fmla="*/ 701212 w 3976873"/>
              <a:gd name="connsiteY1610" fmla="*/ 1756360 h 3955845"/>
              <a:gd name="connsiteX1611" fmla="*/ 669601 w 3976873"/>
              <a:gd name="connsiteY1611" fmla="*/ 1887221 h 3955845"/>
              <a:gd name="connsiteX1612" fmla="*/ 675088 w 3976873"/>
              <a:gd name="connsiteY1612" fmla="*/ 1971082 h 3955845"/>
              <a:gd name="connsiteX1613" fmla="*/ 679438 w 3976873"/>
              <a:gd name="connsiteY1613" fmla="*/ 1982241 h 3955845"/>
              <a:gd name="connsiteX1614" fmla="*/ 874362 w 3976873"/>
              <a:gd name="connsiteY1614" fmla="*/ 2193694 h 3955845"/>
              <a:gd name="connsiteX1615" fmla="*/ 898707 w 3976873"/>
              <a:gd name="connsiteY1615" fmla="*/ 2215867 h 3955845"/>
              <a:gd name="connsiteX1616" fmla="*/ 874303 w 3976873"/>
              <a:gd name="connsiteY1616" fmla="*/ 2184493 h 3955845"/>
              <a:gd name="connsiteX1617" fmla="*/ 815851 w 3976873"/>
              <a:gd name="connsiteY1617" fmla="*/ 2101466 h 3955845"/>
              <a:gd name="connsiteX1618" fmla="*/ 800105 w 3976873"/>
              <a:gd name="connsiteY1618" fmla="*/ 2044684 h 3955845"/>
              <a:gd name="connsiteX1619" fmla="*/ 771714 w 3976873"/>
              <a:gd name="connsiteY1619" fmla="*/ 1971201 h 3955845"/>
              <a:gd name="connsiteX1620" fmla="*/ 791993 w 3976873"/>
              <a:gd name="connsiteY1620" fmla="*/ 1920145 h 3955845"/>
              <a:gd name="connsiteX1621" fmla="*/ 796765 w 3976873"/>
              <a:gd name="connsiteY1621" fmla="*/ 1836999 h 3955845"/>
              <a:gd name="connsiteX1622" fmla="*/ 831716 w 3976873"/>
              <a:gd name="connsiteY1622" fmla="*/ 1803120 h 3955845"/>
              <a:gd name="connsiteX1623" fmla="*/ 867026 w 3976873"/>
              <a:gd name="connsiteY1623" fmla="*/ 1803836 h 3955845"/>
              <a:gd name="connsiteX1624" fmla="*/ 903888 w 3976873"/>
              <a:gd name="connsiteY1624" fmla="*/ 1710313 h 3955845"/>
              <a:gd name="connsiteX1625" fmla="*/ 952797 w 3976873"/>
              <a:gd name="connsiteY1625" fmla="*/ 1697310 h 3955845"/>
              <a:gd name="connsiteX1626" fmla="*/ 959954 w 3976873"/>
              <a:gd name="connsiteY1626" fmla="*/ 1700292 h 3955845"/>
              <a:gd name="connsiteX1627" fmla="*/ 962817 w 3976873"/>
              <a:gd name="connsiteY1627" fmla="*/ 1705422 h 3955845"/>
              <a:gd name="connsiteX1628" fmla="*/ 966515 w 3976873"/>
              <a:gd name="connsiteY1628" fmla="*/ 1696952 h 3955845"/>
              <a:gd name="connsiteX1629" fmla="*/ 1029859 w 3976873"/>
              <a:gd name="connsiteY1629" fmla="*/ 1618698 h 3955845"/>
              <a:gd name="connsiteX1630" fmla="*/ 1042026 w 3976873"/>
              <a:gd name="connsiteY1630" fmla="*/ 1625855 h 3955845"/>
              <a:gd name="connsiteX1631" fmla="*/ 1046439 w 3976873"/>
              <a:gd name="connsiteY1631" fmla="*/ 1652099 h 3955845"/>
              <a:gd name="connsiteX1632" fmla="*/ 1058726 w 3976873"/>
              <a:gd name="connsiteY1632" fmla="*/ 1628241 h 3955845"/>
              <a:gd name="connsiteX1633" fmla="*/ 1139606 w 3976873"/>
              <a:gd name="connsiteY1633" fmla="*/ 1569311 h 3955845"/>
              <a:gd name="connsiteX1634" fmla="*/ 1148193 w 3976873"/>
              <a:gd name="connsiteY1634" fmla="*/ 1578616 h 3955845"/>
              <a:gd name="connsiteX1635" fmla="*/ 1148791 w 3976873"/>
              <a:gd name="connsiteY1635" fmla="*/ 1603429 h 3955845"/>
              <a:gd name="connsiteX1636" fmla="*/ 1186606 w 3976873"/>
              <a:gd name="connsiteY1636" fmla="*/ 1562035 h 3955845"/>
              <a:gd name="connsiteX1637" fmla="*/ 1320569 w 3976873"/>
              <a:gd name="connsiteY1637" fmla="*/ 1509070 h 3955845"/>
              <a:gd name="connsiteX1638" fmla="*/ 1331305 w 3976873"/>
              <a:gd name="connsiteY1638" fmla="*/ 1518732 h 3955845"/>
              <a:gd name="connsiteX1639" fmla="*/ 1309236 w 3976873"/>
              <a:gd name="connsiteY1639" fmla="*/ 1612614 h 3955845"/>
              <a:gd name="connsiteX1640" fmla="*/ 1255913 w 3976873"/>
              <a:gd name="connsiteY1640" fmla="*/ 1689676 h 3955845"/>
              <a:gd name="connsiteX1641" fmla="*/ 1120280 w 3976873"/>
              <a:gd name="connsiteY1641" fmla="*/ 1836999 h 3955845"/>
              <a:gd name="connsiteX1642" fmla="*/ 1054313 w 3976873"/>
              <a:gd name="connsiteY1642" fmla="*/ 1957720 h 3955845"/>
              <a:gd name="connsiteX1643" fmla="*/ 956495 w 3976873"/>
              <a:gd name="connsiteY1643" fmla="*/ 2078681 h 3955845"/>
              <a:gd name="connsiteX1644" fmla="*/ 970451 w 3976873"/>
              <a:gd name="connsiteY1644" fmla="*/ 2236264 h 3955845"/>
              <a:gd name="connsiteX1645" fmla="*/ 984766 w 3976873"/>
              <a:gd name="connsiteY1645" fmla="*/ 2286485 h 3955845"/>
              <a:gd name="connsiteX1646" fmla="*/ 983618 w 3976873"/>
              <a:gd name="connsiteY1646" fmla="*/ 2293208 h 3955845"/>
              <a:gd name="connsiteX1647" fmla="*/ 1126721 w 3976873"/>
              <a:gd name="connsiteY1647" fmla="*/ 2423551 h 3955845"/>
              <a:gd name="connsiteX1648" fmla="*/ 1399628 w 3976873"/>
              <a:gd name="connsiteY1648" fmla="*/ 2611820 h 3955845"/>
              <a:gd name="connsiteX1649" fmla="*/ 1535247 w 3976873"/>
              <a:gd name="connsiteY1649" fmla="*/ 2686994 h 3955845"/>
              <a:gd name="connsiteX1650" fmla="*/ 1469085 w 3976873"/>
              <a:gd name="connsiteY1650" fmla="*/ 2616920 h 3955845"/>
              <a:gd name="connsiteX1651" fmla="*/ 1330350 w 3976873"/>
              <a:gd name="connsiteY1651" fmla="*/ 2458622 h 3955845"/>
              <a:gd name="connsiteX1652" fmla="*/ 1236708 w 3976873"/>
              <a:gd name="connsiteY1652" fmla="*/ 2296388 h 3955845"/>
              <a:gd name="connsiteX1653" fmla="*/ 1265218 w 3976873"/>
              <a:gd name="connsiteY1653" fmla="*/ 2193559 h 3955845"/>
              <a:gd name="connsiteX1654" fmla="*/ 1266411 w 3976873"/>
              <a:gd name="connsiteY1654" fmla="*/ 2168985 h 3955845"/>
              <a:gd name="connsiteX1655" fmla="*/ 1286809 w 3976873"/>
              <a:gd name="connsiteY1655" fmla="*/ 2156101 h 3955845"/>
              <a:gd name="connsiteX1656" fmla="*/ 1296949 w 3976873"/>
              <a:gd name="connsiteY1656" fmla="*/ 2107550 h 3955845"/>
              <a:gd name="connsiteX1657" fmla="*/ 1324266 w 3976873"/>
              <a:gd name="connsiteY1657" fmla="*/ 2091207 h 3955845"/>
              <a:gd name="connsiteX1658" fmla="*/ 1334645 w 3976873"/>
              <a:gd name="connsiteY1658" fmla="*/ 2072240 h 3955845"/>
              <a:gd name="connsiteX1659" fmla="*/ 1342756 w 3976873"/>
              <a:gd name="connsiteY1659" fmla="*/ 2070213 h 3955845"/>
              <a:gd name="connsiteX1660" fmla="*/ 1340133 w 3976873"/>
              <a:gd name="connsiteY1660" fmla="*/ 2064367 h 3955845"/>
              <a:gd name="connsiteX1661" fmla="*/ 1350391 w 3976873"/>
              <a:gd name="connsiteY1661" fmla="*/ 2023451 h 3955845"/>
              <a:gd name="connsiteX1662" fmla="*/ 1352181 w 3976873"/>
              <a:gd name="connsiteY1662" fmla="*/ 2023689 h 3955845"/>
              <a:gd name="connsiteX1663" fmla="*/ 1351107 w 3976873"/>
              <a:gd name="connsiteY1663" fmla="*/ 2021661 h 3955845"/>
              <a:gd name="connsiteX1664" fmla="*/ 1360888 w 3976873"/>
              <a:gd name="connsiteY1664" fmla="*/ 1964640 h 3955845"/>
              <a:gd name="connsiteX1665" fmla="*/ 1394648 w 3976873"/>
              <a:gd name="connsiteY1665" fmla="*/ 1936487 h 3955845"/>
              <a:gd name="connsiteX1666" fmla="*/ 1407292 w 3976873"/>
              <a:gd name="connsiteY1666" fmla="*/ 1943049 h 3955845"/>
              <a:gd name="connsiteX1667" fmla="*/ 1407054 w 3976873"/>
              <a:gd name="connsiteY1667" fmla="*/ 1937083 h 3955845"/>
              <a:gd name="connsiteX1668" fmla="*/ 1419461 w 3976873"/>
              <a:gd name="connsiteY1668" fmla="*/ 1904040 h 3955845"/>
              <a:gd name="connsiteX1669" fmla="*/ 1457634 w 3976873"/>
              <a:gd name="connsiteY1669" fmla="*/ 1918714 h 3955845"/>
              <a:gd name="connsiteX1670" fmla="*/ 1463837 w 3976873"/>
              <a:gd name="connsiteY1670" fmla="*/ 1829365 h 3955845"/>
              <a:gd name="connsiteX1671" fmla="*/ 1514057 w 3976873"/>
              <a:gd name="connsiteY1671" fmla="*/ 1815646 h 3955845"/>
              <a:gd name="connsiteX1672" fmla="*/ 1516443 w 3976873"/>
              <a:gd name="connsiteY1672" fmla="*/ 1795247 h 3955845"/>
              <a:gd name="connsiteX1673" fmla="*/ 1529208 w 3976873"/>
              <a:gd name="connsiteY1673" fmla="*/ 1786779 h 3955845"/>
              <a:gd name="connsiteX1674" fmla="*/ 1528372 w 3976873"/>
              <a:gd name="connsiteY1674" fmla="*/ 1770555 h 3955845"/>
              <a:gd name="connsiteX1675" fmla="*/ 1523601 w 3976873"/>
              <a:gd name="connsiteY1675" fmla="*/ 1730354 h 3955845"/>
              <a:gd name="connsiteX1676" fmla="*/ 1587182 w 3976873"/>
              <a:gd name="connsiteY1676" fmla="*/ 1680014 h 3955845"/>
              <a:gd name="connsiteX1677" fmla="*/ 1630484 w 3976873"/>
              <a:gd name="connsiteY1677" fmla="*/ 1667726 h 3955845"/>
              <a:gd name="connsiteX1678" fmla="*/ 1640505 w 3976873"/>
              <a:gd name="connsiteY1678" fmla="*/ 1641364 h 3955845"/>
              <a:gd name="connsiteX1679" fmla="*/ 1661619 w 3976873"/>
              <a:gd name="connsiteY1679" fmla="*/ 1614403 h 3955845"/>
              <a:gd name="connsiteX1680" fmla="*/ 1671283 w 3976873"/>
              <a:gd name="connsiteY1680" fmla="*/ 1609871 h 3955845"/>
              <a:gd name="connsiteX1681" fmla="*/ 1735700 w 3976873"/>
              <a:gd name="connsiteY1681" fmla="*/ 1780337 h 3955845"/>
              <a:gd name="connsiteX1682" fmla="*/ 1668061 w 3976873"/>
              <a:gd name="connsiteY1682" fmla="*/ 2052438 h 3955845"/>
              <a:gd name="connsiteX1683" fmla="*/ 1558196 w 3976873"/>
              <a:gd name="connsiteY1683" fmla="*/ 2329073 h 3955845"/>
              <a:gd name="connsiteX1684" fmla="*/ 1557957 w 3976873"/>
              <a:gd name="connsiteY1684" fmla="*/ 2576242 h 3955845"/>
              <a:gd name="connsiteX1685" fmla="*/ 1608297 w 3976873"/>
              <a:gd name="connsiteY1685" fmla="*/ 2717124 h 3955845"/>
              <a:gd name="connsiteX1686" fmla="*/ 1632201 w 3976873"/>
              <a:gd name="connsiteY1686" fmla="*/ 2740735 h 3955845"/>
              <a:gd name="connsiteX1687" fmla="*/ 1689891 w 3976873"/>
              <a:gd name="connsiteY1687" fmla="*/ 2772714 h 3955845"/>
              <a:gd name="connsiteX1688" fmla="*/ 2225773 w 3976873"/>
              <a:gd name="connsiteY1688" fmla="*/ 2969230 h 3955845"/>
              <a:gd name="connsiteX1689" fmla="*/ 2322301 w 3976873"/>
              <a:gd name="connsiteY1689" fmla="*/ 2985727 h 3955845"/>
              <a:gd name="connsiteX1690" fmla="*/ 2304592 w 3976873"/>
              <a:gd name="connsiteY1690" fmla="*/ 2975149 h 3955845"/>
              <a:gd name="connsiteX1691" fmla="*/ 2122675 w 3976873"/>
              <a:gd name="connsiteY1691" fmla="*/ 2889975 h 3955845"/>
              <a:gd name="connsiteX1692" fmla="*/ 1944933 w 3976873"/>
              <a:gd name="connsiteY1692" fmla="*/ 2790129 h 3955845"/>
              <a:gd name="connsiteX1693" fmla="*/ 1814309 w 3976873"/>
              <a:gd name="connsiteY1693" fmla="*/ 2752792 h 3955845"/>
              <a:gd name="connsiteX1694" fmla="*/ 1737129 w 3976873"/>
              <a:gd name="connsiteY1694" fmla="*/ 2588648 h 3955845"/>
              <a:gd name="connsiteX1695" fmla="*/ 1773751 w 3976873"/>
              <a:gd name="connsiteY1695" fmla="*/ 2523634 h 3955845"/>
              <a:gd name="connsiteX1696" fmla="*/ 1758601 w 3976873"/>
              <a:gd name="connsiteY1696" fmla="*/ 2482122 h 3955845"/>
              <a:gd name="connsiteX1697" fmla="*/ 1764685 w 3976873"/>
              <a:gd name="connsiteY1697" fmla="*/ 2477231 h 3955845"/>
              <a:gd name="connsiteX1698" fmla="*/ 1785799 w 3976873"/>
              <a:gd name="connsiteY1698" fmla="*/ 2479856 h 3955845"/>
              <a:gd name="connsiteX1699" fmla="*/ 1784845 w 3976873"/>
              <a:gd name="connsiteY1699" fmla="*/ 2479139 h 3955845"/>
              <a:gd name="connsiteX1700" fmla="*/ 1761464 w 3976873"/>
              <a:gd name="connsiteY1700" fmla="*/ 2414126 h 3955845"/>
              <a:gd name="connsiteX1701" fmla="*/ 1764566 w 3976873"/>
              <a:gd name="connsiteY1701" fmla="*/ 2412455 h 3955845"/>
              <a:gd name="connsiteX1702" fmla="*/ 1758601 w 3976873"/>
              <a:gd name="connsiteY1702" fmla="*/ 2408996 h 3955845"/>
              <a:gd name="connsiteX1703" fmla="*/ 1753710 w 3976873"/>
              <a:gd name="connsiteY1703" fmla="*/ 2400169 h 3955845"/>
              <a:gd name="connsiteX1704" fmla="*/ 1769337 w 3976873"/>
              <a:gd name="connsiteY1704" fmla="*/ 2339689 h 3955845"/>
              <a:gd name="connsiteX1705" fmla="*/ 1796893 w 3976873"/>
              <a:gd name="connsiteY1705" fmla="*/ 2341239 h 3955845"/>
              <a:gd name="connsiteX1706" fmla="*/ 1787349 w 3976873"/>
              <a:gd name="connsiteY1706" fmla="*/ 2314756 h 3955845"/>
              <a:gd name="connsiteX1707" fmla="*/ 1805243 w 3976873"/>
              <a:gd name="connsiteY1707" fmla="*/ 2290660 h 3955845"/>
              <a:gd name="connsiteX1708" fmla="*/ 1818842 w 3976873"/>
              <a:gd name="connsiteY1708" fmla="*/ 2290422 h 3955845"/>
              <a:gd name="connsiteX1709" fmla="*/ 1817292 w 3976873"/>
              <a:gd name="connsiteY1709" fmla="*/ 2286962 h 3955845"/>
              <a:gd name="connsiteX1710" fmla="*/ 1821467 w 3976873"/>
              <a:gd name="connsiteY1710" fmla="*/ 2259407 h 3955845"/>
              <a:gd name="connsiteX1711" fmla="*/ 1854273 w 3976873"/>
              <a:gd name="connsiteY1711" fmla="*/ 2228152 h 3955845"/>
              <a:gd name="connsiteX1712" fmla="*/ 1867633 w 3976873"/>
              <a:gd name="connsiteY1712" fmla="*/ 2234832 h 3955845"/>
              <a:gd name="connsiteX1713" fmla="*/ 1870615 w 3976873"/>
              <a:gd name="connsiteY1713" fmla="*/ 2188310 h 3955845"/>
              <a:gd name="connsiteX1714" fmla="*/ 1878282 w 3976873"/>
              <a:gd name="connsiteY1714" fmla="*/ 2176814 h 3955845"/>
              <a:gd name="connsiteX1715" fmla="*/ 1873766 w 3976873"/>
              <a:gd name="connsiteY1715" fmla="*/ 2172186 h 3955845"/>
              <a:gd name="connsiteX1716" fmla="*/ 1819678 w 3976873"/>
              <a:gd name="connsiteY1716" fmla="*/ 2088104 h 3955845"/>
              <a:gd name="connsiteX1717" fmla="*/ 1821945 w 3976873"/>
              <a:gd name="connsiteY1717" fmla="*/ 2073910 h 3955845"/>
              <a:gd name="connsiteX1718" fmla="*/ 1927756 w 3976873"/>
              <a:gd name="connsiteY1718" fmla="*/ 2026909 h 3955845"/>
              <a:gd name="connsiteX1719" fmla="*/ 1948035 w 3976873"/>
              <a:gd name="connsiteY1719" fmla="*/ 2007226 h 3955845"/>
              <a:gd name="connsiteX1720" fmla="*/ 1978623 w 3976873"/>
              <a:gd name="connsiteY1720" fmla="*/ 2010459 h 3955845"/>
              <a:gd name="connsiteX1721" fmla="*/ 1978279 w 3976873"/>
              <a:gd name="connsiteY1721" fmla="*/ 1992012 h 3955845"/>
              <a:gd name="connsiteX1722" fmla="*/ 1987640 w 3976873"/>
              <a:gd name="connsiteY1722" fmla="*/ 1959751 h 3955845"/>
              <a:gd name="connsiteX1723" fmla="*/ 2047404 w 3976873"/>
              <a:gd name="connsiteY1723" fmla="*/ 1930763 h 3955845"/>
              <a:gd name="connsiteX1724" fmla="*/ 2089991 w 3976873"/>
              <a:gd name="connsiteY1724" fmla="*/ 1944004 h 3955845"/>
              <a:gd name="connsiteX1725" fmla="*/ 2075796 w 3976873"/>
              <a:gd name="connsiteY1725" fmla="*/ 1895453 h 3955845"/>
              <a:gd name="connsiteX1726" fmla="*/ 2154646 w 3976873"/>
              <a:gd name="connsiteY1726" fmla="*/ 1906666 h 3955845"/>
              <a:gd name="connsiteX1727" fmla="*/ 2149636 w 3976873"/>
              <a:gd name="connsiteY1727" fmla="*/ 1843084 h 3955845"/>
              <a:gd name="connsiteX1728" fmla="*/ 2194369 w 3976873"/>
              <a:gd name="connsiteY1728" fmla="*/ 1793459 h 3955845"/>
              <a:gd name="connsiteX1729" fmla="*/ 2275487 w 3976873"/>
              <a:gd name="connsiteY1729" fmla="*/ 1760774 h 3955845"/>
              <a:gd name="connsiteX1730" fmla="*/ 2287059 w 3976873"/>
              <a:gd name="connsiteY1730" fmla="*/ 1758507 h 3955845"/>
              <a:gd name="connsiteX1731" fmla="*/ 2331435 w 3976873"/>
              <a:gd name="connsiteY1731" fmla="*/ 1785587 h 3955845"/>
              <a:gd name="connsiteX1732" fmla="*/ 2334775 w 3976873"/>
              <a:gd name="connsiteY1732" fmla="*/ 1791432 h 3955845"/>
              <a:gd name="connsiteX1733" fmla="*/ 2343125 w 3976873"/>
              <a:gd name="connsiteY1733" fmla="*/ 1778906 h 3955845"/>
              <a:gd name="connsiteX1734" fmla="*/ 2363524 w 3976873"/>
              <a:gd name="connsiteY1734" fmla="*/ 1774492 h 3955845"/>
              <a:gd name="connsiteX1735" fmla="*/ 2360899 w 3976873"/>
              <a:gd name="connsiteY1735" fmla="*/ 1757434 h 3955845"/>
              <a:gd name="connsiteX1736" fmla="*/ 2364955 w 3976873"/>
              <a:gd name="connsiteY1736" fmla="*/ 1750395 h 3955845"/>
              <a:gd name="connsiteX1737" fmla="*/ 2437722 w 3976873"/>
              <a:gd name="connsiteY1737" fmla="*/ 1731428 h 3955845"/>
              <a:gd name="connsiteX1738" fmla="*/ 2475286 w 3976873"/>
              <a:gd name="connsiteY1738" fmla="*/ 1736932 h 3955845"/>
              <a:gd name="connsiteX1739" fmla="*/ 3560752 w 3976873"/>
              <a:gd name="connsiteY1739" fmla="*/ 2048277 h 3955845"/>
              <a:gd name="connsiteX1740" fmla="*/ 3564898 w 3976873"/>
              <a:gd name="connsiteY1740" fmla="*/ 2056970 h 3955845"/>
              <a:gd name="connsiteX1741" fmla="*/ 3558219 w 3976873"/>
              <a:gd name="connsiteY1741" fmla="*/ 2086146 h 3955845"/>
              <a:gd name="connsiteX1742" fmla="*/ 3452344 w 3976873"/>
              <a:gd name="connsiteY1742" fmla="*/ 2427120 h 3955845"/>
              <a:gd name="connsiteX1743" fmla="*/ 3460042 w 3976873"/>
              <a:gd name="connsiteY1743" fmla="*/ 2386093 h 3955845"/>
              <a:gd name="connsiteX1744" fmla="*/ 3552135 w 3976873"/>
              <a:gd name="connsiteY1744" fmla="*/ 2050767 h 3955845"/>
              <a:gd name="connsiteX1745" fmla="*/ 3560752 w 3976873"/>
              <a:gd name="connsiteY1745" fmla="*/ 2048277 h 3955845"/>
              <a:gd name="connsiteX1746" fmla="*/ 3660793 w 3976873"/>
              <a:gd name="connsiteY1746" fmla="*/ 1755799 h 3955845"/>
              <a:gd name="connsiteX1747" fmla="*/ 3656503 w 3976873"/>
              <a:gd name="connsiteY1747" fmla="*/ 1769614 h 3955845"/>
              <a:gd name="connsiteX1748" fmla="*/ 3656527 w 3976873"/>
              <a:gd name="connsiteY1748" fmla="*/ 1765843 h 3955845"/>
              <a:gd name="connsiteX1749" fmla="*/ 2673441 w 3976873"/>
              <a:gd name="connsiteY1749" fmla="*/ 1265121 h 3955845"/>
              <a:gd name="connsiteX1750" fmla="*/ 2709706 w 3976873"/>
              <a:gd name="connsiteY1750" fmla="*/ 1315700 h 3955845"/>
              <a:gd name="connsiteX1751" fmla="*/ 2702666 w 3976873"/>
              <a:gd name="connsiteY1751" fmla="*/ 1323216 h 3955845"/>
              <a:gd name="connsiteX1752" fmla="*/ 2697776 w 3976873"/>
              <a:gd name="connsiteY1752" fmla="*/ 1323455 h 3955845"/>
              <a:gd name="connsiteX1753" fmla="*/ 2686564 w 3976873"/>
              <a:gd name="connsiteY1753" fmla="*/ 1311168 h 3955845"/>
              <a:gd name="connsiteX1754" fmla="*/ 2662943 w 3976873"/>
              <a:gd name="connsiteY1754" fmla="*/ 1274187 h 3955845"/>
              <a:gd name="connsiteX1755" fmla="*/ 2673083 w 3976873"/>
              <a:gd name="connsiteY1755" fmla="*/ 1265360 h 3955845"/>
              <a:gd name="connsiteX1756" fmla="*/ 2673441 w 3976873"/>
              <a:gd name="connsiteY1756" fmla="*/ 1265121 h 3955845"/>
              <a:gd name="connsiteX1757" fmla="*/ 2492119 w 3976873"/>
              <a:gd name="connsiteY1757" fmla="*/ 1184481 h 3955845"/>
              <a:gd name="connsiteX1758" fmla="*/ 2547470 w 3976873"/>
              <a:gd name="connsiteY1758" fmla="*/ 1252117 h 3955845"/>
              <a:gd name="connsiteX1759" fmla="*/ 2605922 w 3976873"/>
              <a:gd name="connsiteY1759" fmla="*/ 1316892 h 3955845"/>
              <a:gd name="connsiteX1760" fmla="*/ 2595305 w 3976873"/>
              <a:gd name="connsiteY1760" fmla="*/ 1327390 h 3955845"/>
              <a:gd name="connsiteX1761" fmla="*/ 2480428 w 3976873"/>
              <a:gd name="connsiteY1761" fmla="*/ 1192115 h 3955845"/>
              <a:gd name="connsiteX1762" fmla="*/ 2482561 w 3976873"/>
              <a:gd name="connsiteY1762" fmla="*/ 1183645 h 3955845"/>
              <a:gd name="connsiteX1763" fmla="*/ 2492119 w 3976873"/>
              <a:gd name="connsiteY1763" fmla="*/ 1184481 h 3955845"/>
              <a:gd name="connsiteX1764" fmla="*/ 2570240 w 3976873"/>
              <a:gd name="connsiteY1764" fmla="*/ 1194828 h 3955845"/>
              <a:gd name="connsiteX1765" fmla="*/ 2577531 w 3976873"/>
              <a:gd name="connsiteY1765" fmla="*/ 1200465 h 3955845"/>
              <a:gd name="connsiteX1766" fmla="*/ 2613438 w 3976873"/>
              <a:gd name="connsiteY1766" fmla="*/ 1255578 h 3955845"/>
              <a:gd name="connsiteX1767" fmla="*/ 2646960 w 3976873"/>
              <a:gd name="connsiteY1767" fmla="*/ 1312121 h 3955845"/>
              <a:gd name="connsiteX1768" fmla="*/ 2635268 w 3976873"/>
              <a:gd name="connsiteY1768" fmla="*/ 1322022 h 3955845"/>
              <a:gd name="connsiteX1769" fmla="*/ 2585047 w 3976873"/>
              <a:gd name="connsiteY1769" fmla="*/ 1249136 h 3955845"/>
              <a:gd name="connsiteX1770" fmla="*/ 2563575 w 3976873"/>
              <a:gd name="connsiteY1770" fmla="*/ 1201181 h 3955845"/>
              <a:gd name="connsiteX1771" fmla="*/ 2570240 w 3976873"/>
              <a:gd name="connsiteY1771" fmla="*/ 1194828 h 3955845"/>
              <a:gd name="connsiteX1772" fmla="*/ 2347421 w 3976873"/>
              <a:gd name="connsiteY1772" fmla="*/ 1121377 h 3955845"/>
              <a:gd name="connsiteX1773" fmla="*/ 2479953 w 3976873"/>
              <a:gd name="connsiteY1773" fmla="*/ 1276096 h 3955845"/>
              <a:gd name="connsiteX1774" fmla="*/ 2469574 w 3976873"/>
              <a:gd name="connsiteY1774" fmla="*/ 1284447 h 3955845"/>
              <a:gd name="connsiteX1775" fmla="*/ 2337878 w 3976873"/>
              <a:gd name="connsiteY1775" fmla="*/ 1129965 h 3955845"/>
              <a:gd name="connsiteX1776" fmla="*/ 2347421 w 3976873"/>
              <a:gd name="connsiteY1776" fmla="*/ 1121377 h 3955845"/>
              <a:gd name="connsiteX1777" fmla="*/ 2613556 w 3976873"/>
              <a:gd name="connsiteY1777" fmla="*/ 1152392 h 3955845"/>
              <a:gd name="connsiteX1778" fmla="*/ 2635387 w 3976873"/>
              <a:gd name="connsiteY1778" fmla="*/ 1199393 h 3955845"/>
              <a:gd name="connsiteX1779" fmla="*/ 2621549 w 3976873"/>
              <a:gd name="connsiteY1779" fmla="*/ 1198677 h 3955845"/>
              <a:gd name="connsiteX1780" fmla="*/ 2599600 w 3976873"/>
              <a:gd name="connsiteY1780" fmla="*/ 1163963 h 3955845"/>
              <a:gd name="connsiteX1781" fmla="*/ 2601523 w 3976873"/>
              <a:gd name="connsiteY1781" fmla="*/ 1152273 h 3955845"/>
              <a:gd name="connsiteX1782" fmla="*/ 2613556 w 3976873"/>
              <a:gd name="connsiteY1782" fmla="*/ 1152392 h 3955845"/>
              <a:gd name="connsiteX1783" fmla="*/ 2466949 w 3976873"/>
              <a:gd name="connsiteY1783" fmla="*/ 1103244 h 3955845"/>
              <a:gd name="connsiteX1784" fmla="*/ 2511684 w 3976873"/>
              <a:gd name="connsiteY1784" fmla="*/ 1158237 h 3955845"/>
              <a:gd name="connsiteX1785" fmla="*/ 2496175 w 3976873"/>
              <a:gd name="connsiteY1785" fmla="*/ 1168019 h 3955845"/>
              <a:gd name="connsiteX1786" fmla="*/ 2456570 w 3976873"/>
              <a:gd name="connsiteY1786" fmla="*/ 1110879 h 3955845"/>
              <a:gd name="connsiteX1787" fmla="*/ 2466949 w 3976873"/>
              <a:gd name="connsiteY1787" fmla="*/ 1103244 h 3955845"/>
              <a:gd name="connsiteX1788" fmla="*/ 2188764 w 3976873"/>
              <a:gd name="connsiteY1788" fmla="*/ 981687 h 3955845"/>
              <a:gd name="connsiteX1789" fmla="*/ 2346823 w 3976873"/>
              <a:gd name="connsiteY1789" fmla="*/ 1168853 h 3955845"/>
              <a:gd name="connsiteX1790" fmla="*/ 2339428 w 3976873"/>
              <a:gd name="connsiteY1790" fmla="*/ 1175415 h 3955845"/>
              <a:gd name="connsiteX1791" fmla="*/ 2179221 w 3976873"/>
              <a:gd name="connsiteY1791" fmla="*/ 990276 h 3955845"/>
              <a:gd name="connsiteX1792" fmla="*/ 2188764 w 3976873"/>
              <a:gd name="connsiteY1792" fmla="*/ 981687 h 3955845"/>
              <a:gd name="connsiteX1793" fmla="*/ 2108601 w 3976873"/>
              <a:gd name="connsiteY1793" fmla="*/ 880896 h 3955845"/>
              <a:gd name="connsiteX1794" fmla="*/ 2152022 w 3976873"/>
              <a:gd name="connsiteY1794" fmla="*/ 933383 h 3955845"/>
              <a:gd name="connsiteX1795" fmla="*/ 2137349 w 3976873"/>
              <a:gd name="connsiteY1795" fmla="*/ 946386 h 3955845"/>
              <a:gd name="connsiteX1796" fmla="*/ 2097745 w 3976873"/>
              <a:gd name="connsiteY1796" fmla="*/ 887576 h 3955845"/>
              <a:gd name="connsiteX1797" fmla="*/ 2100757 w 3976873"/>
              <a:gd name="connsiteY1797" fmla="*/ 880879 h 3955845"/>
              <a:gd name="connsiteX1798" fmla="*/ 2108601 w 3976873"/>
              <a:gd name="connsiteY1798" fmla="*/ 880896 h 3955845"/>
              <a:gd name="connsiteX1799" fmla="*/ 2147130 w 3976873"/>
              <a:gd name="connsiteY1799" fmla="*/ 856563 h 3955845"/>
              <a:gd name="connsiteX1800" fmla="*/ 2176238 w 3976873"/>
              <a:gd name="connsiteY1800" fmla="*/ 897599 h 3955845"/>
              <a:gd name="connsiteX1801" fmla="*/ 2222999 w 3976873"/>
              <a:gd name="connsiteY1801" fmla="*/ 959260 h 3955845"/>
              <a:gd name="connsiteX1802" fmla="*/ 2216678 w 3976873"/>
              <a:gd name="connsiteY1802" fmla="*/ 964987 h 3955845"/>
              <a:gd name="connsiteX1803" fmla="*/ 2163474 w 3976873"/>
              <a:gd name="connsiteY1803" fmla="*/ 903921 h 3955845"/>
              <a:gd name="connsiteX1804" fmla="*/ 2138542 w 3976873"/>
              <a:gd name="connsiteY1804" fmla="*/ 860620 h 3955845"/>
              <a:gd name="connsiteX1805" fmla="*/ 2141271 w 3976873"/>
              <a:gd name="connsiteY1805" fmla="*/ 854833 h 3955845"/>
              <a:gd name="connsiteX1806" fmla="*/ 2147130 w 3976873"/>
              <a:gd name="connsiteY1806" fmla="*/ 856563 h 3955845"/>
              <a:gd name="connsiteX1807" fmla="*/ 2504471 w 3976873"/>
              <a:gd name="connsiteY1807" fmla="*/ 957398 h 3955845"/>
              <a:gd name="connsiteX1808" fmla="*/ 2510610 w 3976873"/>
              <a:gd name="connsiteY1808" fmla="*/ 960334 h 3955845"/>
              <a:gd name="connsiteX1809" fmla="*/ 2520392 w 3976873"/>
              <a:gd name="connsiteY1809" fmla="*/ 992662 h 3955845"/>
              <a:gd name="connsiteX1810" fmla="*/ 2508343 w 3976873"/>
              <a:gd name="connsiteY1810" fmla="*/ 993139 h 3955845"/>
              <a:gd name="connsiteX1811" fmla="*/ 2497727 w 3976873"/>
              <a:gd name="connsiteY1811" fmla="*/ 972144 h 3955845"/>
              <a:gd name="connsiteX1812" fmla="*/ 2498711 w 3976873"/>
              <a:gd name="connsiteY1812" fmla="*/ 959842 h 3955845"/>
              <a:gd name="connsiteX1813" fmla="*/ 2504471 w 3976873"/>
              <a:gd name="connsiteY1813" fmla="*/ 957398 h 3955845"/>
              <a:gd name="connsiteX1814" fmla="*/ 2051699 w 3976873"/>
              <a:gd name="connsiteY1814" fmla="*/ 755282 h 3955845"/>
              <a:gd name="connsiteX1815" fmla="*/ 2080805 w 3976873"/>
              <a:gd name="connsiteY1815" fmla="*/ 788802 h 3955845"/>
              <a:gd name="connsiteX1816" fmla="*/ 2115877 w 3976873"/>
              <a:gd name="connsiteY1816" fmla="*/ 834968 h 3955845"/>
              <a:gd name="connsiteX1817" fmla="*/ 2103232 w 3976873"/>
              <a:gd name="connsiteY1817" fmla="*/ 844988 h 3955845"/>
              <a:gd name="connsiteX1818" fmla="*/ 2041321 w 3976873"/>
              <a:gd name="connsiteY1818" fmla="*/ 763752 h 3955845"/>
              <a:gd name="connsiteX1819" fmla="*/ 2051699 w 3976873"/>
              <a:gd name="connsiteY1819" fmla="*/ 755282 h 3955845"/>
              <a:gd name="connsiteX1820" fmla="*/ 2207387 w 3976873"/>
              <a:gd name="connsiteY1820" fmla="*/ 740687 h 3955845"/>
              <a:gd name="connsiteX1821" fmla="*/ 2209401 w 3976873"/>
              <a:gd name="connsiteY1821" fmla="*/ 748487 h 3955845"/>
              <a:gd name="connsiteX1822" fmla="*/ 2239104 w 3976873"/>
              <a:gd name="connsiteY1822" fmla="*/ 787733 h 3955845"/>
              <a:gd name="connsiteX1823" fmla="*/ 2254731 w 3976873"/>
              <a:gd name="connsiteY1823" fmla="*/ 822685 h 3955845"/>
              <a:gd name="connsiteX1824" fmla="*/ 2243279 w 3976873"/>
              <a:gd name="connsiteY1824" fmla="*/ 829007 h 3955845"/>
              <a:gd name="connsiteX1825" fmla="*/ 2218586 w 3976873"/>
              <a:gd name="connsiteY1825" fmla="*/ 791550 h 3955845"/>
              <a:gd name="connsiteX1826" fmla="*/ 2193894 w 3976873"/>
              <a:gd name="connsiteY1826" fmla="*/ 750514 h 3955845"/>
              <a:gd name="connsiteX1827" fmla="*/ 2195921 w 3976873"/>
              <a:gd name="connsiteY1827" fmla="*/ 743357 h 3955845"/>
              <a:gd name="connsiteX1828" fmla="*/ 2199380 w 3976873"/>
              <a:gd name="connsiteY1828" fmla="*/ 740494 h 3955845"/>
              <a:gd name="connsiteX1829" fmla="*/ 2207387 w 3976873"/>
              <a:gd name="connsiteY1829" fmla="*/ 740687 h 3955845"/>
              <a:gd name="connsiteX1830" fmla="*/ 3043734 w 3976873"/>
              <a:gd name="connsiteY1830" fmla="*/ 971607 h 3955845"/>
              <a:gd name="connsiteX1831" fmla="*/ 3050040 w 3976873"/>
              <a:gd name="connsiteY1831" fmla="*/ 977155 h 3955845"/>
              <a:gd name="connsiteX1832" fmla="*/ 3032504 w 3976873"/>
              <a:gd name="connsiteY1832" fmla="*/ 1027972 h 3955845"/>
              <a:gd name="connsiteX1833" fmla="*/ 3010436 w 3976873"/>
              <a:gd name="connsiteY1833" fmla="*/ 1060777 h 3955845"/>
              <a:gd name="connsiteX1834" fmla="*/ 2996955 w 3976873"/>
              <a:gd name="connsiteY1834" fmla="*/ 1086425 h 3955845"/>
              <a:gd name="connsiteX1835" fmla="*/ 2980375 w 3976873"/>
              <a:gd name="connsiteY1835" fmla="*/ 1078551 h 3955845"/>
              <a:gd name="connsiteX1836" fmla="*/ 3001131 w 3976873"/>
              <a:gd name="connsiteY1836" fmla="*/ 1027136 h 3955845"/>
              <a:gd name="connsiteX1837" fmla="*/ 3036441 w 3976873"/>
              <a:gd name="connsiteY1837" fmla="*/ 976080 h 3955845"/>
              <a:gd name="connsiteX1838" fmla="*/ 3043734 w 3976873"/>
              <a:gd name="connsiteY1838" fmla="*/ 971607 h 3955845"/>
              <a:gd name="connsiteX1839" fmla="*/ 2071620 w 3976873"/>
              <a:gd name="connsiteY1839" fmla="*/ 612494 h 3955845"/>
              <a:gd name="connsiteX1840" fmla="*/ 2124585 w 3976873"/>
              <a:gd name="connsiteY1840" fmla="*/ 696833 h 3955845"/>
              <a:gd name="connsiteX1841" fmla="*/ 2216440 w 3976873"/>
              <a:gd name="connsiteY1841" fmla="*/ 849644 h 3955845"/>
              <a:gd name="connsiteX1842" fmla="*/ 2204987 w 3976873"/>
              <a:gd name="connsiteY1842" fmla="*/ 856443 h 3955845"/>
              <a:gd name="connsiteX1843" fmla="*/ 2058618 w 3976873"/>
              <a:gd name="connsiteY1843" fmla="*/ 620964 h 3955845"/>
              <a:gd name="connsiteX1844" fmla="*/ 2061182 w 3976873"/>
              <a:gd name="connsiteY1844" fmla="*/ 610376 h 3955845"/>
              <a:gd name="connsiteX1845" fmla="*/ 2071620 w 3976873"/>
              <a:gd name="connsiteY1845" fmla="*/ 612494 h 3955845"/>
              <a:gd name="connsiteX1846" fmla="*/ 3151438 w 3976873"/>
              <a:gd name="connsiteY1846" fmla="*/ 947670 h 3955845"/>
              <a:gd name="connsiteX1847" fmla="*/ 3152034 w 3976873"/>
              <a:gd name="connsiteY1847" fmla="*/ 957948 h 3955845"/>
              <a:gd name="connsiteX1848" fmla="*/ 3122928 w 3976873"/>
              <a:gd name="connsiteY1848" fmla="*/ 998387 h 3955845"/>
              <a:gd name="connsiteX1849" fmla="*/ 3108732 w 3976873"/>
              <a:gd name="connsiteY1849" fmla="*/ 1010913 h 3955845"/>
              <a:gd name="connsiteX1850" fmla="*/ 3098115 w 3976873"/>
              <a:gd name="connsiteY1850" fmla="*/ 1000774 h 3955845"/>
              <a:gd name="connsiteX1851" fmla="*/ 3141537 w 3976873"/>
              <a:gd name="connsiteY1851" fmla="*/ 945435 h 3955845"/>
              <a:gd name="connsiteX1852" fmla="*/ 3151438 w 3976873"/>
              <a:gd name="connsiteY1852" fmla="*/ 947670 h 3955845"/>
              <a:gd name="connsiteX1853" fmla="*/ 2143434 w 3976873"/>
              <a:gd name="connsiteY1853" fmla="*/ 633133 h 3955845"/>
              <a:gd name="connsiteX1854" fmla="*/ 2176357 w 3976873"/>
              <a:gd name="connsiteY1854" fmla="*/ 713652 h 3955845"/>
              <a:gd name="connsiteX1855" fmla="*/ 2162878 w 3976873"/>
              <a:gd name="connsiteY1855" fmla="*/ 713773 h 3955845"/>
              <a:gd name="connsiteX1856" fmla="*/ 2133890 w 3976873"/>
              <a:gd name="connsiteY1856" fmla="*/ 641005 h 3955845"/>
              <a:gd name="connsiteX1857" fmla="*/ 2135351 w 3976873"/>
              <a:gd name="connsiteY1857" fmla="*/ 632953 h 3955845"/>
              <a:gd name="connsiteX1858" fmla="*/ 2143434 w 3976873"/>
              <a:gd name="connsiteY1858" fmla="*/ 633133 h 3955845"/>
              <a:gd name="connsiteX1859" fmla="*/ 2303019 w 3976873"/>
              <a:gd name="connsiteY1859" fmla="*/ 598248 h 3955845"/>
              <a:gd name="connsiteX1860" fmla="*/ 2282048 w 3976873"/>
              <a:gd name="connsiteY1860" fmla="*/ 592812 h 3955845"/>
              <a:gd name="connsiteX1861" fmla="*/ 2241967 w 3976873"/>
              <a:gd name="connsiteY1861" fmla="*/ 612972 h 3955845"/>
              <a:gd name="connsiteX1862" fmla="*/ 2256044 w 3976873"/>
              <a:gd name="connsiteY1862" fmla="*/ 675599 h 3955845"/>
              <a:gd name="connsiteX1863" fmla="*/ 2295290 w 3976873"/>
              <a:gd name="connsiteY1863" fmla="*/ 785704 h 3955845"/>
              <a:gd name="connsiteX1864" fmla="*/ 2281571 w 3976873"/>
              <a:gd name="connsiteY1864" fmla="*/ 789044 h 3955845"/>
              <a:gd name="connsiteX1865" fmla="*/ 2236838 w 3976873"/>
              <a:gd name="connsiteY1865" fmla="*/ 691466 h 3955845"/>
              <a:gd name="connsiteX1866" fmla="*/ 2229442 w 3976873"/>
              <a:gd name="connsiteY1866" fmla="*/ 664982 h 3955845"/>
              <a:gd name="connsiteX1867" fmla="*/ 2145461 w 3976873"/>
              <a:gd name="connsiteY1867" fmla="*/ 604024 h 3955845"/>
              <a:gd name="connsiteX1868" fmla="*/ 2127567 w 3976873"/>
              <a:gd name="connsiteY1868" fmla="*/ 613449 h 3955845"/>
              <a:gd name="connsiteX1869" fmla="*/ 2018297 w 3976873"/>
              <a:gd name="connsiteY1869" fmla="*/ 573486 h 3955845"/>
              <a:gd name="connsiteX1870" fmla="*/ 1997422 w 3976873"/>
              <a:gd name="connsiteY1870" fmla="*/ 572294 h 3955845"/>
              <a:gd name="connsiteX1871" fmla="*/ 2032851 w 3976873"/>
              <a:gd name="connsiteY1871" fmla="*/ 641839 h 3955845"/>
              <a:gd name="connsiteX1872" fmla="*/ 2029630 w 3976873"/>
              <a:gd name="connsiteY1872" fmla="*/ 650548 h 3955845"/>
              <a:gd name="connsiteX1873" fmla="*/ 2027244 w 3976873"/>
              <a:gd name="connsiteY1873" fmla="*/ 651980 h 3955845"/>
              <a:gd name="connsiteX1874" fmla="*/ 2017223 w 3976873"/>
              <a:gd name="connsiteY1874" fmla="*/ 643987 h 3955845"/>
              <a:gd name="connsiteX1875" fmla="*/ 2000404 w 3976873"/>
              <a:gd name="connsiteY1875" fmla="*/ 616908 h 3955845"/>
              <a:gd name="connsiteX1876" fmla="*/ 1986328 w 3976873"/>
              <a:gd name="connsiteY1876" fmla="*/ 592693 h 3955845"/>
              <a:gd name="connsiteX1877" fmla="*/ 1966407 w 3976873"/>
              <a:gd name="connsiteY1877" fmla="*/ 567403 h 3955845"/>
              <a:gd name="connsiteX1878" fmla="*/ 1942266 w 3976873"/>
              <a:gd name="connsiteY1878" fmla="*/ 565232 h 3955845"/>
              <a:gd name="connsiteX1879" fmla="*/ 1926683 w 3976873"/>
              <a:gd name="connsiteY1879" fmla="*/ 621799 h 3955845"/>
              <a:gd name="connsiteX1880" fmla="*/ 2045853 w 3976873"/>
              <a:gd name="connsiteY1880" fmla="*/ 835925 h 3955845"/>
              <a:gd name="connsiteX1881" fmla="*/ 2178385 w 3976873"/>
              <a:gd name="connsiteY1881" fmla="*/ 1038230 h 3955845"/>
              <a:gd name="connsiteX1882" fmla="*/ 2549976 w 3976873"/>
              <a:gd name="connsiteY1882" fmla="*/ 1394551 h 3955845"/>
              <a:gd name="connsiteX1883" fmla="*/ 2811460 w 3976873"/>
              <a:gd name="connsiteY1883" fmla="*/ 1628002 h 3955845"/>
              <a:gd name="connsiteX1884" fmla="*/ 2522061 w 3976873"/>
              <a:gd name="connsiteY1884" fmla="*/ 1315223 h 3955845"/>
              <a:gd name="connsiteX1885" fmla="*/ 2533631 w 3976873"/>
              <a:gd name="connsiteY1885" fmla="*/ 1303890 h 3955845"/>
              <a:gd name="connsiteX1886" fmla="*/ 2766963 w 3976873"/>
              <a:gd name="connsiteY1886" fmla="*/ 1530900 h 3955845"/>
              <a:gd name="connsiteX1887" fmla="*/ 2743463 w 3976873"/>
              <a:gd name="connsiteY1887" fmla="*/ 1492250 h 3955845"/>
              <a:gd name="connsiteX1888" fmla="*/ 2698849 w 3976873"/>
              <a:gd name="connsiteY1888" fmla="*/ 1425924 h 3955845"/>
              <a:gd name="connsiteX1889" fmla="*/ 2653161 w 3976873"/>
              <a:gd name="connsiteY1889" fmla="*/ 1360315 h 3955845"/>
              <a:gd name="connsiteX1890" fmla="*/ 2648985 w 3976873"/>
              <a:gd name="connsiteY1890" fmla="*/ 1351248 h 3955845"/>
              <a:gd name="connsiteX1891" fmla="*/ 2650060 w 3976873"/>
              <a:gd name="connsiteY1891" fmla="*/ 1348028 h 3955845"/>
              <a:gd name="connsiteX1892" fmla="*/ 2666521 w 3976873"/>
              <a:gd name="connsiteY1892" fmla="*/ 1346239 h 3955845"/>
              <a:gd name="connsiteX1893" fmla="*/ 2845934 w 3976873"/>
              <a:gd name="connsiteY1893" fmla="*/ 1624543 h 3955845"/>
              <a:gd name="connsiteX1894" fmla="*/ 2855358 w 3976873"/>
              <a:gd name="connsiteY1894" fmla="*/ 1637307 h 3955845"/>
              <a:gd name="connsiteX1895" fmla="*/ 2724496 w 3976873"/>
              <a:gd name="connsiteY1895" fmla="*/ 1377731 h 3955845"/>
              <a:gd name="connsiteX1896" fmla="*/ 2733920 w 3976873"/>
              <a:gd name="connsiteY1896" fmla="*/ 1370335 h 3955845"/>
              <a:gd name="connsiteX1897" fmla="*/ 2822672 w 3976873"/>
              <a:gd name="connsiteY1897" fmla="*/ 1519806 h 3955845"/>
              <a:gd name="connsiteX1898" fmla="*/ 2828995 w 3976873"/>
              <a:gd name="connsiteY1898" fmla="*/ 1531496 h 3955845"/>
              <a:gd name="connsiteX1899" fmla="*/ 2803825 w 3976873"/>
              <a:gd name="connsiteY1899" fmla="*/ 1455986 h 3955845"/>
              <a:gd name="connsiteX1900" fmla="*/ 2706841 w 3976873"/>
              <a:gd name="connsiteY1900" fmla="*/ 1175534 h 3955845"/>
              <a:gd name="connsiteX1901" fmla="*/ 2616659 w 3976873"/>
              <a:gd name="connsiteY1901" fmla="*/ 851910 h 3955845"/>
              <a:gd name="connsiteX1902" fmla="*/ 2550571 w 3976873"/>
              <a:gd name="connsiteY1902" fmla="*/ 872189 h 3955845"/>
              <a:gd name="connsiteX1903" fmla="*/ 2575980 w 3976873"/>
              <a:gd name="connsiteY1903" fmla="*/ 985982 h 3955845"/>
              <a:gd name="connsiteX1904" fmla="*/ 2555224 w 3976873"/>
              <a:gd name="connsiteY1904" fmla="*/ 998388 h 3955845"/>
              <a:gd name="connsiteX1905" fmla="*/ 2516930 w 3976873"/>
              <a:gd name="connsiteY1905" fmla="*/ 847974 h 3955845"/>
              <a:gd name="connsiteX1906" fmla="*/ 2499873 w 3976873"/>
              <a:gd name="connsiteY1906" fmla="*/ 804432 h 3955845"/>
              <a:gd name="connsiteX1907" fmla="*/ 2460746 w 3976873"/>
              <a:gd name="connsiteY1907" fmla="*/ 731903 h 3955845"/>
              <a:gd name="connsiteX1908" fmla="*/ 2445000 w 3976873"/>
              <a:gd name="connsiteY1908" fmla="*/ 762681 h 3955845"/>
              <a:gd name="connsiteX1909" fmla="*/ 2462773 w 3976873"/>
              <a:gd name="connsiteY1909" fmla="*/ 835329 h 3955845"/>
              <a:gd name="connsiteX1910" fmla="*/ 2492835 w 3976873"/>
              <a:gd name="connsiteY1910" fmla="*/ 933386 h 3955845"/>
              <a:gd name="connsiteX1911" fmla="*/ 2478401 w 3976873"/>
              <a:gd name="connsiteY1911" fmla="*/ 933266 h 3955845"/>
              <a:gd name="connsiteX1912" fmla="*/ 2425674 w 3976873"/>
              <a:gd name="connsiteY1912" fmla="*/ 801569 h 3955845"/>
              <a:gd name="connsiteX1913" fmla="*/ 2418398 w 3976873"/>
              <a:gd name="connsiteY1913" fmla="*/ 761846 h 3955845"/>
              <a:gd name="connsiteX1914" fmla="*/ 2414820 w 3976873"/>
              <a:gd name="connsiteY1914" fmla="*/ 758029 h 3955845"/>
              <a:gd name="connsiteX1915" fmla="*/ 2390483 w 3976873"/>
              <a:gd name="connsiteY1915" fmla="*/ 722958 h 3955845"/>
              <a:gd name="connsiteX1916" fmla="*/ 2359469 w 3976873"/>
              <a:gd name="connsiteY1916" fmla="*/ 651980 h 3955845"/>
              <a:gd name="connsiteX1917" fmla="*/ 2303019 w 3976873"/>
              <a:gd name="connsiteY1917" fmla="*/ 598248 h 3955845"/>
              <a:gd name="connsiteX1918" fmla="*/ 2917508 w 3976873"/>
              <a:gd name="connsiteY1918" fmla="*/ 415666 h 3955845"/>
              <a:gd name="connsiteX1919" fmla="*/ 2920253 w 3976873"/>
              <a:gd name="connsiteY1919" fmla="*/ 417931 h 3955845"/>
              <a:gd name="connsiteX1920" fmla="*/ 2922281 w 3976873"/>
              <a:gd name="connsiteY1920" fmla="*/ 426520 h 3955845"/>
              <a:gd name="connsiteX1921" fmla="*/ 2896157 w 3976873"/>
              <a:gd name="connsiteY1921" fmla="*/ 484257 h 3955845"/>
              <a:gd name="connsiteX1922" fmla="*/ 2879098 w 3976873"/>
              <a:gd name="connsiteY1922" fmla="*/ 488551 h 3955845"/>
              <a:gd name="connsiteX1923" fmla="*/ 2904983 w 3976873"/>
              <a:gd name="connsiteY1923" fmla="*/ 420079 h 3955845"/>
              <a:gd name="connsiteX1924" fmla="*/ 2909815 w 3976873"/>
              <a:gd name="connsiteY1924" fmla="*/ 414293 h 3955845"/>
              <a:gd name="connsiteX1925" fmla="*/ 2917508 w 3976873"/>
              <a:gd name="connsiteY1925" fmla="*/ 415666 h 3955845"/>
              <a:gd name="connsiteX1926" fmla="*/ 2934956 w 3976873"/>
              <a:gd name="connsiteY1926" fmla="*/ 340661 h 3955845"/>
              <a:gd name="connsiteX1927" fmla="*/ 2938982 w 3976873"/>
              <a:gd name="connsiteY1927" fmla="*/ 347550 h 3955845"/>
              <a:gd name="connsiteX1928" fmla="*/ 2933136 w 3976873"/>
              <a:gd name="connsiteY1928" fmla="*/ 367233 h 3955845"/>
              <a:gd name="connsiteX1929" fmla="*/ 2917152 w 3976873"/>
              <a:gd name="connsiteY1929" fmla="*/ 361388 h 3955845"/>
              <a:gd name="connsiteX1930" fmla="*/ 2927172 w 3976873"/>
              <a:gd name="connsiteY1930" fmla="*/ 342540 h 3955845"/>
              <a:gd name="connsiteX1931" fmla="*/ 2934956 w 3976873"/>
              <a:gd name="connsiteY1931" fmla="*/ 340661 h 3955845"/>
              <a:gd name="connsiteX1932" fmla="*/ 2794088 w 3976873"/>
              <a:gd name="connsiteY1932" fmla="*/ 277245 h 3955845"/>
              <a:gd name="connsiteX1933" fmla="*/ 2801558 w 3976873"/>
              <a:gd name="connsiteY1933" fmla="*/ 280988 h 3955845"/>
              <a:gd name="connsiteX1934" fmla="*/ 2803586 w 3976873"/>
              <a:gd name="connsiteY1934" fmla="*/ 283612 h 3955845"/>
              <a:gd name="connsiteX1935" fmla="*/ 2802631 w 3976873"/>
              <a:gd name="connsiteY1935" fmla="*/ 294349 h 3955845"/>
              <a:gd name="connsiteX1936" fmla="*/ 2792373 w 3976873"/>
              <a:gd name="connsiteY1936" fmla="*/ 395030 h 3955845"/>
              <a:gd name="connsiteX1937" fmla="*/ 2775195 w 3976873"/>
              <a:gd name="connsiteY1937" fmla="*/ 393836 h 3955845"/>
              <a:gd name="connsiteX1938" fmla="*/ 2776508 w 3976873"/>
              <a:gd name="connsiteY1938" fmla="*/ 322620 h 3955845"/>
              <a:gd name="connsiteX1939" fmla="*/ 2786528 w 3976873"/>
              <a:gd name="connsiteY1939" fmla="*/ 280748 h 3955845"/>
              <a:gd name="connsiteX1940" fmla="*/ 2794088 w 3976873"/>
              <a:gd name="connsiteY1940" fmla="*/ 277245 h 3955845"/>
              <a:gd name="connsiteX1941" fmla="*/ 3091076 w 3976873"/>
              <a:gd name="connsiteY1941" fmla="*/ 322262 h 3955845"/>
              <a:gd name="connsiteX1942" fmla="*/ 3091434 w 3976873"/>
              <a:gd name="connsiteY1942" fmla="*/ 337530 h 3955845"/>
              <a:gd name="connsiteX1943" fmla="*/ 3028091 w 3976873"/>
              <a:gd name="connsiteY1943" fmla="*/ 381670 h 3955845"/>
              <a:gd name="connsiteX1944" fmla="*/ 3017474 w 3976873"/>
              <a:gd name="connsiteY1944" fmla="*/ 369263 h 3955845"/>
              <a:gd name="connsiteX1945" fmla="*/ 3091076 w 3976873"/>
              <a:gd name="connsiteY1945" fmla="*/ 322262 h 3955845"/>
              <a:gd name="connsiteX1946" fmla="*/ 2743823 w 3976873"/>
              <a:gd name="connsiteY1946" fmla="*/ 195814 h 3955845"/>
              <a:gd name="connsiteX1947" fmla="*/ 2755394 w 3976873"/>
              <a:gd name="connsiteY1947" fmla="*/ 199749 h 3955845"/>
              <a:gd name="connsiteX1948" fmla="*/ 2753843 w 3976873"/>
              <a:gd name="connsiteY1948" fmla="*/ 273712 h 3955845"/>
              <a:gd name="connsiteX1949" fmla="*/ 2739648 w 3976873"/>
              <a:gd name="connsiteY1949" fmla="*/ 272637 h 3955845"/>
              <a:gd name="connsiteX1950" fmla="*/ 2739648 w 3976873"/>
              <a:gd name="connsiteY1950" fmla="*/ 207266 h 3955845"/>
              <a:gd name="connsiteX1951" fmla="*/ 2741914 w 3976873"/>
              <a:gd name="connsiteY1951" fmla="*/ 197127 h 3955845"/>
              <a:gd name="connsiteX1952" fmla="*/ 2743823 w 3976873"/>
              <a:gd name="connsiteY1952" fmla="*/ 195814 h 3955845"/>
              <a:gd name="connsiteX1953" fmla="*/ 3265568 w 3976873"/>
              <a:gd name="connsiteY1953" fmla="*/ 352636 h 3955845"/>
              <a:gd name="connsiteX1954" fmla="*/ 3287190 w 3976873"/>
              <a:gd name="connsiteY1954" fmla="*/ 365087 h 3955845"/>
              <a:gd name="connsiteX1955" fmla="*/ 3282179 w 3976873"/>
              <a:gd name="connsiteY1955" fmla="*/ 378209 h 3955845"/>
              <a:gd name="connsiteX1956" fmla="*/ 3240547 w 3976873"/>
              <a:gd name="connsiteY1956" fmla="*/ 378924 h 3955845"/>
              <a:gd name="connsiteX1957" fmla="*/ 3215735 w 3976873"/>
              <a:gd name="connsiteY1957" fmla="*/ 380714 h 3955845"/>
              <a:gd name="connsiteX1958" fmla="*/ 3190087 w 3976873"/>
              <a:gd name="connsiteY1958" fmla="*/ 377136 h 3955845"/>
              <a:gd name="connsiteX1959" fmla="*/ 3181737 w 3976873"/>
              <a:gd name="connsiteY1959" fmla="*/ 359719 h 3955845"/>
              <a:gd name="connsiteX1960" fmla="*/ 3209577 w 3976873"/>
              <a:gd name="connsiteY1960" fmla="*/ 349817 h 3955845"/>
              <a:gd name="connsiteX1961" fmla="*/ 3240547 w 3976873"/>
              <a:gd name="connsiteY1961" fmla="*/ 350295 h 3955845"/>
              <a:gd name="connsiteX1962" fmla="*/ 3265568 w 3976873"/>
              <a:gd name="connsiteY1962" fmla="*/ 352636 h 3955845"/>
              <a:gd name="connsiteX1963" fmla="*/ 3054171 w 3976873"/>
              <a:gd name="connsiteY1963" fmla="*/ 234210 h 3955845"/>
              <a:gd name="connsiteX1964" fmla="*/ 3055646 w 3976873"/>
              <a:gd name="connsiteY1964" fmla="*/ 243172 h 3955845"/>
              <a:gd name="connsiteX1965" fmla="*/ 3035368 w 3976873"/>
              <a:gd name="connsiteY1965" fmla="*/ 274665 h 3955845"/>
              <a:gd name="connsiteX1966" fmla="*/ 3076283 w 3976873"/>
              <a:gd name="connsiteY1966" fmla="*/ 251403 h 3955845"/>
              <a:gd name="connsiteX1967" fmla="*/ 3085707 w 3976873"/>
              <a:gd name="connsiteY1967" fmla="*/ 262616 h 3955845"/>
              <a:gd name="connsiteX1968" fmla="*/ 3051828 w 3976873"/>
              <a:gd name="connsiteY1968" fmla="*/ 291724 h 3955845"/>
              <a:gd name="connsiteX1969" fmla="*/ 3000416 w 3976873"/>
              <a:gd name="connsiteY1969" fmla="*/ 329777 h 3955845"/>
              <a:gd name="connsiteX1970" fmla="*/ 2997314 w 3976873"/>
              <a:gd name="connsiteY1970" fmla="*/ 329300 h 3955845"/>
              <a:gd name="connsiteX1971" fmla="*/ 2934805 w 3976873"/>
              <a:gd name="connsiteY1971" fmla="*/ 396939 h 3955845"/>
              <a:gd name="connsiteX1972" fmla="*/ 2928244 w 3976873"/>
              <a:gd name="connsiteY1972" fmla="*/ 388826 h 3955845"/>
              <a:gd name="connsiteX1973" fmla="*/ 2991827 w 3976873"/>
              <a:gd name="connsiteY1973" fmla="*/ 292916 h 3955845"/>
              <a:gd name="connsiteX1974" fmla="*/ 3044911 w 3976873"/>
              <a:gd name="connsiteY1974" fmla="*/ 233032 h 3955845"/>
              <a:gd name="connsiteX1975" fmla="*/ 3054171 w 3976873"/>
              <a:gd name="connsiteY1975" fmla="*/ 234210 h 3955845"/>
              <a:gd name="connsiteX1976" fmla="*/ 3019076 w 3976873"/>
              <a:gd name="connsiteY1976" fmla="*/ 220227 h 3955845"/>
              <a:gd name="connsiteX1977" fmla="*/ 3017818 w 3976873"/>
              <a:gd name="connsiteY1977" fmla="*/ 226903 h 3955845"/>
              <a:gd name="connsiteX1978" fmla="*/ 3002683 w 3976873"/>
              <a:gd name="connsiteY1978" fmla="*/ 246630 h 3955845"/>
              <a:gd name="connsiteX1979" fmla="*/ 2959499 w 3976873"/>
              <a:gd name="connsiteY1979" fmla="*/ 288145 h 3955845"/>
              <a:gd name="connsiteX1980" fmla="*/ 2949478 w 3976873"/>
              <a:gd name="connsiteY1980" fmla="*/ 275737 h 3955845"/>
              <a:gd name="connsiteX1981" fmla="*/ 2977736 w 3976873"/>
              <a:gd name="connsiteY1981" fmla="*/ 238012 h 3955845"/>
              <a:gd name="connsiteX1982" fmla="*/ 2998316 w 3976873"/>
              <a:gd name="connsiteY1982" fmla="*/ 213781 h 3955845"/>
              <a:gd name="connsiteX1983" fmla="*/ 2792542 w 3976873"/>
              <a:gd name="connsiteY1983" fmla="*/ 149887 h 3955845"/>
              <a:gd name="connsiteX1984" fmla="*/ 2812989 w 3976873"/>
              <a:gd name="connsiteY1984" fmla="*/ 156236 h 3955845"/>
              <a:gd name="connsiteX1985" fmla="*/ 2813189 w 3976873"/>
              <a:gd name="connsiteY1985" fmla="*/ 169033 h 3955845"/>
              <a:gd name="connsiteX1986" fmla="*/ 2807165 w 3976873"/>
              <a:gd name="connsiteY1986" fmla="*/ 241502 h 3955845"/>
              <a:gd name="connsiteX1987" fmla="*/ 2793805 w 3976873"/>
              <a:gd name="connsiteY1987" fmla="*/ 241741 h 3955845"/>
              <a:gd name="connsiteX1988" fmla="*/ 2708759 w 3976873"/>
              <a:gd name="connsiteY1988" fmla="*/ 123872 h 3955845"/>
              <a:gd name="connsiteX1989" fmla="*/ 2709408 w 3976873"/>
              <a:gd name="connsiteY1989" fmla="*/ 126551 h 3955845"/>
              <a:gd name="connsiteX1990" fmla="*/ 2706604 w 3976873"/>
              <a:gd name="connsiteY1990" fmla="*/ 166229 h 3955845"/>
              <a:gd name="connsiteX1991" fmla="*/ 2692527 w 3976873"/>
              <a:gd name="connsiteY1991" fmla="*/ 165992 h 3955845"/>
              <a:gd name="connsiteX1992" fmla="*/ 2688352 w 3976873"/>
              <a:gd name="connsiteY1992" fmla="*/ 125792 h 3955845"/>
              <a:gd name="connsiteX1993" fmla="*/ 2687445 w 3976873"/>
              <a:gd name="connsiteY1993" fmla="*/ 117254 h 3955845"/>
              <a:gd name="connsiteX1994" fmla="*/ 3300638 w 3976873"/>
              <a:gd name="connsiteY1994" fmla="*/ 307653 h 3955845"/>
              <a:gd name="connsiteX1995" fmla="*/ 3297568 w 3976873"/>
              <a:gd name="connsiteY1995" fmla="*/ 307351 h 3955845"/>
              <a:gd name="connsiteX1996" fmla="*/ 3179232 w 3976873"/>
              <a:gd name="connsiteY1996" fmla="*/ 311168 h 3955845"/>
              <a:gd name="connsiteX1997" fmla="*/ 3125671 w 3976873"/>
              <a:gd name="connsiteY1997" fmla="*/ 323694 h 3955845"/>
              <a:gd name="connsiteX1998" fmla="*/ 3120422 w 3976873"/>
              <a:gd name="connsiteY1998" fmla="*/ 306874 h 3955845"/>
              <a:gd name="connsiteX1999" fmla="*/ 3177077 w 3976873"/>
              <a:gd name="connsiteY1999" fmla="*/ 286280 h 3955845"/>
              <a:gd name="connsiteX2000" fmla="*/ 3213550 w 3976873"/>
              <a:gd name="connsiteY2000" fmla="*/ 280612 h 3955845"/>
              <a:gd name="connsiteX2001" fmla="*/ 2550495 w 3976873"/>
              <a:gd name="connsiteY2001" fmla="*/ 74730 h 3955845"/>
              <a:gd name="connsiteX2002" fmla="*/ 2571283 w 3976873"/>
              <a:gd name="connsiteY2002" fmla="*/ 81185 h 3955845"/>
              <a:gd name="connsiteX2003" fmla="*/ 2575027 w 3976873"/>
              <a:gd name="connsiteY2003" fmla="*/ 95969 h 3955845"/>
              <a:gd name="connsiteX2004" fmla="*/ 2562739 w 3976873"/>
              <a:gd name="connsiteY2004" fmla="*/ 102411 h 3955845"/>
              <a:gd name="connsiteX2005" fmla="*/ 2760286 w 3976873"/>
              <a:gd name="connsiteY2005" fmla="*/ 139871 h 3955845"/>
              <a:gd name="connsiteX2006" fmla="*/ 2776659 w 3976873"/>
              <a:gd name="connsiteY2006" fmla="*/ 144955 h 3955845"/>
              <a:gd name="connsiteX2007" fmla="*/ 2776627 w 3976873"/>
              <a:gd name="connsiteY2007" fmla="*/ 160267 h 3955845"/>
              <a:gd name="connsiteX2008" fmla="*/ 2762670 w 3976873"/>
              <a:gd name="connsiteY2008" fmla="*/ 161221 h 3955845"/>
              <a:gd name="connsiteX2009" fmla="*/ 2961739 w 3976873"/>
              <a:gd name="connsiteY2009" fmla="*/ 202423 h 3955845"/>
              <a:gd name="connsiteX2010" fmla="*/ 2931064 w 3976873"/>
              <a:gd name="connsiteY2010" fmla="*/ 263899 h 3955845"/>
              <a:gd name="connsiteX2011" fmla="*/ 2847486 w 3976873"/>
              <a:gd name="connsiteY2011" fmla="*/ 487002 h 3955845"/>
              <a:gd name="connsiteX2012" fmla="*/ 2781040 w 3976873"/>
              <a:gd name="connsiteY2012" fmla="*/ 732741 h 3955845"/>
              <a:gd name="connsiteX2013" fmla="*/ 2864664 w 3976873"/>
              <a:gd name="connsiteY2013" fmla="*/ 515632 h 3955845"/>
              <a:gd name="connsiteX2014" fmla="*/ 2872417 w 3976873"/>
              <a:gd name="connsiteY2014" fmla="*/ 516944 h 3955845"/>
              <a:gd name="connsiteX2015" fmla="*/ 2844384 w 3976873"/>
              <a:gd name="connsiteY2015" fmla="*/ 625856 h 3955845"/>
              <a:gd name="connsiteX2016" fmla="*/ 2829950 w 3976873"/>
              <a:gd name="connsiteY2016" fmla="*/ 666535 h 3955845"/>
              <a:gd name="connsiteX2017" fmla="*/ 2863828 w 3976873"/>
              <a:gd name="connsiteY2017" fmla="*/ 620011 h 3955845"/>
              <a:gd name="connsiteX2018" fmla="*/ 2877427 w 3976873"/>
              <a:gd name="connsiteY2018" fmla="*/ 628362 h 3955845"/>
              <a:gd name="connsiteX2019" fmla="*/ 2820884 w 3976873"/>
              <a:gd name="connsiteY2019" fmla="*/ 749441 h 3955845"/>
              <a:gd name="connsiteX2020" fmla="*/ 2820884 w 3976873"/>
              <a:gd name="connsiteY2020" fmla="*/ 749561 h 3955845"/>
              <a:gd name="connsiteX2021" fmla="*/ 2922638 w 3976873"/>
              <a:gd name="connsiteY2021" fmla="*/ 616075 h 3955845"/>
              <a:gd name="connsiteX2022" fmla="*/ 3072707 w 3976873"/>
              <a:gd name="connsiteY2022" fmla="*/ 511337 h 3955845"/>
              <a:gd name="connsiteX2023" fmla="*/ 3208100 w 3976873"/>
              <a:gd name="connsiteY2023" fmla="*/ 442149 h 3955845"/>
              <a:gd name="connsiteX2024" fmla="*/ 3372364 w 3976873"/>
              <a:gd name="connsiteY2024" fmla="*/ 427834 h 3955845"/>
              <a:gd name="connsiteX2025" fmla="*/ 3428311 w 3976873"/>
              <a:gd name="connsiteY2025" fmla="*/ 463025 h 3955845"/>
              <a:gd name="connsiteX2026" fmla="*/ 3510860 w 3976873"/>
              <a:gd name="connsiteY2026" fmla="*/ 524460 h 3955845"/>
              <a:gd name="connsiteX2027" fmla="*/ 3510860 w 3976873"/>
              <a:gd name="connsiteY2027" fmla="*/ 512054 h 3955845"/>
              <a:gd name="connsiteX2028" fmla="*/ 3453600 w 3976873"/>
              <a:gd name="connsiteY2028" fmla="*/ 429027 h 3955845"/>
              <a:gd name="connsiteX2029" fmla="*/ 3331446 w 3976873"/>
              <a:gd name="connsiteY2029" fmla="*/ 381192 h 3955845"/>
              <a:gd name="connsiteX2030" fmla="*/ 3337291 w 3976873"/>
              <a:gd name="connsiteY2030" fmla="*/ 366280 h 3955845"/>
              <a:gd name="connsiteX2031" fmla="*/ 3466245 w 3976873"/>
              <a:gd name="connsiteY2031" fmla="*/ 395507 h 3955845"/>
              <a:gd name="connsiteX2032" fmla="*/ 3428862 w 3976873"/>
              <a:gd name="connsiteY2032" fmla="*/ 348864 h 3955845"/>
              <a:gd name="connsiteX2033" fmla="*/ 3425631 w 3976873"/>
              <a:gd name="connsiteY2033" fmla="*/ 346464 h 3955845"/>
              <a:gd name="connsiteX2034" fmla="*/ 3469952 w 3976873"/>
              <a:gd name="connsiteY2034" fmla="*/ 360226 h 3955845"/>
              <a:gd name="connsiteX2035" fmla="*/ 3481394 w 3976873"/>
              <a:gd name="connsiteY2035" fmla="*/ 375108 h 3955845"/>
              <a:gd name="connsiteX2036" fmla="*/ 3490102 w 3976873"/>
              <a:gd name="connsiteY2036" fmla="*/ 405171 h 3955845"/>
              <a:gd name="connsiteX2037" fmla="*/ 3518734 w 3976873"/>
              <a:gd name="connsiteY2037" fmla="*/ 422943 h 3955845"/>
              <a:gd name="connsiteX2038" fmla="*/ 3547005 w 3976873"/>
              <a:gd name="connsiteY2038" fmla="*/ 552850 h 3955845"/>
              <a:gd name="connsiteX2039" fmla="*/ 3528395 w 3976873"/>
              <a:gd name="connsiteY2039" fmla="*/ 568000 h 3955845"/>
              <a:gd name="connsiteX2040" fmla="*/ 3359004 w 3976873"/>
              <a:gd name="connsiteY2040" fmla="*/ 468393 h 3955845"/>
              <a:gd name="connsiteX2041" fmla="*/ 3082845 w 3976873"/>
              <a:gd name="connsiteY2041" fmla="*/ 541041 h 3955845"/>
              <a:gd name="connsiteX2042" fmla="*/ 3020934 w 3976873"/>
              <a:gd name="connsiteY2042" fmla="*/ 585656 h 3955845"/>
              <a:gd name="connsiteX2043" fmla="*/ 2864187 w 3976873"/>
              <a:gd name="connsiteY2043" fmla="*/ 740614 h 3955845"/>
              <a:gd name="connsiteX2044" fmla="*/ 2799530 w 3976873"/>
              <a:gd name="connsiteY2044" fmla="*/ 862051 h 3955845"/>
              <a:gd name="connsiteX2045" fmla="*/ 2797392 w 3976873"/>
              <a:gd name="connsiteY2045" fmla="*/ 872162 h 3955845"/>
              <a:gd name="connsiteX2046" fmla="*/ 2795008 w 3976873"/>
              <a:gd name="connsiteY2046" fmla="*/ 885597 h 3955845"/>
              <a:gd name="connsiteX2047" fmla="*/ 2827014 w 3976873"/>
              <a:gd name="connsiteY2047" fmla="*/ 1069649 h 3955845"/>
              <a:gd name="connsiteX2048" fmla="*/ 2884913 w 3976873"/>
              <a:gd name="connsiteY2048" fmla="*/ 1343584 h 3955845"/>
              <a:gd name="connsiteX2049" fmla="*/ 2900559 w 3976873"/>
              <a:gd name="connsiteY2049" fmla="*/ 1404353 h 3955845"/>
              <a:gd name="connsiteX2050" fmla="*/ 2892696 w 3976873"/>
              <a:gd name="connsiteY2050" fmla="*/ 1330731 h 3955845"/>
              <a:gd name="connsiteX2051" fmla="*/ 2883034 w 3976873"/>
              <a:gd name="connsiteY2051" fmla="*/ 1165156 h 3955845"/>
              <a:gd name="connsiteX2052" fmla="*/ 2910113 w 3976873"/>
              <a:gd name="connsiteY2052" fmla="*/ 1072467 h 3955845"/>
              <a:gd name="connsiteX2053" fmla="*/ 2933972 w 3976873"/>
              <a:gd name="connsiteY2053" fmla="*/ 945675 h 3955845"/>
              <a:gd name="connsiteX2054" fmla="*/ 3006261 w 3976873"/>
              <a:gd name="connsiteY2054" fmla="*/ 892233 h 3955845"/>
              <a:gd name="connsiteX2055" fmla="*/ 3084635 w 3976873"/>
              <a:gd name="connsiteY2055" fmla="*/ 780577 h 3955845"/>
              <a:gd name="connsiteX2056" fmla="*/ 3162412 w 3976873"/>
              <a:gd name="connsiteY2056" fmla="*/ 763518 h 3955845"/>
              <a:gd name="connsiteX2057" fmla="*/ 3210963 w 3976873"/>
              <a:gd name="connsiteY2057" fmla="*/ 795011 h 3955845"/>
              <a:gd name="connsiteX2058" fmla="*/ 3342780 w 3976873"/>
              <a:gd name="connsiteY2058" fmla="*/ 696596 h 3955845"/>
              <a:gd name="connsiteX2059" fmla="*/ 3422108 w 3976873"/>
              <a:gd name="connsiteY2059" fmla="*/ 720573 h 3955845"/>
              <a:gd name="connsiteX2060" fmla="*/ 3429384 w 3976873"/>
              <a:gd name="connsiteY2060" fmla="*/ 730833 h 3955845"/>
              <a:gd name="connsiteX2061" fmla="*/ 3428907 w 3976873"/>
              <a:gd name="connsiteY2061" fmla="*/ 740375 h 3955845"/>
              <a:gd name="connsiteX2062" fmla="*/ 3441432 w 3976873"/>
              <a:gd name="connsiteY2062" fmla="*/ 731786 h 3955845"/>
              <a:gd name="connsiteX2063" fmla="*/ 3596988 w 3976873"/>
              <a:gd name="connsiteY2063" fmla="*/ 677510 h 3955845"/>
              <a:gd name="connsiteX2064" fmla="*/ 3607723 w 3976873"/>
              <a:gd name="connsiteY2064" fmla="*/ 697907 h 3955845"/>
              <a:gd name="connsiteX2065" fmla="*/ 3591141 w 3976873"/>
              <a:gd name="connsiteY2065" fmla="*/ 738228 h 3955845"/>
              <a:gd name="connsiteX2066" fmla="*/ 3628718 w 3976873"/>
              <a:gd name="connsiteY2066" fmla="*/ 715682 h 3955845"/>
              <a:gd name="connsiteX2067" fmla="*/ 3792146 w 3976873"/>
              <a:gd name="connsiteY2067" fmla="*/ 703276 h 3955845"/>
              <a:gd name="connsiteX2068" fmla="*/ 3796083 w 3976873"/>
              <a:gd name="connsiteY2068" fmla="*/ 723556 h 3955845"/>
              <a:gd name="connsiteX2069" fmla="*/ 3775565 w 3976873"/>
              <a:gd name="connsiteY2069" fmla="*/ 758746 h 3955845"/>
              <a:gd name="connsiteX2070" fmla="*/ 3863840 w 3976873"/>
              <a:gd name="connsiteY2070" fmla="*/ 733694 h 3955845"/>
              <a:gd name="connsiteX2071" fmla="*/ 3923767 w 3976873"/>
              <a:gd name="connsiteY2071" fmla="*/ 729047 h 3955845"/>
              <a:gd name="connsiteX2072" fmla="*/ 3976873 w 3976873"/>
              <a:gd name="connsiteY2072" fmla="*/ 737844 h 3955845"/>
              <a:gd name="connsiteX2073" fmla="*/ 3967228 w 3976873"/>
              <a:gd name="connsiteY2073" fmla="*/ 768906 h 3955845"/>
              <a:gd name="connsiteX2074" fmla="*/ 3944629 w 3976873"/>
              <a:gd name="connsiteY2074" fmla="*/ 764472 h 3955845"/>
              <a:gd name="connsiteX2075" fmla="*/ 3818510 w 3976873"/>
              <a:gd name="connsiteY2075" fmla="*/ 776521 h 3955845"/>
              <a:gd name="connsiteX2076" fmla="*/ 3688603 w 3976873"/>
              <a:gd name="connsiteY2076" fmla="*/ 846067 h 3955845"/>
              <a:gd name="connsiteX2077" fmla="*/ 3649118 w 3976873"/>
              <a:gd name="connsiteY2077" fmla="*/ 865868 h 3955845"/>
              <a:gd name="connsiteX2078" fmla="*/ 3641483 w 3976873"/>
              <a:gd name="connsiteY2078" fmla="*/ 846663 h 3955845"/>
              <a:gd name="connsiteX2079" fmla="*/ 3711149 w 3976873"/>
              <a:gd name="connsiteY2079" fmla="*/ 791791 h 3955845"/>
              <a:gd name="connsiteX2080" fmla="*/ 3709001 w 3976873"/>
              <a:gd name="connsiteY2080" fmla="*/ 720931 h 3955845"/>
              <a:gd name="connsiteX2081" fmla="*/ 3562989 w 3976873"/>
              <a:gd name="connsiteY2081" fmla="*/ 796561 h 3955845"/>
              <a:gd name="connsiteX2082" fmla="*/ 3530185 w 3976873"/>
              <a:gd name="connsiteY2082" fmla="*/ 824714 h 3955845"/>
              <a:gd name="connsiteX2083" fmla="*/ 3441312 w 3976873"/>
              <a:gd name="connsiteY2083" fmla="*/ 901655 h 3955845"/>
              <a:gd name="connsiteX2084" fmla="*/ 3430338 w 3976873"/>
              <a:gd name="connsiteY2084" fmla="*/ 889130 h 3955845"/>
              <a:gd name="connsiteX2085" fmla="*/ 3555473 w 3976873"/>
              <a:gd name="connsiteY2085" fmla="*/ 762682 h 3955845"/>
              <a:gd name="connsiteX2086" fmla="*/ 3565733 w 3976873"/>
              <a:gd name="connsiteY2086" fmla="*/ 731072 h 3955845"/>
              <a:gd name="connsiteX2087" fmla="*/ 3573726 w 3976873"/>
              <a:gd name="connsiteY2087" fmla="*/ 703754 h 3955845"/>
              <a:gd name="connsiteX2088" fmla="*/ 3425566 w 3976873"/>
              <a:gd name="connsiteY2088" fmla="*/ 776640 h 3955845"/>
              <a:gd name="connsiteX2089" fmla="*/ 3349102 w 3976873"/>
              <a:gd name="connsiteY2089" fmla="*/ 824594 h 3955845"/>
              <a:gd name="connsiteX2090" fmla="*/ 3285044 w 3976873"/>
              <a:gd name="connsiteY2090" fmla="*/ 894379 h 3955845"/>
              <a:gd name="connsiteX2091" fmla="*/ 3273114 w 3976873"/>
              <a:gd name="connsiteY2091" fmla="*/ 884478 h 3955845"/>
              <a:gd name="connsiteX2092" fmla="*/ 3402186 w 3976873"/>
              <a:gd name="connsiteY2092" fmla="*/ 758507 h 3955845"/>
              <a:gd name="connsiteX2093" fmla="*/ 3344569 w 3976873"/>
              <a:gd name="connsiteY2093" fmla="*/ 739778 h 3955845"/>
              <a:gd name="connsiteX2094" fmla="*/ 3222296 w 3976873"/>
              <a:gd name="connsiteY2094" fmla="*/ 832588 h 3955845"/>
              <a:gd name="connsiteX2095" fmla="*/ 3204403 w 3976873"/>
              <a:gd name="connsiteY2095" fmla="*/ 834258 h 3955845"/>
              <a:gd name="connsiteX2096" fmla="*/ 3078910 w 3976873"/>
              <a:gd name="connsiteY2096" fmla="*/ 842131 h 3955845"/>
              <a:gd name="connsiteX2097" fmla="*/ 3028210 w 3976873"/>
              <a:gd name="connsiteY2097" fmla="*/ 932910 h 3955845"/>
              <a:gd name="connsiteX2098" fmla="*/ 3006141 w 3976873"/>
              <a:gd name="connsiteY2098" fmla="*/ 946867 h 3955845"/>
              <a:gd name="connsiteX2099" fmla="*/ 2949718 w 3976873"/>
              <a:gd name="connsiteY2099" fmla="*/ 1044791 h 3955845"/>
              <a:gd name="connsiteX2100" fmla="*/ 2916912 w 3976873"/>
              <a:gd name="connsiteY2100" fmla="*/ 1311287 h 3955845"/>
              <a:gd name="connsiteX2101" fmla="*/ 2927053 w 3976873"/>
              <a:gd name="connsiteY2101" fmla="*/ 1396580 h 3955845"/>
              <a:gd name="connsiteX2102" fmla="*/ 2925143 w 3976873"/>
              <a:gd name="connsiteY2102" fmla="*/ 1327152 h 3955845"/>
              <a:gd name="connsiteX2103" fmla="*/ 2956279 w 3976873"/>
              <a:gd name="connsiteY2103" fmla="*/ 1139747 h 3955845"/>
              <a:gd name="connsiteX2104" fmla="*/ 2971309 w 3976873"/>
              <a:gd name="connsiteY2104" fmla="*/ 1141417 h 3955845"/>
              <a:gd name="connsiteX2105" fmla="*/ 2959261 w 3976873"/>
              <a:gd name="connsiteY2105" fmla="*/ 1204880 h 3955845"/>
              <a:gd name="connsiteX2106" fmla="*/ 2944827 w 3976873"/>
              <a:gd name="connsiteY2106" fmla="*/ 1311645 h 3955845"/>
              <a:gd name="connsiteX2107" fmla="*/ 2943395 w 3976873"/>
              <a:gd name="connsiteY2107" fmla="*/ 1378327 h 3955845"/>
              <a:gd name="connsiteX2108" fmla="*/ 3071513 w 3976873"/>
              <a:gd name="connsiteY2108" fmla="*/ 1055170 h 3955845"/>
              <a:gd name="connsiteX2109" fmla="*/ 3087617 w 3976873"/>
              <a:gd name="connsiteY2109" fmla="*/ 1062327 h 3955845"/>
              <a:gd name="connsiteX2110" fmla="*/ 2988964 w 3976873"/>
              <a:gd name="connsiteY2110" fmla="*/ 1291842 h 3955845"/>
              <a:gd name="connsiteX2111" fmla="*/ 2975126 w 3976873"/>
              <a:gd name="connsiteY2111" fmla="*/ 1365564 h 3955845"/>
              <a:gd name="connsiteX2112" fmla="*/ 3026898 w 3976873"/>
              <a:gd name="connsiteY2112" fmla="*/ 1232555 h 3955845"/>
              <a:gd name="connsiteX2113" fmla="*/ 3155255 w 3976873"/>
              <a:gd name="connsiteY2113" fmla="*/ 994929 h 3955845"/>
              <a:gd name="connsiteX2114" fmla="*/ 3170883 w 3976873"/>
              <a:gd name="connsiteY2114" fmla="*/ 1002324 h 3955845"/>
              <a:gd name="connsiteX2115" fmla="*/ 3102649 w 3976873"/>
              <a:gd name="connsiteY2115" fmla="*/ 1115888 h 3955845"/>
              <a:gd name="connsiteX2116" fmla="*/ 3070440 w 3976873"/>
              <a:gd name="connsiteY2116" fmla="*/ 1184481 h 3955845"/>
              <a:gd name="connsiteX2117" fmla="*/ 3098353 w 3976873"/>
              <a:gd name="connsiteY2117" fmla="*/ 1134498 h 3955845"/>
              <a:gd name="connsiteX2118" fmla="*/ 3210606 w 3976873"/>
              <a:gd name="connsiteY2118" fmla="*/ 998746 h 3955845"/>
              <a:gd name="connsiteX2119" fmla="*/ 3224681 w 3976873"/>
              <a:gd name="connsiteY2119" fmla="*/ 1005307 h 3955845"/>
              <a:gd name="connsiteX2120" fmla="*/ 3123167 w 3976873"/>
              <a:gd name="connsiteY2120" fmla="*/ 1146070 h 3955845"/>
              <a:gd name="connsiteX2121" fmla="*/ 3081056 w 3976873"/>
              <a:gd name="connsiteY2121" fmla="*/ 1216213 h 3955845"/>
              <a:gd name="connsiteX2122" fmla="*/ 3088332 w 3976873"/>
              <a:gd name="connsiteY2122" fmla="*/ 1212275 h 3955845"/>
              <a:gd name="connsiteX2123" fmla="*/ 3170047 w 3976873"/>
              <a:gd name="connsiteY2123" fmla="*/ 1111714 h 3955845"/>
              <a:gd name="connsiteX2124" fmla="*/ 3286475 w 3976873"/>
              <a:gd name="connsiteY2124" fmla="*/ 976319 h 3955845"/>
              <a:gd name="connsiteX2125" fmla="*/ 3299477 w 3976873"/>
              <a:gd name="connsiteY2125" fmla="*/ 990992 h 3955845"/>
              <a:gd name="connsiteX2126" fmla="*/ 3145235 w 3976873"/>
              <a:gd name="connsiteY2126" fmla="*/ 1187344 h 3955845"/>
              <a:gd name="connsiteX2127" fmla="*/ 3171597 w 3976873"/>
              <a:gd name="connsiteY2127" fmla="*/ 1179828 h 3955845"/>
              <a:gd name="connsiteX2128" fmla="*/ 3351129 w 3976873"/>
              <a:gd name="connsiteY2128" fmla="*/ 1000058 h 3955845"/>
              <a:gd name="connsiteX2129" fmla="*/ 3368903 w 3976873"/>
              <a:gd name="connsiteY2129" fmla="*/ 1006976 h 3955845"/>
              <a:gd name="connsiteX2130" fmla="*/ 3294824 w 3976873"/>
              <a:gd name="connsiteY2130" fmla="*/ 1103959 h 3955845"/>
              <a:gd name="connsiteX2131" fmla="*/ 3221818 w 3976873"/>
              <a:gd name="connsiteY2131" fmla="*/ 1167542 h 3955845"/>
              <a:gd name="connsiteX2132" fmla="*/ 3258560 w 3976873"/>
              <a:gd name="connsiteY2132" fmla="*/ 1160026 h 3955845"/>
              <a:gd name="connsiteX2133" fmla="*/ 3264763 w 3976873"/>
              <a:gd name="connsiteY2133" fmla="*/ 1157999 h 3955845"/>
              <a:gd name="connsiteX2134" fmla="*/ 3463859 w 3976873"/>
              <a:gd name="connsiteY2134" fmla="*/ 929212 h 3955845"/>
              <a:gd name="connsiteX2135" fmla="*/ 3478650 w 3976873"/>
              <a:gd name="connsiteY2135" fmla="*/ 934342 h 3955845"/>
              <a:gd name="connsiteX2136" fmla="*/ 3386320 w 3976873"/>
              <a:gd name="connsiteY2136" fmla="*/ 1070558 h 3955845"/>
              <a:gd name="connsiteX2137" fmla="*/ 3320830 w 3976873"/>
              <a:gd name="connsiteY2137" fmla="*/ 1137123 h 3955845"/>
              <a:gd name="connsiteX2138" fmla="*/ 3418528 w 3976873"/>
              <a:gd name="connsiteY2138" fmla="*/ 1082607 h 3955845"/>
              <a:gd name="connsiteX2139" fmla="*/ 3428787 w 3976873"/>
              <a:gd name="connsiteY2139" fmla="*/ 1072706 h 3955845"/>
              <a:gd name="connsiteX2140" fmla="*/ 3452883 w 3976873"/>
              <a:gd name="connsiteY2140" fmla="*/ 1046820 h 3955845"/>
              <a:gd name="connsiteX2141" fmla="*/ 3516704 w 3976873"/>
              <a:gd name="connsiteY2141" fmla="*/ 966418 h 3955845"/>
              <a:gd name="connsiteX2142" fmla="*/ 3533167 w 3976873"/>
              <a:gd name="connsiteY2142" fmla="*/ 964628 h 3955845"/>
              <a:gd name="connsiteX2143" fmla="*/ 3499169 w 3976873"/>
              <a:gd name="connsiteY2143" fmla="*/ 1037038 h 3955845"/>
              <a:gd name="connsiteX2144" fmla="*/ 3489865 w 3976873"/>
              <a:gd name="connsiteY2144" fmla="*/ 1048490 h 3955845"/>
              <a:gd name="connsiteX2145" fmla="*/ 3531496 w 3976873"/>
              <a:gd name="connsiteY2145" fmla="*/ 1034056 h 3955845"/>
              <a:gd name="connsiteX2146" fmla="*/ 3534599 w 3976873"/>
              <a:gd name="connsiteY2146" fmla="*/ 1032983 h 3955845"/>
              <a:gd name="connsiteX2147" fmla="*/ 3536745 w 3976873"/>
              <a:gd name="connsiteY2147" fmla="*/ 1032266 h 3955845"/>
              <a:gd name="connsiteX2148" fmla="*/ 3571459 w 3976873"/>
              <a:gd name="connsiteY2148" fmla="*/ 997314 h 3955845"/>
              <a:gd name="connsiteX2149" fmla="*/ 3603071 w 3976873"/>
              <a:gd name="connsiteY2149" fmla="*/ 965225 h 3955845"/>
              <a:gd name="connsiteX2150" fmla="*/ 3616073 w 3976873"/>
              <a:gd name="connsiteY2150" fmla="*/ 959141 h 3955845"/>
              <a:gd name="connsiteX2151" fmla="*/ 3618817 w 3976873"/>
              <a:gd name="connsiteY2151" fmla="*/ 961408 h 3955845"/>
              <a:gd name="connsiteX2152" fmla="*/ 3620367 w 3976873"/>
              <a:gd name="connsiteY2152" fmla="*/ 972383 h 3955845"/>
              <a:gd name="connsiteX2153" fmla="*/ 3590187 w 3976873"/>
              <a:gd name="connsiteY2153" fmla="*/ 1016282 h 3955845"/>
              <a:gd name="connsiteX2154" fmla="*/ 3675838 w 3976873"/>
              <a:gd name="connsiteY2154" fmla="*/ 993735 h 3955845"/>
              <a:gd name="connsiteX2155" fmla="*/ 3702798 w 3976873"/>
              <a:gd name="connsiteY2155" fmla="*/ 975007 h 3955845"/>
              <a:gd name="connsiteX2156" fmla="*/ 3756120 w 3976873"/>
              <a:gd name="connsiteY2156" fmla="*/ 927303 h 3955845"/>
              <a:gd name="connsiteX2157" fmla="*/ 3768885 w 3976873"/>
              <a:gd name="connsiteY2157" fmla="*/ 930047 h 3955845"/>
              <a:gd name="connsiteX2158" fmla="*/ 3742760 w 3976873"/>
              <a:gd name="connsiteY2158" fmla="*/ 975365 h 3955845"/>
              <a:gd name="connsiteX2159" fmla="*/ 3745146 w 3976873"/>
              <a:gd name="connsiteY2159" fmla="*/ 974649 h 3955845"/>
              <a:gd name="connsiteX2160" fmla="*/ 3844276 w 3976873"/>
              <a:gd name="connsiteY2160" fmla="*/ 942268 h 3955845"/>
              <a:gd name="connsiteX2161" fmla="*/ 3924075 w 3976873"/>
              <a:gd name="connsiteY2161" fmla="*/ 907883 h 3955845"/>
              <a:gd name="connsiteX2162" fmla="*/ 3912177 w 3976873"/>
              <a:gd name="connsiteY2162" fmla="*/ 946199 h 3955845"/>
              <a:gd name="connsiteX2163" fmla="*/ 3850241 w 3976873"/>
              <a:gd name="connsiteY2163" fmla="*/ 971071 h 3955845"/>
              <a:gd name="connsiteX2164" fmla="*/ 3534478 w 3976873"/>
              <a:gd name="connsiteY2164" fmla="*/ 1059226 h 3955845"/>
              <a:gd name="connsiteX2165" fmla="*/ 3338604 w 3976873"/>
              <a:gd name="connsiteY2165" fmla="*/ 1170285 h 3955845"/>
              <a:gd name="connsiteX2166" fmla="*/ 3098234 w 3976873"/>
              <a:gd name="connsiteY2166" fmla="*/ 1254265 h 3955845"/>
              <a:gd name="connsiteX2167" fmla="*/ 2981806 w 3976873"/>
              <a:gd name="connsiteY2167" fmla="*/ 1485689 h 3955845"/>
              <a:gd name="connsiteX2168" fmla="*/ 2958425 w 3976873"/>
              <a:gd name="connsiteY2168" fmla="*/ 1568000 h 3955845"/>
              <a:gd name="connsiteX2169" fmla="*/ 2947928 w 3976873"/>
              <a:gd name="connsiteY2169" fmla="*/ 1579989 h 3955845"/>
              <a:gd name="connsiteX2170" fmla="*/ 2945428 w 3976873"/>
              <a:gd name="connsiteY2170" fmla="*/ 1578632 h 3955845"/>
              <a:gd name="connsiteX2171" fmla="*/ 2954668 w 3976873"/>
              <a:gd name="connsiteY2171" fmla="*/ 1614522 h 3955845"/>
              <a:gd name="connsiteX2172" fmla="*/ 3038111 w 3976873"/>
              <a:gd name="connsiteY2172" fmla="*/ 1880898 h 3955845"/>
              <a:gd name="connsiteX2173" fmla="*/ 3255668 w 3976873"/>
              <a:gd name="connsiteY2173" fmla="*/ 2378130 h 3955845"/>
              <a:gd name="connsiteX2174" fmla="*/ 3382168 w 3976873"/>
              <a:gd name="connsiteY2174" fmla="*/ 2610842 h 3955845"/>
              <a:gd name="connsiteX2175" fmla="*/ 3348147 w 3976873"/>
              <a:gd name="connsiteY2175" fmla="*/ 2444902 h 3955845"/>
              <a:gd name="connsiteX2176" fmla="*/ 3291365 w 3976873"/>
              <a:gd name="connsiteY2176" fmla="*/ 2105044 h 3955845"/>
              <a:gd name="connsiteX2177" fmla="*/ 3300908 w 3976873"/>
              <a:gd name="connsiteY2177" fmla="*/ 1798588 h 3955845"/>
              <a:gd name="connsiteX2178" fmla="*/ 3429265 w 3976873"/>
              <a:gd name="connsiteY2178" fmla="*/ 1680012 h 3955845"/>
              <a:gd name="connsiteX2179" fmla="*/ 3452169 w 3976873"/>
              <a:gd name="connsiteY2179" fmla="*/ 1646850 h 3955845"/>
              <a:gd name="connsiteX2180" fmla="*/ 3491654 w 3976873"/>
              <a:gd name="connsiteY2180" fmla="*/ 1646492 h 3955845"/>
              <a:gd name="connsiteX2181" fmla="*/ 3547482 w 3976873"/>
              <a:gd name="connsiteY2181" fmla="*/ 1587682 h 3955845"/>
              <a:gd name="connsiteX2182" fmla="*/ 3599612 w 3976873"/>
              <a:gd name="connsiteY2182" fmla="*/ 1588637 h 3955845"/>
              <a:gd name="connsiteX2183" fmla="*/ 3630269 w 3976873"/>
              <a:gd name="connsiteY2183" fmla="*/ 1571220 h 3955845"/>
              <a:gd name="connsiteX2184" fmla="*/ 3643272 w 3976873"/>
              <a:gd name="connsiteY2184" fmla="*/ 1575514 h 3955845"/>
              <a:gd name="connsiteX2185" fmla="*/ 3644583 w 3976873"/>
              <a:gd name="connsiteY2185" fmla="*/ 1565135 h 3955845"/>
              <a:gd name="connsiteX2186" fmla="*/ 3694090 w 3976873"/>
              <a:gd name="connsiteY2186" fmla="*/ 1517062 h 3955845"/>
              <a:gd name="connsiteX2187" fmla="*/ 3696357 w 3976873"/>
              <a:gd name="connsiteY2187" fmla="*/ 1518971 h 3955845"/>
              <a:gd name="connsiteX2188" fmla="*/ 3696714 w 3976873"/>
              <a:gd name="connsiteY2188" fmla="*/ 1515273 h 3955845"/>
              <a:gd name="connsiteX2189" fmla="*/ 3735430 w 3976873"/>
              <a:gd name="connsiteY2189" fmla="*/ 1458539 h 3955845"/>
              <a:gd name="connsiteX2190" fmla="*/ 3757078 w 3976873"/>
              <a:gd name="connsiteY2190" fmla="*/ 1445706 h 3955845"/>
              <a:gd name="connsiteX2191" fmla="*/ 3744929 w 3976873"/>
              <a:gd name="connsiteY2191" fmla="*/ 1484832 h 3955845"/>
              <a:gd name="connsiteX2192" fmla="*/ 3741328 w 3976873"/>
              <a:gd name="connsiteY2192" fmla="*/ 1486166 h 3955845"/>
              <a:gd name="connsiteX2193" fmla="*/ 3722958 w 3976873"/>
              <a:gd name="connsiteY2193" fmla="*/ 1527202 h 3955845"/>
              <a:gd name="connsiteX2194" fmla="*/ 3719498 w 3976873"/>
              <a:gd name="connsiteY2194" fmla="*/ 1562273 h 3955845"/>
              <a:gd name="connsiteX2195" fmla="*/ 3719175 w 3976873"/>
              <a:gd name="connsiteY2195" fmla="*/ 1567777 h 3955845"/>
              <a:gd name="connsiteX2196" fmla="*/ 3677160 w 3976873"/>
              <a:gd name="connsiteY2196" fmla="*/ 1703088 h 3955845"/>
              <a:gd name="connsiteX2197" fmla="*/ 3675242 w 3976873"/>
              <a:gd name="connsiteY2197" fmla="*/ 1698980 h 3955845"/>
              <a:gd name="connsiteX2198" fmla="*/ 3693374 w 3976873"/>
              <a:gd name="connsiteY2198" fmla="*/ 1555592 h 3955845"/>
              <a:gd name="connsiteX2199" fmla="*/ 3666772 w 3976873"/>
              <a:gd name="connsiteY2199" fmla="*/ 1577185 h 3955845"/>
              <a:gd name="connsiteX2200" fmla="*/ 3666295 w 3976873"/>
              <a:gd name="connsiteY2200" fmla="*/ 1618578 h 3955845"/>
              <a:gd name="connsiteX2201" fmla="*/ 3656393 w 3976873"/>
              <a:gd name="connsiteY2201" fmla="*/ 1706733 h 3955845"/>
              <a:gd name="connsiteX2202" fmla="*/ 3615185 w 3976873"/>
              <a:gd name="connsiteY2202" fmla="*/ 1902684 h 3955845"/>
              <a:gd name="connsiteX2203" fmla="*/ 3613335 w 3976873"/>
              <a:gd name="connsiteY2203" fmla="*/ 1908642 h 3955845"/>
              <a:gd name="connsiteX2204" fmla="*/ 3605622 w 3976873"/>
              <a:gd name="connsiteY2204" fmla="*/ 1914553 h 3955845"/>
              <a:gd name="connsiteX2205" fmla="*/ 3598180 w 3976873"/>
              <a:gd name="connsiteY2205" fmla="*/ 1907500 h 3955845"/>
              <a:gd name="connsiteX2206" fmla="*/ 3628837 w 3976873"/>
              <a:gd name="connsiteY2206" fmla="*/ 1738107 h 3955845"/>
              <a:gd name="connsiteX2207" fmla="*/ 3641960 w 3976873"/>
              <a:gd name="connsiteY2207" fmla="*/ 1645419 h 3955845"/>
              <a:gd name="connsiteX2208" fmla="*/ 3641960 w 3976873"/>
              <a:gd name="connsiteY2208" fmla="*/ 1602831 h 3955845"/>
              <a:gd name="connsiteX2209" fmla="*/ 3592096 w 3976873"/>
              <a:gd name="connsiteY2209" fmla="*/ 1622038 h 3955845"/>
              <a:gd name="connsiteX2210" fmla="*/ 3593648 w 3976873"/>
              <a:gd name="connsiteY2210" fmla="*/ 1623589 h 3955845"/>
              <a:gd name="connsiteX2211" fmla="*/ 3592336 w 3976873"/>
              <a:gd name="connsiteY2211" fmla="*/ 1644703 h 3955845"/>
              <a:gd name="connsiteX2212" fmla="*/ 3584939 w 3976873"/>
              <a:gd name="connsiteY2212" fmla="*/ 1691226 h 3955845"/>
              <a:gd name="connsiteX2213" fmla="*/ 3569789 w 3976873"/>
              <a:gd name="connsiteY2213" fmla="*/ 1692300 h 3955845"/>
              <a:gd name="connsiteX2214" fmla="*/ 3573964 w 3976873"/>
              <a:gd name="connsiteY2214" fmla="*/ 1625855 h 3955845"/>
              <a:gd name="connsiteX2215" fmla="*/ 3566210 w 3976873"/>
              <a:gd name="connsiteY2215" fmla="*/ 1623707 h 3955845"/>
              <a:gd name="connsiteX2216" fmla="*/ 3511217 w 3976873"/>
              <a:gd name="connsiteY2216" fmla="*/ 1683115 h 3955845"/>
              <a:gd name="connsiteX2217" fmla="*/ 3489149 w 3976873"/>
              <a:gd name="connsiteY2217" fmla="*/ 1851075 h 3955845"/>
              <a:gd name="connsiteX2218" fmla="*/ 3470540 w 3976873"/>
              <a:gd name="connsiteY2218" fmla="*/ 1844872 h 3955845"/>
              <a:gd name="connsiteX2219" fmla="*/ 3487836 w 3976873"/>
              <a:gd name="connsiteY2219" fmla="*/ 1668323 h 3955845"/>
              <a:gd name="connsiteX2220" fmla="*/ 3451930 w 3976873"/>
              <a:gd name="connsiteY2220" fmla="*/ 1683949 h 3955845"/>
              <a:gd name="connsiteX2221" fmla="*/ 3450379 w 3976873"/>
              <a:gd name="connsiteY2221" fmla="*/ 1687766 h 3955845"/>
              <a:gd name="connsiteX2222" fmla="*/ 3447397 w 3976873"/>
              <a:gd name="connsiteY2222" fmla="*/ 1697786 h 3955845"/>
              <a:gd name="connsiteX2223" fmla="*/ 3443221 w 3976873"/>
              <a:gd name="connsiteY2223" fmla="*/ 1722599 h 3955845"/>
              <a:gd name="connsiteX2224" fmla="*/ 3428668 w 3976873"/>
              <a:gd name="connsiteY2224" fmla="*/ 1780933 h 3955845"/>
              <a:gd name="connsiteX2225" fmla="*/ 3420199 w 3976873"/>
              <a:gd name="connsiteY2225" fmla="*/ 1850359 h 3955845"/>
              <a:gd name="connsiteX2226" fmla="*/ 3410059 w 3976873"/>
              <a:gd name="connsiteY2226" fmla="*/ 1852745 h 3955845"/>
              <a:gd name="connsiteX2227" fmla="*/ 3401231 w 3976873"/>
              <a:gd name="connsiteY2227" fmla="*/ 1817077 h 3955845"/>
              <a:gd name="connsiteX2228" fmla="*/ 3418528 w 3976873"/>
              <a:gd name="connsiteY2228" fmla="*/ 1718662 h 3955845"/>
              <a:gd name="connsiteX2229" fmla="*/ 3425209 w 3976873"/>
              <a:gd name="connsiteY2229" fmla="*/ 1695878 h 3955845"/>
              <a:gd name="connsiteX2230" fmla="*/ 3337531 w 3976873"/>
              <a:gd name="connsiteY2230" fmla="*/ 2271097 h 3955845"/>
              <a:gd name="connsiteX2231" fmla="*/ 3370336 w 3976873"/>
              <a:gd name="connsiteY2231" fmla="*/ 2433451 h 3955845"/>
              <a:gd name="connsiteX2232" fmla="*/ 3368547 w 3976873"/>
              <a:gd name="connsiteY2232" fmla="*/ 2291138 h 3955845"/>
              <a:gd name="connsiteX2233" fmla="*/ 3379401 w 3976873"/>
              <a:gd name="connsiteY2233" fmla="*/ 2290541 h 3955845"/>
              <a:gd name="connsiteX2234" fmla="*/ 3411014 w 3976873"/>
              <a:gd name="connsiteY2234" fmla="*/ 2505264 h 3955845"/>
              <a:gd name="connsiteX2235" fmla="*/ 3410895 w 3976873"/>
              <a:gd name="connsiteY2235" fmla="*/ 2416631 h 3955845"/>
              <a:gd name="connsiteX2236" fmla="*/ 3451572 w 3976873"/>
              <a:gd name="connsiteY2236" fmla="*/ 2157293 h 3955845"/>
              <a:gd name="connsiteX2237" fmla="*/ 3467200 w 3976873"/>
              <a:gd name="connsiteY2237" fmla="*/ 2164689 h 3955845"/>
              <a:gd name="connsiteX2238" fmla="*/ 3437914 w 3976873"/>
              <a:gd name="connsiteY2238" fmla="*/ 2339733 h 3955845"/>
              <a:gd name="connsiteX2239" fmla="*/ 3434904 w 3976873"/>
              <a:gd name="connsiteY2239" fmla="*/ 2483288 h 3955845"/>
              <a:gd name="connsiteX2240" fmla="*/ 3356540 w 3976873"/>
              <a:gd name="connsiteY2240" fmla="*/ 2735663 h 3955845"/>
              <a:gd name="connsiteX2241" fmla="*/ 3335995 w 3976873"/>
              <a:gd name="connsiteY2241" fmla="*/ 2699066 h 3955845"/>
              <a:gd name="connsiteX2242" fmla="*/ 3155851 w 3976873"/>
              <a:gd name="connsiteY2242" fmla="*/ 2338376 h 3955845"/>
              <a:gd name="connsiteX2243" fmla="*/ 2930947 w 3976873"/>
              <a:gd name="connsiteY2243" fmla="*/ 1819787 h 3955845"/>
              <a:gd name="connsiteX2244" fmla="*/ 2904193 w 3976873"/>
              <a:gd name="connsiteY2244" fmla="*/ 1734896 h 3955845"/>
              <a:gd name="connsiteX2245" fmla="*/ 2889118 w 3976873"/>
              <a:gd name="connsiteY2245" fmla="*/ 1733217 h 3955845"/>
              <a:gd name="connsiteX2246" fmla="*/ 2665330 w 3976873"/>
              <a:gd name="connsiteY2246" fmla="*/ 1526964 h 3955845"/>
              <a:gd name="connsiteX2247" fmla="*/ 2411359 w 3976873"/>
              <a:gd name="connsiteY2247" fmla="*/ 1317967 h 3955845"/>
              <a:gd name="connsiteX2248" fmla="*/ 2192581 w 3976873"/>
              <a:gd name="connsiteY2248" fmla="*/ 1096087 h 3955845"/>
              <a:gd name="connsiteX2249" fmla="*/ 2040009 w 3976873"/>
              <a:gd name="connsiteY2249" fmla="*/ 876127 h 3955845"/>
              <a:gd name="connsiteX2250" fmla="*/ 1962589 w 3976873"/>
              <a:gd name="connsiteY2250" fmla="*/ 736318 h 3955845"/>
              <a:gd name="connsiteX2251" fmla="*/ 1900915 w 3976873"/>
              <a:gd name="connsiteY2251" fmla="*/ 627286 h 3955845"/>
              <a:gd name="connsiteX2252" fmla="*/ 1881233 w 3976873"/>
              <a:gd name="connsiteY2252" fmla="*/ 598538 h 3955845"/>
              <a:gd name="connsiteX2253" fmla="*/ 1935152 w 3976873"/>
              <a:gd name="connsiteY2253" fmla="*/ 535552 h 3955845"/>
              <a:gd name="connsiteX2254" fmla="*/ 1972610 w 3976873"/>
              <a:gd name="connsiteY2254" fmla="*/ 544856 h 3955845"/>
              <a:gd name="connsiteX2255" fmla="*/ 2026410 w 3976873"/>
              <a:gd name="connsiteY2255" fmla="*/ 540443 h 3955845"/>
              <a:gd name="connsiteX2256" fmla="*/ 2058259 w 3976873"/>
              <a:gd name="connsiteY2256" fmla="*/ 539847 h 3955845"/>
              <a:gd name="connsiteX2257" fmla="*/ 2100846 w 3976873"/>
              <a:gd name="connsiteY2257" fmla="*/ 564420 h 3955845"/>
              <a:gd name="connsiteX2258" fmla="*/ 2125420 w 3976873"/>
              <a:gd name="connsiteY2258" fmla="*/ 563227 h 3955845"/>
              <a:gd name="connsiteX2259" fmla="*/ 2132578 w 3976873"/>
              <a:gd name="connsiteY2259" fmla="*/ 554878 h 3955845"/>
              <a:gd name="connsiteX2260" fmla="*/ 2219779 w 3976873"/>
              <a:gd name="connsiteY2260" fmla="*/ 618339 h 3955845"/>
              <a:gd name="connsiteX2261" fmla="*/ 2220495 w 3976873"/>
              <a:gd name="connsiteY2261" fmla="*/ 587086 h 3955845"/>
              <a:gd name="connsiteX2262" fmla="*/ 2230156 w 3976873"/>
              <a:gd name="connsiteY2262" fmla="*/ 577184 h 3955845"/>
              <a:gd name="connsiteX2263" fmla="*/ 2283719 w 3976873"/>
              <a:gd name="connsiteY2263" fmla="*/ 566449 h 3955845"/>
              <a:gd name="connsiteX2264" fmla="*/ 2302685 w 3976873"/>
              <a:gd name="connsiteY2264" fmla="*/ 563228 h 3955845"/>
              <a:gd name="connsiteX2265" fmla="*/ 2345750 w 3976873"/>
              <a:gd name="connsiteY2265" fmla="*/ 605099 h 3955845"/>
              <a:gd name="connsiteX2266" fmla="*/ 2395494 w 3976873"/>
              <a:gd name="connsiteY2266" fmla="*/ 689318 h 3955845"/>
              <a:gd name="connsiteX2267" fmla="*/ 2422573 w 3976873"/>
              <a:gd name="connsiteY2267" fmla="*/ 743476 h 3955845"/>
              <a:gd name="connsiteX2268" fmla="*/ 2444045 w 3976873"/>
              <a:gd name="connsiteY2268" fmla="*/ 714369 h 3955845"/>
              <a:gd name="connsiteX2269" fmla="*/ 2455735 w 3976873"/>
              <a:gd name="connsiteY2269" fmla="*/ 706018 h 3955845"/>
              <a:gd name="connsiteX2270" fmla="*/ 2517289 w 3976873"/>
              <a:gd name="connsiteY2270" fmla="*/ 788448 h 3955845"/>
              <a:gd name="connsiteX2271" fmla="*/ 2521941 w 3976873"/>
              <a:gd name="connsiteY2271" fmla="*/ 800735 h 3955845"/>
              <a:gd name="connsiteX2272" fmla="*/ 2532081 w 3976873"/>
              <a:gd name="connsiteY2272" fmla="*/ 780336 h 3955845"/>
              <a:gd name="connsiteX2273" fmla="*/ 2677496 w 3976873"/>
              <a:gd name="connsiteY2273" fmla="*/ 881853 h 3955845"/>
              <a:gd name="connsiteX2274" fmla="*/ 2715073 w 3976873"/>
              <a:gd name="connsiteY2274" fmla="*/ 1065309 h 3955845"/>
              <a:gd name="connsiteX2275" fmla="*/ 2770424 w 3976873"/>
              <a:gd name="connsiteY2275" fmla="*/ 1281941 h 3955845"/>
              <a:gd name="connsiteX2276" fmla="*/ 2837808 w 3976873"/>
              <a:gd name="connsiteY2276" fmla="*/ 1498482 h 3955845"/>
              <a:gd name="connsiteX2277" fmla="*/ 2856582 w 3976873"/>
              <a:gd name="connsiteY2277" fmla="*/ 1552707 h 3955845"/>
              <a:gd name="connsiteX2278" fmla="*/ 2832425 w 3976873"/>
              <a:gd name="connsiteY2278" fmla="*/ 1434259 h 3955845"/>
              <a:gd name="connsiteX2279" fmla="*/ 2800128 w 3976873"/>
              <a:gd name="connsiteY2279" fmla="*/ 1225038 h 3955845"/>
              <a:gd name="connsiteX2280" fmla="*/ 2763682 w 3976873"/>
              <a:gd name="connsiteY2280" fmla="*/ 937915 h 3955845"/>
              <a:gd name="connsiteX2281" fmla="*/ 2757197 w 3976873"/>
              <a:gd name="connsiteY2281" fmla="*/ 930494 h 3955845"/>
              <a:gd name="connsiteX2282" fmla="*/ 2750861 w 3976873"/>
              <a:gd name="connsiteY2282" fmla="*/ 898196 h 3955845"/>
              <a:gd name="connsiteX2283" fmla="*/ 2671651 w 3976873"/>
              <a:gd name="connsiteY2283" fmla="*/ 678702 h 3955845"/>
              <a:gd name="connsiteX2284" fmla="*/ 2556178 w 3976873"/>
              <a:gd name="connsiteY2284" fmla="*/ 441911 h 3955845"/>
              <a:gd name="connsiteX2285" fmla="*/ 2363524 w 3976873"/>
              <a:gd name="connsiteY2285" fmla="*/ 116486 h 3955845"/>
              <a:gd name="connsiteX2286" fmla="*/ 2321460 w 3976873"/>
              <a:gd name="connsiteY2286" fmla="*/ 28512 h 3955845"/>
              <a:gd name="connsiteX2287" fmla="*/ 2309821 w 3976873"/>
              <a:gd name="connsiteY2287" fmla="*/ 0 h 3955845"/>
              <a:gd name="connsiteX2288" fmla="*/ 2345066 w 3976873"/>
              <a:gd name="connsiteY2288" fmla="*/ 10944 h 3955845"/>
              <a:gd name="connsiteX2289" fmla="*/ 2415788 w 3976873"/>
              <a:gd name="connsiteY2289" fmla="*/ 156136 h 3955845"/>
              <a:gd name="connsiteX2290" fmla="*/ 2504884 w 3976873"/>
              <a:gd name="connsiteY2290" fmla="*/ 307351 h 3955845"/>
              <a:gd name="connsiteX2291" fmla="*/ 2704337 w 3976873"/>
              <a:gd name="connsiteY2291" fmla="*/ 686456 h 3955845"/>
              <a:gd name="connsiteX2292" fmla="*/ 2673441 w 3976873"/>
              <a:gd name="connsiteY2292" fmla="*/ 561320 h 3955845"/>
              <a:gd name="connsiteX2293" fmla="*/ 2627515 w 3976873"/>
              <a:gd name="connsiteY2293" fmla="*/ 405410 h 3955845"/>
              <a:gd name="connsiteX2294" fmla="*/ 2630615 w 3976873"/>
              <a:gd name="connsiteY2294" fmla="*/ 394194 h 3955845"/>
              <a:gd name="connsiteX2295" fmla="*/ 2635149 w 3976873"/>
              <a:gd name="connsiteY2295" fmla="*/ 391451 h 3955845"/>
              <a:gd name="connsiteX2296" fmla="*/ 2646243 w 3976873"/>
              <a:gd name="connsiteY2296" fmla="*/ 402069 h 3955845"/>
              <a:gd name="connsiteX2297" fmla="*/ 2676065 w 3976873"/>
              <a:gd name="connsiteY2297" fmla="*/ 474954 h 3955845"/>
              <a:gd name="connsiteX2298" fmla="*/ 2699208 w 3976873"/>
              <a:gd name="connsiteY2298" fmla="*/ 554640 h 3955845"/>
              <a:gd name="connsiteX2299" fmla="*/ 2702070 w 3976873"/>
              <a:gd name="connsiteY2299" fmla="*/ 564660 h 3955845"/>
              <a:gd name="connsiteX2300" fmla="*/ 2701712 w 3976873"/>
              <a:gd name="connsiteY2300" fmla="*/ 552972 h 3955845"/>
              <a:gd name="connsiteX2301" fmla="*/ 2672368 w 3976873"/>
              <a:gd name="connsiteY2301" fmla="*/ 364253 h 3955845"/>
              <a:gd name="connsiteX2302" fmla="*/ 2658887 w 3976873"/>
              <a:gd name="connsiteY2302" fmla="*/ 271087 h 3955845"/>
              <a:gd name="connsiteX2303" fmla="*/ 2671890 w 3976873"/>
              <a:gd name="connsiteY2303" fmla="*/ 274427 h 3955845"/>
              <a:gd name="connsiteX2304" fmla="*/ 2699208 w 3976873"/>
              <a:gd name="connsiteY2304" fmla="*/ 405766 h 3955845"/>
              <a:gd name="connsiteX2305" fmla="*/ 2722826 w 3976873"/>
              <a:gd name="connsiteY2305" fmla="*/ 526846 h 3955845"/>
              <a:gd name="connsiteX2306" fmla="*/ 2730819 w 3976873"/>
              <a:gd name="connsiteY2306" fmla="*/ 599255 h 3955845"/>
              <a:gd name="connsiteX2307" fmla="*/ 2734278 w 3976873"/>
              <a:gd name="connsiteY2307" fmla="*/ 548914 h 3955845"/>
              <a:gd name="connsiteX2308" fmla="*/ 2737022 w 3976873"/>
              <a:gd name="connsiteY2308" fmla="*/ 437258 h 3955845"/>
              <a:gd name="connsiteX2309" fmla="*/ 2724378 w 3976873"/>
              <a:gd name="connsiteY2309" fmla="*/ 334430 h 3955845"/>
              <a:gd name="connsiteX2310" fmla="*/ 2736307 w 3976873"/>
              <a:gd name="connsiteY2310" fmla="*/ 333833 h 3955845"/>
              <a:gd name="connsiteX2311" fmla="*/ 2761000 w 3976873"/>
              <a:gd name="connsiteY2311" fmla="*/ 423539 h 3955845"/>
              <a:gd name="connsiteX2312" fmla="*/ 2755274 w 3976873"/>
              <a:gd name="connsiteY2312" fmla="*/ 548556 h 3955845"/>
              <a:gd name="connsiteX2313" fmla="*/ 2744896 w 3976873"/>
              <a:gd name="connsiteY2313" fmla="*/ 690989 h 3955845"/>
              <a:gd name="connsiteX2314" fmla="*/ 2746208 w 3976873"/>
              <a:gd name="connsiteY2314" fmla="*/ 704231 h 3955845"/>
              <a:gd name="connsiteX2315" fmla="*/ 2786648 w 3976873"/>
              <a:gd name="connsiteY2315" fmla="*/ 444416 h 3955845"/>
              <a:gd name="connsiteX2316" fmla="*/ 2798338 w 3976873"/>
              <a:gd name="connsiteY2316" fmla="*/ 445966 h 3955845"/>
              <a:gd name="connsiteX2317" fmla="*/ 2780683 w 3976873"/>
              <a:gd name="connsiteY2317" fmla="*/ 599493 h 3955845"/>
              <a:gd name="connsiteX2318" fmla="*/ 2806569 w 3976873"/>
              <a:gd name="connsiteY2318" fmla="*/ 496307 h 3955845"/>
              <a:gd name="connsiteX2319" fmla="*/ 2817186 w 3976873"/>
              <a:gd name="connsiteY2319" fmla="*/ 380715 h 3955845"/>
              <a:gd name="connsiteX2320" fmla="*/ 2833425 w 3976873"/>
              <a:gd name="connsiteY2320" fmla="*/ 225503 h 3955845"/>
              <a:gd name="connsiteX2321" fmla="*/ 2837205 w 3976873"/>
              <a:gd name="connsiteY2321" fmla="*/ 163755 h 3955845"/>
              <a:gd name="connsiteX2322" fmla="*/ 2861927 w 3976873"/>
              <a:gd name="connsiteY2322" fmla="*/ 171431 h 3955845"/>
              <a:gd name="connsiteX2323" fmla="*/ 2849990 w 3976873"/>
              <a:gd name="connsiteY2323" fmla="*/ 316417 h 3955845"/>
              <a:gd name="connsiteX2324" fmla="*/ 2839852 w 3976873"/>
              <a:gd name="connsiteY2324" fmla="*/ 423062 h 3955845"/>
              <a:gd name="connsiteX2325" fmla="*/ 2914884 w 3976873"/>
              <a:gd name="connsiteY2325" fmla="*/ 220389 h 3955845"/>
              <a:gd name="connsiteX2326" fmla="*/ 2929606 w 3976873"/>
              <a:gd name="connsiteY2326" fmla="*/ 192446 h 395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</a:cxnLst>
            <a:rect l="l" t="t" r="r" b="b"/>
            <a:pathLst>
              <a:path w="3976873" h="3955845">
                <a:moveTo>
                  <a:pt x="1667584" y="3426902"/>
                </a:moveTo>
                <a:cubicBezTo>
                  <a:pt x="1671043" y="3429169"/>
                  <a:pt x="1669253" y="3435133"/>
                  <a:pt x="1664960" y="3434656"/>
                </a:cubicBezTo>
                <a:cubicBezTo>
                  <a:pt x="1653628" y="3433224"/>
                  <a:pt x="1643845" y="3440978"/>
                  <a:pt x="1632871" y="3440621"/>
                </a:cubicBezTo>
                <a:cubicBezTo>
                  <a:pt x="1629172" y="3440500"/>
                  <a:pt x="1627026" y="3435610"/>
                  <a:pt x="1629292" y="3432747"/>
                </a:cubicBezTo>
                <a:cubicBezTo>
                  <a:pt x="1629770" y="3432151"/>
                  <a:pt x="1630126" y="3431674"/>
                  <a:pt x="1630604" y="3431078"/>
                </a:cubicBezTo>
                <a:cubicBezTo>
                  <a:pt x="1631439" y="3430003"/>
                  <a:pt x="1632394" y="3429646"/>
                  <a:pt x="1633466" y="3429526"/>
                </a:cubicBezTo>
                <a:cubicBezTo>
                  <a:pt x="1638299" y="3425888"/>
                  <a:pt x="1644322" y="3423562"/>
                  <a:pt x="1650392" y="3422981"/>
                </a:cubicBezTo>
                <a:cubicBezTo>
                  <a:pt x="1656461" y="3422399"/>
                  <a:pt x="1662575" y="3423562"/>
                  <a:pt x="1667584" y="3426902"/>
                </a:cubicBezTo>
                <a:close/>
                <a:moveTo>
                  <a:pt x="2905282" y="3723458"/>
                </a:moveTo>
                <a:cubicBezTo>
                  <a:pt x="2914259" y="3727901"/>
                  <a:pt x="2921803" y="3734790"/>
                  <a:pt x="2925978" y="3743736"/>
                </a:cubicBezTo>
                <a:cubicBezTo>
                  <a:pt x="2928842" y="3749941"/>
                  <a:pt x="2921088" y="3756620"/>
                  <a:pt x="2915602" y="3752206"/>
                </a:cubicBezTo>
                <a:cubicBezTo>
                  <a:pt x="2901047" y="3740517"/>
                  <a:pt x="2880768" y="3742663"/>
                  <a:pt x="2865737" y="3732762"/>
                </a:cubicBezTo>
                <a:cubicBezTo>
                  <a:pt x="2860728" y="3729423"/>
                  <a:pt x="2861801" y="3720595"/>
                  <a:pt x="2867527" y="3718567"/>
                </a:cubicBezTo>
                <a:cubicBezTo>
                  <a:pt x="2868600" y="3718209"/>
                  <a:pt x="2869674" y="3717851"/>
                  <a:pt x="2870748" y="3717494"/>
                </a:cubicBezTo>
                <a:cubicBezTo>
                  <a:pt x="2872656" y="3716777"/>
                  <a:pt x="2874445" y="3717136"/>
                  <a:pt x="2875997" y="3717851"/>
                </a:cubicBezTo>
                <a:cubicBezTo>
                  <a:pt x="2885898" y="3717016"/>
                  <a:pt x="2896305" y="3719014"/>
                  <a:pt x="2905282" y="3723458"/>
                </a:cubicBezTo>
                <a:close/>
                <a:moveTo>
                  <a:pt x="1661023" y="3301050"/>
                </a:moveTo>
                <a:cubicBezTo>
                  <a:pt x="1665080" y="3302482"/>
                  <a:pt x="1663528" y="3308327"/>
                  <a:pt x="1660188" y="3309400"/>
                </a:cubicBezTo>
                <a:cubicBezTo>
                  <a:pt x="1648498" y="3313217"/>
                  <a:pt x="1638238" y="3316916"/>
                  <a:pt x="1625833" y="3318228"/>
                </a:cubicBezTo>
                <a:cubicBezTo>
                  <a:pt x="1616291" y="3319302"/>
                  <a:pt x="1606270" y="3321925"/>
                  <a:pt x="1596846" y="3321210"/>
                </a:cubicBezTo>
                <a:cubicBezTo>
                  <a:pt x="1590046" y="3320614"/>
                  <a:pt x="1591716" y="3310951"/>
                  <a:pt x="1597561" y="3310117"/>
                </a:cubicBezTo>
                <a:cubicBezTo>
                  <a:pt x="1617482" y="3307611"/>
                  <a:pt x="1640983" y="3293297"/>
                  <a:pt x="1661023" y="3301050"/>
                </a:cubicBezTo>
                <a:close/>
                <a:moveTo>
                  <a:pt x="910328" y="2926598"/>
                </a:moveTo>
                <a:cubicBezTo>
                  <a:pt x="915936" y="2927313"/>
                  <a:pt x="916174" y="2935664"/>
                  <a:pt x="910448" y="2936499"/>
                </a:cubicBezTo>
                <a:cubicBezTo>
                  <a:pt x="856887" y="2943895"/>
                  <a:pt x="792112" y="2940794"/>
                  <a:pt x="739028" y="2930534"/>
                </a:cubicBezTo>
                <a:cubicBezTo>
                  <a:pt x="734734" y="2929699"/>
                  <a:pt x="734138" y="2922900"/>
                  <a:pt x="739028" y="2922422"/>
                </a:cubicBezTo>
                <a:cubicBezTo>
                  <a:pt x="766286" y="2920574"/>
                  <a:pt x="795572" y="2919798"/>
                  <a:pt x="824813" y="2920394"/>
                </a:cubicBezTo>
                <a:cubicBezTo>
                  <a:pt x="854054" y="2920991"/>
                  <a:pt x="883251" y="2922959"/>
                  <a:pt x="910328" y="2926598"/>
                </a:cubicBezTo>
                <a:close/>
                <a:moveTo>
                  <a:pt x="2022072" y="3258196"/>
                </a:moveTo>
                <a:cubicBezTo>
                  <a:pt x="2023637" y="3259657"/>
                  <a:pt x="2024204" y="3262043"/>
                  <a:pt x="2022473" y="3264428"/>
                </a:cubicBezTo>
                <a:cubicBezTo>
                  <a:pt x="2006965" y="3285781"/>
                  <a:pt x="1979529" y="3297829"/>
                  <a:pt x="1956626" y="3309758"/>
                </a:cubicBezTo>
                <a:cubicBezTo>
                  <a:pt x="1925371" y="3325982"/>
                  <a:pt x="1897338" y="3344472"/>
                  <a:pt x="1868589" y="3364632"/>
                </a:cubicBezTo>
                <a:cubicBezTo>
                  <a:pt x="1865011" y="3367138"/>
                  <a:pt x="1861193" y="3362963"/>
                  <a:pt x="1864056" y="3359623"/>
                </a:cubicBezTo>
                <a:cubicBezTo>
                  <a:pt x="1883262" y="3337077"/>
                  <a:pt x="1908551" y="3320733"/>
                  <a:pt x="1934199" y="3306538"/>
                </a:cubicBezTo>
                <a:cubicBezTo>
                  <a:pt x="1962112" y="3291149"/>
                  <a:pt x="1988237" y="3273375"/>
                  <a:pt x="2015674" y="3257510"/>
                </a:cubicBezTo>
                <a:cubicBezTo>
                  <a:pt x="2017941" y="3256198"/>
                  <a:pt x="2020505" y="3256735"/>
                  <a:pt x="2022072" y="3258196"/>
                </a:cubicBezTo>
                <a:close/>
                <a:moveTo>
                  <a:pt x="1938612" y="3212895"/>
                </a:moveTo>
                <a:cubicBezTo>
                  <a:pt x="1942071" y="3213372"/>
                  <a:pt x="1944099" y="3218023"/>
                  <a:pt x="1941594" y="3220648"/>
                </a:cubicBezTo>
                <a:cubicBezTo>
                  <a:pt x="1930859" y="3232219"/>
                  <a:pt x="1911056" y="3237230"/>
                  <a:pt x="1896860" y="3243790"/>
                </a:cubicBezTo>
                <a:cubicBezTo>
                  <a:pt x="1890657" y="3246654"/>
                  <a:pt x="1885528" y="3237945"/>
                  <a:pt x="1890777" y="3233770"/>
                </a:cubicBezTo>
                <a:cubicBezTo>
                  <a:pt x="1903302" y="3223870"/>
                  <a:pt x="1922031" y="3210628"/>
                  <a:pt x="1938612" y="3212895"/>
                </a:cubicBezTo>
                <a:close/>
                <a:moveTo>
                  <a:pt x="2980301" y="3536321"/>
                </a:moveTo>
                <a:cubicBezTo>
                  <a:pt x="2997941" y="3541600"/>
                  <a:pt x="3014493" y="3548698"/>
                  <a:pt x="3025109" y="3562774"/>
                </a:cubicBezTo>
                <a:cubicBezTo>
                  <a:pt x="3029284" y="3568381"/>
                  <a:pt x="3022365" y="3575180"/>
                  <a:pt x="3016640" y="3573749"/>
                </a:cubicBezTo>
                <a:cubicBezTo>
                  <a:pt x="2997075" y="3568857"/>
                  <a:pt x="2979540" y="3565279"/>
                  <a:pt x="2961170" y="3556452"/>
                </a:cubicBezTo>
                <a:cubicBezTo>
                  <a:pt x="2947092" y="3549652"/>
                  <a:pt x="2930870" y="3544761"/>
                  <a:pt x="2918344" y="3535576"/>
                </a:cubicBezTo>
                <a:cubicBezTo>
                  <a:pt x="2909396" y="3529015"/>
                  <a:pt x="2920134" y="3516847"/>
                  <a:pt x="2928962" y="3520784"/>
                </a:cubicBezTo>
                <a:cubicBezTo>
                  <a:pt x="2943932" y="3527583"/>
                  <a:pt x="2962661" y="3531043"/>
                  <a:pt x="2980301" y="3536321"/>
                </a:cubicBezTo>
                <a:close/>
                <a:moveTo>
                  <a:pt x="1689653" y="3131062"/>
                </a:moveTo>
                <a:cubicBezTo>
                  <a:pt x="1694901" y="3132850"/>
                  <a:pt x="1693709" y="3139651"/>
                  <a:pt x="1689056" y="3141082"/>
                </a:cubicBezTo>
                <a:cubicBezTo>
                  <a:pt x="1677963" y="3144421"/>
                  <a:pt x="1666034" y="3142394"/>
                  <a:pt x="1654582" y="3141082"/>
                </a:cubicBezTo>
                <a:cubicBezTo>
                  <a:pt x="1641103" y="3139531"/>
                  <a:pt x="1627026" y="3137622"/>
                  <a:pt x="1614619" y="3132015"/>
                </a:cubicBezTo>
                <a:cubicBezTo>
                  <a:pt x="1610444" y="3130107"/>
                  <a:pt x="1611876" y="3123188"/>
                  <a:pt x="1616529" y="3123188"/>
                </a:cubicBezTo>
                <a:cubicBezTo>
                  <a:pt x="1630605" y="3123188"/>
                  <a:pt x="1644562" y="3126290"/>
                  <a:pt x="1658519" y="3127483"/>
                </a:cubicBezTo>
                <a:cubicBezTo>
                  <a:pt x="1669135" y="3128437"/>
                  <a:pt x="1679632" y="3127722"/>
                  <a:pt x="1689653" y="3131062"/>
                </a:cubicBezTo>
                <a:close/>
                <a:moveTo>
                  <a:pt x="2016269" y="3231981"/>
                </a:moveTo>
                <a:cubicBezTo>
                  <a:pt x="2021757" y="3230670"/>
                  <a:pt x="2024859" y="3236753"/>
                  <a:pt x="2020803" y="3240451"/>
                </a:cubicBezTo>
                <a:cubicBezTo>
                  <a:pt x="2008874" y="3251665"/>
                  <a:pt x="1992530" y="3258583"/>
                  <a:pt x="1978455" y="3266815"/>
                </a:cubicBezTo>
                <a:cubicBezTo>
                  <a:pt x="1962827" y="3275880"/>
                  <a:pt x="1947320" y="3285066"/>
                  <a:pt x="1930978" y="3292820"/>
                </a:cubicBezTo>
                <a:cubicBezTo>
                  <a:pt x="1927517" y="3294370"/>
                  <a:pt x="1923104" y="3290195"/>
                  <a:pt x="1926444" y="3287213"/>
                </a:cubicBezTo>
                <a:cubicBezTo>
                  <a:pt x="1940519" y="3274569"/>
                  <a:pt x="1956028" y="3264071"/>
                  <a:pt x="1972251" y="3254289"/>
                </a:cubicBezTo>
                <a:cubicBezTo>
                  <a:pt x="1986089" y="3245939"/>
                  <a:pt x="2000523" y="3235919"/>
                  <a:pt x="2016269" y="3231981"/>
                </a:cubicBezTo>
                <a:close/>
                <a:moveTo>
                  <a:pt x="1922508" y="3177108"/>
                </a:moveTo>
                <a:cubicBezTo>
                  <a:pt x="1927279" y="3176512"/>
                  <a:pt x="1928472" y="3182714"/>
                  <a:pt x="1924654" y="3184861"/>
                </a:cubicBezTo>
                <a:cubicBezTo>
                  <a:pt x="1908312" y="3193808"/>
                  <a:pt x="1889107" y="3198103"/>
                  <a:pt x="1870735" y="3200607"/>
                </a:cubicBezTo>
                <a:cubicBezTo>
                  <a:pt x="1858806" y="3202159"/>
                  <a:pt x="1846758" y="3202993"/>
                  <a:pt x="1834829" y="3204425"/>
                </a:cubicBezTo>
                <a:cubicBezTo>
                  <a:pt x="1827195" y="3205260"/>
                  <a:pt x="1822781" y="3205379"/>
                  <a:pt x="1816219" y="3201324"/>
                </a:cubicBezTo>
                <a:cubicBezTo>
                  <a:pt x="1812640" y="3199176"/>
                  <a:pt x="1814192" y="3192616"/>
                  <a:pt x="1818486" y="3192377"/>
                </a:cubicBezTo>
                <a:cubicBezTo>
                  <a:pt x="1853080" y="3190826"/>
                  <a:pt x="1888271" y="3181521"/>
                  <a:pt x="1922508" y="3177108"/>
                </a:cubicBezTo>
                <a:close/>
                <a:moveTo>
                  <a:pt x="862955" y="2804265"/>
                </a:moveTo>
                <a:cubicBezTo>
                  <a:pt x="872037" y="2807188"/>
                  <a:pt x="880804" y="2810946"/>
                  <a:pt x="888140" y="2815658"/>
                </a:cubicBezTo>
                <a:cubicBezTo>
                  <a:pt x="892554" y="2818521"/>
                  <a:pt x="889572" y="2825082"/>
                  <a:pt x="884801" y="2824962"/>
                </a:cubicBezTo>
                <a:cubicBezTo>
                  <a:pt x="867384" y="2824127"/>
                  <a:pt x="847701" y="2816732"/>
                  <a:pt x="832194" y="2809097"/>
                </a:cubicBezTo>
                <a:cubicBezTo>
                  <a:pt x="826945" y="2806472"/>
                  <a:pt x="830046" y="2796929"/>
                  <a:pt x="835892" y="2797883"/>
                </a:cubicBezTo>
                <a:cubicBezTo>
                  <a:pt x="844481" y="2799255"/>
                  <a:pt x="853875" y="2801343"/>
                  <a:pt x="862955" y="2804265"/>
                </a:cubicBezTo>
                <a:close/>
                <a:moveTo>
                  <a:pt x="892793" y="2775218"/>
                </a:moveTo>
                <a:cubicBezTo>
                  <a:pt x="908062" y="2778200"/>
                  <a:pt x="922973" y="2783569"/>
                  <a:pt x="936692" y="2790965"/>
                </a:cubicBezTo>
                <a:cubicBezTo>
                  <a:pt x="940509" y="2792994"/>
                  <a:pt x="938123" y="2799195"/>
                  <a:pt x="934068" y="2798718"/>
                </a:cubicBezTo>
                <a:cubicBezTo>
                  <a:pt x="918918" y="2796810"/>
                  <a:pt x="903887" y="2792636"/>
                  <a:pt x="889930" y="2786432"/>
                </a:cubicBezTo>
                <a:cubicBezTo>
                  <a:pt x="883966" y="2783808"/>
                  <a:pt x="886113" y="2773907"/>
                  <a:pt x="892793" y="2775218"/>
                </a:cubicBezTo>
                <a:close/>
                <a:moveTo>
                  <a:pt x="1826240" y="3029546"/>
                </a:moveTo>
                <a:cubicBezTo>
                  <a:pt x="1830176" y="3031454"/>
                  <a:pt x="1831131" y="3039089"/>
                  <a:pt x="1825404" y="3039328"/>
                </a:cubicBezTo>
                <a:cubicBezTo>
                  <a:pt x="1812999" y="3039805"/>
                  <a:pt x="1800713" y="3038016"/>
                  <a:pt x="1788187" y="3036584"/>
                </a:cubicBezTo>
                <a:cubicBezTo>
                  <a:pt x="1774229" y="3035033"/>
                  <a:pt x="1760273" y="3034795"/>
                  <a:pt x="1746435" y="3032767"/>
                </a:cubicBezTo>
                <a:cubicBezTo>
                  <a:pt x="1738801" y="3031694"/>
                  <a:pt x="1739636" y="3020598"/>
                  <a:pt x="1746912" y="3019644"/>
                </a:cubicBezTo>
                <a:cubicBezTo>
                  <a:pt x="1759319" y="3017975"/>
                  <a:pt x="1773424" y="3017737"/>
                  <a:pt x="1787291" y="3019272"/>
                </a:cubicBezTo>
                <a:cubicBezTo>
                  <a:pt x="1801160" y="3020808"/>
                  <a:pt x="1814788" y="3024118"/>
                  <a:pt x="1826240" y="3029546"/>
                </a:cubicBezTo>
                <a:close/>
                <a:moveTo>
                  <a:pt x="2061122" y="3091577"/>
                </a:moveTo>
                <a:cubicBezTo>
                  <a:pt x="2064702" y="3093008"/>
                  <a:pt x="2065298" y="3099451"/>
                  <a:pt x="2060647" y="3099926"/>
                </a:cubicBezTo>
                <a:cubicBezTo>
                  <a:pt x="2046808" y="3101478"/>
                  <a:pt x="2033209" y="3100404"/>
                  <a:pt x="2019372" y="3100524"/>
                </a:cubicBezTo>
                <a:cubicBezTo>
                  <a:pt x="2007204" y="3100643"/>
                  <a:pt x="1994917" y="3102074"/>
                  <a:pt x="1982749" y="3101358"/>
                </a:cubicBezTo>
                <a:cubicBezTo>
                  <a:pt x="1977859" y="3101120"/>
                  <a:pt x="1975353" y="3093485"/>
                  <a:pt x="1980602" y="3091338"/>
                </a:cubicBezTo>
                <a:cubicBezTo>
                  <a:pt x="1992471" y="3086865"/>
                  <a:pt x="2006697" y="3084568"/>
                  <a:pt x="2020906" y="3084568"/>
                </a:cubicBezTo>
                <a:cubicBezTo>
                  <a:pt x="2035118" y="3084568"/>
                  <a:pt x="2049314" y="3086865"/>
                  <a:pt x="2061122" y="3091577"/>
                </a:cubicBezTo>
                <a:close/>
                <a:moveTo>
                  <a:pt x="1302004" y="2764601"/>
                </a:moveTo>
                <a:cubicBezTo>
                  <a:pt x="1315797" y="2768150"/>
                  <a:pt x="1329277" y="2772653"/>
                  <a:pt x="1340610" y="2778916"/>
                </a:cubicBezTo>
                <a:cubicBezTo>
                  <a:pt x="1345263" y="2781541"/>
                  <a:pt x="1342637" y="2788817"/>
                  <a:pt x="1337628" y="2788579"/>
                </a:cubicBezTo>
                <a:cubicBezTo>
                  <a:pt x="1311622" y="2787863"/>
                  <a:pt x="1282515" y="2776530"/>
                  <a:pt x="1258061" y="2767941"/>
                </a:cubicBezTo>
                <a:cubicBezTo>
                  <a:pt x="1250426" y="2765198"/>
                  <a:pt x="1253766" y="2754580"/>
                  <a:pt x="1261520" y="2756012"/>
                </a:cubicBezTo>
                <a:cubicBezTo>
                  <a:pt x="1274105" y="2758458"/>
                  <a:pt x="1288211" y="2761053"/>
                  <a:pt x="1302004" y="2764601"/>
                </a:cubicBezTo>
                <a:close/>
                <a:moveTo>
                  <a:pt x="2257953" y="3042071"/>
                </a:moveTo>
                <a:cubicBezTo>
                  <a:pt x="2181369" y="3032646"/>
                  <a:pt x="2104427" y="3028114"/>
                  <a:pt x="2028081" y="3012249"/>
                </a:cubicBezTo>
                <a:cubicBezTo>
                  <a:pt x="1978216" y="3001870"/>
                  <a:pt x="1929069" y="2990060"/>
                  <a:pt x="1878250" y="2985885"/>
                </a:cubicBezTo>
                <a:cubicBezTo>
                  <a:pt x="1858389" y="2984215"/>
                  <a:pt x="1838110" y="2981054"/>
                  <a:pt x="1818263" y="2980368"/>
                </a:cubicBezTo>
                <a:cubicBezTo>
                  <a:pt x="1798417" y="2979681"/>
                  <a:pt x="1779002" y="2981471"/>
                  <a:pt x="1760870" y="2989702"/>
                </a:cubicBezTo>
                <a:cubicBezTo>
                  <a:pt x="1745243" y="2996740"/>
                  <a:pt x="1729974" y="3004614"/>
                  <a:pt x="1715062" y="3013203"/>
                </a:cubicBezTo>
                <a:cubicBezTo>
                  <a:pt x="1700508" y="3021672"/>
                  <a:pt x="1690130" y="3030738"/>
                  <a:pt x="1678201" y="3040401"/>
                </a:cubicBezTo>
                <a:cubicBezTo>
                  <a:pt x="1706234" y="3035987"/>
                  <a:pt x="1739396" y="3039208"/>
                  <a:pt x="1757530" y="3051614"/>
                </a:cubicBezTo>
                <a:cubicBezTo>
                  <a:pt x="1762062" y="3054716"/>
                  <a:pt x="1759676" y="3060919"/>
                  <a:pt x="1754547" y="3061276"/>
                </a:cubicBezTo>
                <a:cubicBezTo>
                  <a:pt x="1735460" y="3062589"/>
                  <a:pt x="1716374" y="3055789"/>
                  <a:pt x="1697169" y="3054954"/>
                </a:cubicBezTo>
                <a:cubicBezTo>
                  <a:pt x="1683211" y="3054477"/>
                  <a:pt x="1669135" y="3056625"/>
                  <a:pt x="1655178" y="3056505"/>
                </a:cubicBezTo>
                <a:cubicBezTo>
                  <a:pt x="1639194" y="3066525"/>
                  <a:pt x="1624282" y="3078574"/>
                  <a:pt x="1651719" y="3094558"/>
                </a:cubicBezTo>
                <a:cubicBezTo>
                  <a:pt x="1653151" y="3095394"/>
                  <a:pt x="1653865" y="3096586"/>
                  <a:pt x="1654463" y="3097780"/>
                </a:cubicBezTo>
                <a:cubicBezTo>
                  <a:pt x="1664841" y="3098853"/>
                  <a:pt x="1675338" y="3100404"/>
                  <a:pt x="1685598" y="3101716"/>
                </a:cubicBezTo>
                <a:cubicBezTo>
                  <a:pt x="1699315" y="3103387"/>
                  <a:pt x="1713750" y="3104341"/>
                  <a:pt x="1726513" y="3109828"/>
                </a:cubicBezTo>
                <a:cubicBezTo>
                  <a:pt x="1731047" y="3111737"/>
                  <a:pt x="1731762" y="3118775"/>
                  <a:pt x="1726157" y="3119967"/>
                </a:cubicBezTo>
                <a:cubicBezTo>
                  <a:pt x="1701941" y="3124978"/>
                  <a:pt x="1667227" y="3118060"/>
                  <a:pt x="1642414" y="3108277"/>
                </a:cubicBezTo>
                <a:cubicBezTo>
                  <a:pt x="1631320" y="3109113"/>
                  <a:pt x="1628099" y="3111499"/>
                  <a:pt x="1617245" y="3113884"/>
                </a:cubicBezTo>
                <a:cubicBezTo>
                  <a:pt x="1612830" y="3114839"/>
                  <a:pt x="1601021" y="3112094"/>
                  <a:pt x="1597919" y="3114480"/>
                </a:cubicBezTo>
                <a:cubicBezTo>
                  <a:pt x="1585036" y="3124501"/>
                  <a:pt x="1592193" y="3156709"/>
                  <a:pt x="1604599" y="3163986"/>
                </a:cubicBezTo>
                <a:cubicBezTo>
                  <a:pt x="1605077" y="3164224"/>
                  <a:pt x="1604957" y="3164582"/>
                  <a:pt x="1605315" y="3164940"/>
                </a:cubicBezTo>
                <a:cubicBezTo>
                  <a:pt x="1623925" y="3169473"/>
                  <a:pt x="1641699" y="3175199"/>
                  <a:pt x="1655774" y="3179374"/>
                </a:cubicBezTo>
                <a:cubicBezTo>
                  <a:pt x="1698362" y="3192018"/>
                  <a:pt x="1745481" y="3181760"/>
                  <a:pt x="1786278" y="3197626"/>
                </a:cubicBezTo>
                <a:cubicBezTo>
                  <a:pt x="1792005" y="3199773"/>
                  <a:pt x="1790573" y="3207646"/>
                  <a:pt x="1784608" y="3207885"/>
                </a:cubicBezTo>
                <a:cubicBezTo>
                  <a:pt x="1736415" y="3210152"/>
                  <a:pt x="1689652" y="3209913"/>
                  <a:pt x="1643489" y="3194763"/>
                </a:cubicBezTo>
                <a:cubicBezTo>
                  <a:pt x="1621419" y="3187486"/>
                  <a:pt x="1589448" y="3175438"/>
                  <a:pt x="1565591" y="3175199"/>
                </a:cubicBezTo>
                <a:cubicBezTo>
                  <a:pt x="1541972" y="3175080"/>
                  <a:pt x="1523004" y="3182356"/>
                  <a:pt x="1510360" y="3202516"/>
                </a:cubicBezTo>
                <a:cubicBezTo>
                  <a:pt x="1498431" y="3221483"/>
                  <a:pt x="1487575" y="3257987"/>
                  <a:pt x="1520141" y="3267887"/>
                </a:cubicBezTo>
                <a:cubicBezTo>
                  <a:pt x="1520858" y="3268008"/>
                  <a:pt x="1520977" y="3268603"/>
                  <a:pt x="1521454" y="3268962"/>
                </a:cubicBezTo>
                <a:cubicBezTo>
                  <a:pt x="1526703" y="3269319"/>
                  <a:pt x="1531474" y="3270871"/>
                  <a:pt x="1534575" y="3275045"/>
                </a:cubicBezTo>
                <a:cubicBezTo>
                  <a:pt x="1536484" y="3277670"/>
                  <a:pt x="1534696" y="3280891"/>
                  <a:pt x="1532071" y="3281964"/>
                </a:cubicBezTo>
                <a:cubicBezTo>
                  <a:pt x="1519665" y="3287332"/>
                  <a:pt x="1496402" y="3278266"/>
                  <a:pt x="1495210" y="3299857"/>
                </a:cubicBezTo>
                <a:cubicBezTo>
                  <a:pt x="1494256" y="3315365"/>
                  <a:pt x="1516324" y="3318109"/>
                  <a:pt x="1528850" y="3319898"/>
                </a:cubicBezTo>
                <a:cubicBezTo>
                  <a:pt x="1532308" y="3319302"/>
                  <a:pt x="1535769" y="3318705"/>
                  <a:pt x="1539228" y="3317989"/>
                </a:cubicBezTo>
                <a:cubicBezTo>
                  <a:pt x="1548294" y="3316081"/>
                  <a:pt x="1562608" y="3317393"/>
                  <a:pt x="1570959" y="3313695"/>
                </a:cubicBezTo>
                <a:cubicBezTo>
                  <a:pt x="1574538" y="3312144"/>
                  <a:pt x="1578594" y="3317035"/>
                  <a:pt x="1576566" y="3320256"/>
                </a:cubicBezTo>
                <a:cubicBezTo>
                  <a:pt x="1571316" y="3328607"/>
                  <a:pt x="1563445" y="3328845"/>
                  <a:pt x="1554259" y="3330516"/>
                </a:cubicBezTo>
                <a:cubicBezTo>
                  <a:pt x="1534457" y="3333975"/>
                  <a:pt x="1515489" y="3339582"/>
                  <a:pt x="1496164" y="3344830"/>
                </a:cubicBezTo>
                <a:cubicBezTo>
                  <a:pt x="1487694" y="3347096"/>
                  <a:pt x="1484117" y="3345069"/>
                  <a:pt x="1480298" y="3353657"/>
                </a:cubicBezTo>
                <a:cubicBezTo>
                  <a:pt x="1476482" y="3362246"/>
                  <a:pt x="1479345" y="3358787"/>
                  <a:pt x="1480776" y="3365586"/>
                </a:cubicBezTo>
                <a:cubicBezTo>
                  <a:pt x="1481730" y="3370000"/>
                  <a:pt x="1483281" y="3373460"/>
                  <a:pt x="1483163" y="3378232"/>
                </a:cubicBezTo>
                <a:cubicBezTo>
                  <a:pt x="1483042" y="3380736"/>
                  <a:pt x="1481252" y="3384196"/>
                  <a:pt x="1481730" y="3386581"/>
                </a:cubicBezTo>
                <a:cubicBezTo>
                  <a:pt x="1483162" y="3394693"/>
                  <a:pt x="1493539" y="3395171"/>
                  <a:pt x="1500459" y="3397318"/>
                </a:cubicBezTo>
                <a:cubicBezTo>
                  <a:pt x="1506185" y="3399108"/>
                  <a:pt x="1511791" y="3400659"/>
                  <a:pt x="1517279" y="3402567"/>
                </a:cubicBezTo>
                <a:cubicBezTo>
                  <a:pt x="1528493" y="3400181"/>
                  <a:pt x="1539586" y="3398392"/>
                  <a:pt x="1548175" y="3394455"/>
                </a:cubicBezTo>
                <a:cubicBezTo>
                  <a:pt x="1563205" y="3387655"/>
                  <a:pt x="1575851" y="3381452"/>
                  <a:pt x="1592074" y="3378470"/>
                </a:cubicBezTo>
                <a:cubicBezTo>
                  <a:pt x="1604599" y="3376203"/>
                  <a:pt x="1622731" y="3376680"/>
                  <a:pt x="1635019" y="3372625"/>
                </a:cubicBezTo>
                <a:cubicBezTo>
                  <a:pt x="1638478" y="3371551"/>
                  <a:pt x="1641699" y="3376442"/>
                  <a:pt x="1639551" y="3379186"/>
                </a:cubicBezTo>
                <a:cubicBezTo>
                  <a:pt x="1632871" y="3387655"/>
                  <a:pt x="1619392" y="3388967"/>
                  <a:pt x="1609370" y="3391353"/>
                </a:cubicBezTo>
                <a:cubicBezTo>
                  <a:pt x="1588376" y="3396483"/>
                  <a:pt x="1571078" y="3403640"/>
                  <a:pt x="1551038" y="3412229"/>
                </a:cubicBezTo>
                <a:cubicBezTo>
                  <a:pt x="1536246" y="3418551"/>
                  <a:pt x="1505111" y="3418432"/>
                  <a:pt x="1494971" y="3431793"/>
                </a:cubicBezTo>
                <a:cubicBezTo>
                  <a:pt x="1493897" y="3433105"/>
                  <a:pt x="1492108" y="3440144"/>
                  <a:pt x="1491512" y="3442171"/>
                </a:cubicBezTo>
                <a:cubicBezTo>
                  <a:pt x="1483639" y="3448733"/>
                  <a:pt x="1483639" y="3457082"/>
                  <a:pt x="1491512" y="3467103"/>
                </a:cubicBezTo>
                <a:cubicBezTo>
                  <a:pt x="1499742" y="3469847"/>
                  <a:pt x="1507497" y="3469489"/>
                  <a:pt x="1515012" y="3466268"/>
                </a:cubicBezTo>
                <a:cubicBezTo>
                  <a:pt x="1517398" y="3464359"/>
                  <a:pt x="1520260" y="3465313"/>
                  <a:pt x="1522050" y="3467222"/>
                </a:cubicBezTo>
                <a:cubicBezTo>
                  <a:pt x="1551397" y="3458991"/>
                  <a:pt x="1584200" y="3456247"/>
                  <a:pt x="1610565" y="3449209"/>
                </a:cubicBezTo>
                <a:cubicBezTo>
                  <a:pt x="1615216" y="3447898"/>
                  <a:pt x="1618556" y="3455532"/>
                  <a:pt x="1614381" y="3458037"/>
                </a:cubicBezTo>
                <a:cubicBezTo>
                  <a:pt x="1585752" y="3475692"/>
                  <a:pt x="1550321" y="3476169"/>
                  <a:pt x="1519068" y="3488217"/>
                </a:cubicBezTo>
                <a:cubicBezTo>
                  <a:pt x="1512388" y="3490842"/>
                  <a:pt x="1446659" y="3534741"/>
                  <a:pt x="1456202" y="3560745"/>
                </a:cubicBezTo>
                <a:cubicBezTo>
                  <a:pt x="1457991" y="3565517"/>
                  <a:pt x="1481014" y="3572793"/>
                  <a:pt x="1486263" y="3575538"/>
                </a:cubicBezTo>
                <a:cubicBezTo>
                  <a:pt x="1490797" y="3577923"/>
                  <a:pt x="1491393" y="3583768"/>
                  <a:pt x="1489245" y="3587825"/>
                </a:cubicBezTo>
                <a:cubicBezTo>
                  <a:pt x="1475766" y="3613233"/>
                  <a:pt x="1550561" y="3599515"/>
                  <a:pt x="1557002" y="3598203"/>
                </a:cubicBezTo>
                <a:cubicBezTo>
                  <a:pt x="1592551" y="3591046"/>
                  <a:pt x="1614501" y="3570289"/>
                  <a:pt x="1645635" y="3554542"/>
                </a:cubicBezTo>
                <a:cubicBezTo>
                  <a:pt x="1670687" y="3541898"/>
                  <a:pt x="1696691" y="3533547"/>
                  <a:pt x="1721145" y="3518159"/>
                </a:cubicBezTo>
                <a:cubicBezTo>
                  <a:pt x="1745720" y="3502771"/>
                  <a:pt x="1762421" y="3482133"/>
                  <a:pt x="1783297" y="3462212"/>
                </a:cubicBezTo>
                <a:cubicBezTo>
                  <a:pt x="1820157" y="3427021"/>
                  <a:pt x="1866202" y="3400300"/>
                  <a:pt x="1908313" y="3371789"/>
                </a:cubicBezTo>
                <a:cubicBezTo>
                  <a:pt x="1948990" y="3344353"/>
                  <a:pt x="1985732" y="3312741"/>
                  <a:pt x="2024263" y="3282441"/>
                </a:cubicBezTo>
                <a:cubicBezTo>
                  <a:pt x="2102397" y="3221125"/>
                  <a:pt x="2194013" y="3166133"/>
                  <a:pt x="2288133" y="3132493"/>
                </a:cubicBezTo>
                <a:cubicBezTo>
                  <a:pt x="2306146" y="3126051"/>
                  <a:pt x="2323801" y="3119371"/>
                  <a:pt x="2341455" y="3112691"/>
                </a:cubicBezTo>
                <a:cubicBezTo>
                  <a:pt x="2333941" y="3114838"/>
                  <a:pt x="2326306" y="3116866"/>
                  <a:pt x="2318791" y="3119013"/>
                </a:cubicBezTo>
                <a:cubicBezTo>
                  <a:pt x="2281573" y="3135595"/>
                  <a:pt x="2241849" y="3148001"/>
                  <a:pt x="2204391" y="3163628"/>
                </a:cubicBezTo>
                <a:cubicBezTo>
                  <a:pt x="2153097" y="3184981"/>
                  <a:pt x="2102995" y="3209196"/>
                  <a:pt x="2051581" y="3230312"/>
                </a:cubicBezTo>
                <a:cubicBezTo>
                  <a:pt x="2046570" y="3232339"/>
                  <a:pt x="2042037" y="3224705"/>
                  <a:pt x="2046809" y="3221842"/>
                </a:cubicBezTo>
                <a:cubicBezTo>
                  <a:pt x="2090707" y="3195598"/>
                  <a:pt x="2137470" y="3174603"/>
                  <a:pt x="2184589" y="3154800"/>
                </a:cubicBezTo>
                <a:cubicBezTo>
                  <a:pt x="2119575" y="3171144"/>
                  <a:pt x="2054204" y="3186413"/>
                  <a:pt x="1989787" y="3200966"/>
                </a:cubicBezTo>
                <a:cubicBezTo>
                  <a:pt x="1985256" y="3201920"/>
                  <a:pt x="1983465" y="3194763"/>
                  <a:pt x="1987641" y="3193212"/>
                </a:cubicBezTo>
                <a:cubicBezTo>
                  <a:pt x="2046928" y="3171501"/>
                  <a:pt x="2109077" y="3151460"/>
                  <a:pt x="2172183" y="3134402"/>
                </a:cubicBezTo>
                <a:cubicBezTo>
                  <a:pt x="2111941" y="3145258"/>
                  <a:pt x="2051461" y="3155397"/>
                  <a:pt x="1990862" y="3163151"/>
                </a:cubicBezTo>
                <a:cubicBezTo>
                  <a:pt x="1986567" y="3163747"/>
                  <a:pt x="1985016" y="3156948"/>
                  <a:pt x="1989192" y="3155635"/>
                </a:cubicBezTo>
                <a:cubicBezTo>
                  <a:pt x="2108959" y="3117343"/>
                  <a:pt x="2236242" y="3094798"/>
                  <a:pt x="2363048" y="3076785"/>
                </a:cubicBezTo>
                <a:cubicBezTo>
                  <a:pt x="2339070" y="3076666"/>
                  <a:pt x="2314974" y="3076666"/>
                  <a:pt x="2290997" y="3077739"/>
                </a:cubicBezTo>
                <a:cubicBezTo>
                  <a:pt x="2226580" y="3080602"/>
                  <a:pt x="2163475" y="3090383"/>
                  <a:pt x="2099654" y="3097542"/>
                </a:cubicBezTo>
                <a:cubicBezTo>
                  <a:pt x="2094286" y="3098138"/>
                  <a:pt x="2091900" y="3089787"/>
                  <a:pt x="2097269" y="3088117"/>
                </a:cubicBezTo>
                <a:cubicBezTo>
                  <a:pt x="2143077" y="3073564"/>
                  <a:pt x="2193178" y="3065214"/>
                  <a:pt x="2244354" y="3060442"/>
                </a:cubicBezTo>
                <a:cubicBezTo>
                  <a:pt x="2226102" y="3058533"/>
                  <a:pt x="2207850" y="3056744"/>
                  <a:pt x="2189718" y="3055790"/>
                </a:cubicBezTo>
                <a:cubicBezTo>
                  <a:pt x="2123751" y="3052091"/>
                  <a:pt x="2057306" y="3053164"/>
                  <a:pt x="1991458" y="3047678"/>
                </a:cubicBezTo>
                <a:cubicBezTo>
                  <a:pt x="1986925" y="3047320"/>
                  <a:pt x="1987641" y="3040520"/>
                  <a:pt x="1991816" y="3040043"/>
                </a:cubicBezTo>
                <a:cubicBezTo>
                  <a:pt x="2049791" y="3033959"/>
                  <a:pt x="2108600" y="3036107"/>
                  <a:pt x="2166814" y="3038493"/>
                </a:cubicBezTo>
                <a:cubicBezTo>
                  <a:pt x="2196161" y="3039685"/>
                  <a:pt x="2227057" y="3040162"/>
                  <a:pt x="2257953" y="3042071"/>
                </a:cubicBezTo>
                <a:close/>
                <a:moveTo>
                  <a:pt x="3116605" y="3277073"/>
                </a:moveTo>
                <a:cubicBezTo>
                  <a:pt x="3136049" y="3289240"/>
                  <a:pt x="3152870" y="3305583"/>
                  <a:pt x="3171240" y="3319302"/>
                </a:cubicBezTo>
                <a:lnTo>
                  <a:pt x="3174593" y="3321635"/>
                </a:lnTo>
                <a:lnTo>
                  <a:pt x="3167354" y="3344949"/>
                </a:lnTo>
                <a:lnTo>
                  <a:pt x="3154182" y="3334810"/>
                </a:lnTo>
                <a:cubicBezTo>
                  <a:pt x="3136765" y="3321092"/>
                  <a:pt x="3118872" y="3306299"/>
                  <a:pt x="3106466" y="3287690"/>
                </a:cubicBezTo>
                <a:cubicBezTo>
                  <a:pt x="3102290" y="3281487"/>
                  <a:pt x="3110164" y="3273017"/>
                  <a:pt x="3116605" y="3277073"/>
                </a:cubicBezTo>
                <a:close/>
                <a:moveTo>
                  <a:pt x="1224420" y="2597475"/>
                </a:moveTo>
                <a:cubicBezTo>
                  <a:pt x="1220007" y="2596044"/>
                  <a:pt x="1175154" y="2584115"/>
                  <a:pt x="1183862" y="2601651"/>
                </a:cubicBezTo>
                <a:cubicBezTo>
                  <a:pt x="1186844" y="2607735"/>
                  <a:pt x="1180044" y="2616085"/>
                  <a:pt x="1173483" y="2614176"/>
                </a:cubicBezTo>
                <a:cubicBezTo>
                  <a:pt x="1154040" y="2608569"/>
                  <a:pt x="1116701" y="2578508"/>
                  <a:pt x="1099881" y="2579462"/>
                </a:cubicBezTo>
                <a:cubicBezTo>
                  <a:pt x="1051688" y="2582206"/>
                  <a:pt x="1103340" y="2612744"/>
                  <a:pt x="1116344" y="2623600"/>
                </a:cubicBezTo>
                <a:cubicBezTo>
                  <a:pt x="1123262" y="2629445"/>
                  <a:pt x="1115031" y="2638392"/>
                  <a:pt x="1107874" y="2635529"/>
                </a:cubicBezTo>
                <a:cubicBezTo>
                  <a:pt x="1092605" y="2629445"/>
                  <a:pt x="1012442" y="2596163"/>
                  <a:pt x="1034749" y="2617874"/>
                </a:cubicBezTo>
                <a:cubicBezTo>
                  <a:pt x="1038327" y="2621333"/>
                  <a:pt x="1034152" y="2628491"/>
                  <a:pt x="1029501" y="2627417"/>
                </a:cubicBezTo>
                <a:cubicBezTo>
                  <a:pt x="1016020" y="2624315"/>
                  <a:pt x="951365" y="2613461"/>
                  <a:pt x="984289" y="2632547"/>
                </a:cubicBezTo>
                <a:cubicBezTo>
                  <a:pt x="989657" y="2635648"/>
                  <a:pt x="985244" y="2643164"/>
                  <a:pt x="979876" y="2641851"/>
                </a:cubicBezTo>
                <a:cubicBezTo>
                  <a:pt x="940032" y="2632070"/>
                  <a:pt x="945877" y="2638630"/>
                  <a:pt x="953512" y="2649129"/>
                </a:cubicBezTo>
                <a:cubicBezTo>
                  <a:pt x="953989" y="2649605"/>
                  <a:pt x="997530" y="2661773"/>
                  <a:pt x="1005999" y="2665113"/>
                </a:cubicBezTo>
                <a:cubicBezTo>
                  <a:pt x="1044053" y="2680024"/>
                  <a:pt x="1079603" y="2700304"/>
                  <a:pt x="1116701" y="2717243"/>
                </a:cubicBezTo>
                <a:cubicBezTo>
                  <a:pt x="1123262" y="2720225"/>
                  <a:pt x="1118849" y="2731199"/>
                  <a:pt x="1112168" y="2728933"/>
                </a:cubicBezTo>
                <a:cubicBezTo>
                  <a:pt x="1084970" y="2719628"/>
                  <a:pt x="1059441" y="2705314"/>
                  <a:pt x="1033556" y="2692908"/>
                </a:cubicBezTo>
                <a:cubicBezTo>
                  <a:pt x="1016974" y="2685035"/>
                  <a:pt x="999796" y="2678712"/>
                  <a:pt x="982618" y="2672270"/>
                </a:cubicBezTo>
                <a:cubicBezTo>
                  <a:pt x="972241" y="2673702"/>
                  <a:pt x="962339" y="2674537"/>
                  <a:pt x="951723" y="2672508"/>
                </a:cubicBezTo>
                <a:cubicBezTo>
                  <a:pt x="946235" y="2671554"/>
                  <a:pt x="871321" y="2638630"/>
                  <a:pt x="874423" y="2659745"/>
                </a:cubicBezTo>
                <a:cubicBezTo>
                  <a:pt x="874900" y="2663085"/>
                  <a:pt x="872633" y="2666426"/>
                  <a:pt x="869652" y="2667737"/>
                </a:cubicBezTo>
                <a:cubicBezTo>
                  <a:pt x="855456" y="2673940"/>
                  <a:pt x="800463" y="2666306"/>
                  <a:pt x="810840" y="2683364"/>
                </a:cubicBezTo>
                <a:cubicBezTo>
                  <a:pt x="813465" y="2687778"/>
                  <a:pt x="809409" y="2694101"/>
                  <a:pt x="804280" y="2693624"/>
                </a:cubicBezTo>
                <a:cubicBezTo>
                  <a:pt x="783523" y="2691715"/>
                  <a:pt x="763840" y="2688255"/>
                  <a:pt x="758592" y="2711517"/>
                </a:cubicBezTo>
                <a:cubicBezTo>
                  <a:pt x="754058" y="2731558"/>
                  <a:pt x="762528" y="2726667"/>
                  <a:pt x="780779" y="2733943"/>
                </a:cubicBezTo>
                <a:cubicBezTo>
                  <a:pt x="810961" y="2745991"/>
                  <a:pt x="840186" y="2760546"/>
                  <a:pt x="870606" y="2772356"/>
                </a:cubicBezTo>
                <a:cubicBezTo>
                  <a:pt x="878955" y="2775575"/>
                  <a:pt x="874184" y="2788221"/>
                  <a:pt x="865834" y="2785238"/>
                </a:cubicBezTo>
                <a:cubicBezTo>
                  <a:pt x="852830" y="2780586"/>
                  <a:pt x="840186" y="2775098"/>
                  <a:pt x="827661" y="2769372"/>
                </a:cubicBezTo>
                <a:cubicBezTo>
                  <a:pt x="827541" y="2769253"/>
                  <a:pt x="827422" y="2769372"/>
                  <a:pt x="827303" y="2769372"/>
                </a:cubicBezTo>
                <a:cubicBezTo>
                  <a:pt x="813942" y="2766152"/>
                  <a:pt x="800582" y="2763886"/>
                  <a:pt x="787221" y="2760665"/>
                </a:cubicBezTo>
                <a:cubicBezTo>
                  <a:pt x="771475" y="2756847"/>
                  <a:pt x="751076" y="2746231"/>
                  <a:pt x="734375" y="2750763"/>
                </a:cubicBezTo>
                <a:cubicBezTo>
                  <a:pt x="696084" y="2761142"/>
                  <a:pt x="743800" y="2769970"/>
                  <a:pt x="754655" y="2773429"/>
                </a:cubicBezTo>
                <a:cubicBezTo>
                  <a:pt x="763363" y="2776292"/>
                  <a:pt x="772190" y="2778677"/>
                  <a:pt x="781018" y="2780945"/>
                </a:cubicBezTo>
                <a:cubicBezTo>
                  <a:pt x="789488" y="2783091"/>
                  <a:pt x="797957" y="2785358"/>
                  <a:pt x="806666" y="2787505"/>
                </a:cubicBezTo>
                <a:cubicBezTo>
                  <a:pt x="815493" y="2789771"/>
                  <a:pt x="810961" y="2803013"/>
                  <a:pt x="802251" y="2800746"/>
                </a:cubicBezTo>
                <a:cubicBezTo>
                  <a:pt x="791516" y="2798122"/>
                  <a:pt x="781018" y="2795378"/>
                  <a:pt x="770401" y="2792634"/>
                </a:cubicBezTo>
                <a:cubicBezTo>
                  <a:pt x="753104" y="2788578"/>
                  <a:pt x="735449" y="2785358"/>
                  <a:pt x="718271" y="2786789"/>
                </a:cubicBezTo>
                <a:cubicBezTo>
                  <a:pt x="700736" y="2788221"/>
                  <a:pt x="670675" y="2802417"/>
                  <a:pt x="657075" y="2819355"/>
                </a:cubicBezTo>
                <a:cubicBezTo>
                  <a:pt x="682127" y="2830688"/>
                  <a:pt x="711234" y="2832001"/>
                  <a:pt x="737715" y="2837368"/>
                </a:cubicBezTo>
                <a:cubicBezTo>
                  <a:pt x="756325" y="2841067"/>
                  <a:pt x="774099" y="2846435"/>
                  <a:pt x="791993" y="2852876"/>
                </a:cubicBezTo>
                <a:cubicBezTo>
                  <a:pt x="798554" y="2855262"/>
                  <a:pt x="796526" y="2865640"/>
                  <a:pt x="789607" y="2863612"/>
                </a:cubicBezTo>
                <a:cubicBezTo>
                  <a:pt x="762409" y="2855859"/>
                  <a:pt x="736403" y="2848820"/>
                  <a:pt x="708490" y="2844883"/>
                </a:cubicBezTo>
                <a:cubicBezTo>
                  <a:pt x="701809" y="2843930"/>
                  <a:pt x="695248" y="2842855"/>
                  <a:pt x="688687" y="2841782"/>
                </a:cubicBezTo>
                <a:cubicBezTo>
                  <a:pt x="688449" y="2841782"/>
                  <a:pt x="688449" y="2841901"/>
                  <a:pt x="688330" y="2841901"/>
                </a:cubicBezTo>
                <a:cubicBezTo>
                  <a:pt x="644908" y="2837846"/>
                  <a:pt x="623555" y="2846672"/>
                  <a:pt x="601964" y="2880670"/>
                </a:cubicBezTo>
                <a:cubicBezTo>
                  <a:pt x="600055" y="2883534"/>
                  <a:pt x="597072" y="2886993"/>
                  <a:pt x="594090" y="2890811"/>
                </a:cubicBezTo>
                <a:cubicBezTo>
                  <a:pt x="599101" y="2889379"/>
                  <a:pt x="604827" y="2888902"/>
                  <a:pt x="610432" y="2889856"/>
                </a:cubicBezTo>
                <a:cubicBezTo>
                  <a:pt x="622838" y="2891884"/>
                  <a:pt x="633575" y="2899399"/>
                  <a:pt x="645504" y="2903336"/>
                </a:cubicBezTo>
                <a:cubicBezTo>
                  <a:pt x="665426" y="2909897"/>
                  <a:pt x="686778" y="2910374"/>
                  <a:pt x="706223" y="2917890"/>
                </a:cubicBezTo>
                <a:cubicBezTo>
                  <a:pt x="711234" y="2919797"/>
                  <a:pt x="708609" y="2926002"/>
                  <a:pt x="704553" y="2926837"/>
                </a:cubicBezTo>
                <a:cubicBezTo>
                  <a:pt x="688568" y="2930057"/>
                  <a:pt x="671986" y="2928387"/>
                  <a:pt x="656240" y="2924808"/>
                </a:cubicBezTo>
                <a:cubicBezTo>
                  <a:pt x="642283" y="2921587"/>
                  <a:pt x="597192" y="2892957"/>
                  <a:pt x="586097" y="2913833"/>
                </a:cubicBezTo>
                <a:cubicBezTo>
                  <a:pt x="586574" y="2916100"/>
                  <a:pt x="587410" y="2918367"/>
                  <a:pt x="588841" y="2920753"/>
                </a:cubicBezTo>
                <a:cubicBezTo>
                  <a:pt x="592897" y="2927194"/>
                  <a:pt x="614608" y="2935187"/>
                  <a:pt x="621646" y="2938287"/>
                </a:cubicBezTo>
                <a:cubicBezTo>
                  <a:pt x="644550" y="2948308"/>
                  <a:pt x="668169" y="2954154"/>
                  <a:pt x="693579" y="2955465"/>
                </a:cubicBezTo>
                <a:cubicBezTo>
                  <a:pt x="808217" y="2962504"/>
                  <a:pt x="922617" y="2954869"/>
                  <a:pt x="1035227" y="2932205"/>
                </a:cubicBezTo>
                <a:cubicBezTo>
                  <a:pt x="1067793" y="2925644"/>
                  <a:pt x="1095826" y="2910374"/>
                  <a:pt x="1127557" y="2901666"/>
                </a:cubicBezTo>
                <a:cubicBezTo>
                  <a:pt x="1157379" y="2893434"/>
                  <a:pt x="1186605" y="2885562"/>
                  <a:pt x="1215473" y="2873991"/>
                </a:cubicBezTo>
                <a:cubicBezTo>
                  <a:pt x="1267723" y="2853115"/>
                  <a:pt x="1315677" y="2825081"/>
                  <a:pt x="1372222" y="2817805"/>
                </a:cubicBezTo>
                <a:cubicBezTo>
                  <a:pt x="1399180" y="2814346"/>
                  <a:pt x="1426141" y="2812198"/>
                  <a:pt x="1452981" y="2811362"/>
                </a:cubicBezTo>
                <a:cubicBezTo>
                  <a:pt x="1421727" y="2806591"/>
                  <a:pt x="1391308" y="2800746"/>
                  <a:pt x="1362916" y="2794662"/>
                </a:cubicBezTo>
                <a:cubicBezTo>
                  <a:pt x="1356713" y="2793231"/>
                  <a:pt x="1357906" y="2784522"/>
                  <a:pt x="1364229" y="2784881"/>
                </a:cubicBezTo>
                <a:cubicBezTo>
                  <a:pt x="1389637" y="2786312"/>
                  <a:pt x="1416001" y="2787744"/>
                  <a:pt x="1442602" y="2789294"/>
                </a:cubicBezTo>
                <a:cubicBezTo>
                  <a:pt x="1398942" y="2775933"/>
                  <a:pt x="1356236" y="2759591"/>
                  <a:pt x="1316871" y="2743249"/>
                </a:cubicBezTo>
                <a:cubicBezTo>
                  <a:pt x="1311144" y="2740861"/>
                  <a:pt x="1315081" y="2731438"/>
                  <a:pt x="1320807" y="2733228"/>
                </a:cubicBezTo>
                <a:cubicBezTo>
                  <a:pt x="1346215" y="2740982"/>
                  <a:pt x="1371863" y="2747900"/>
                  <a:pt x="1397749" y="2754700"/>
                </a:cubicBezTo>
                <a:cubicBezTo>
                  <a:pt x="1338343" y="2729172"/>
                  <a:pt x="1281560" y="2698156"/>
                  <a:pt x="1235157" y="2662846"/>
                </a:cubicBezTo>
                <a:cubicBezTo>
                  <a:pt x="1230624" y="2659387"/>
                  <a:pt x="1236111" y="2653780"/>
                  <a:pt x="1240406" y="2655451"/>
                </a:cubicBezTo>
                <a:cubicBezTo>
                  <a:pt x="1275357" y="2669168"/>
                  <a:pt x="1308997" y="2686585"/>
                  <a:pt x="1342638" y="2703882"/>
                </a:cubicBezTo>
                <a:cubicBezTo>
                  <a:pt x="1299334" y="2676326"/>
                  <a:pt x="1257107" y="2647100"/>
                  <a:pt x="1216190" y="2621095"/>
                </a:cubicBezTo>
                <a:cubicBezTo>
                  <a:pt x="1210344" y="2617397"/>
                  <a:pt x="1215236" y="2608331"/>
                  <a:pt x="1221438" y="2611671"/>
                </a:cubicBezTo>
                <a:cubicBezTo>
                  <a:pt x="1256748" y="2630876"/>
                  <a:pt x="1294444" y="2649963"/>
                  <a:pt x="1332021" y="2669885"/>
                </a:cubicBezTo>
                <a:cubicBezTo>
                  <a:pt x="1329396" y="2667857"/>
                  <a:pt x="1326652" y="2665828"/>
                  <a:pt x="1324029" y="2663682"/>
                </a:cubicBezTo>
                <a:cubicBezTo>
                  <a:pt x="1306134" y="2648769"/>
                  <a:pt x="1287048" y="2635171"/>
                  <a:pt x="1267604" y="2622407"/>
                </a:cubicBezTo>
                <a:cubicBezTo>
                  <a:pt x="1251977" y="2612267"/>
                  <a:pt x="1244701" y="2603918"/>
                  <a:pt x="1224420" y="2597475"/>
                </a:cubicBezTo>
                <a:close/>
                <a:moveTo>
                  <a:pt x="3217235" y="3184305"/>
                </a:moveTo>
                <a:lnTo>
                  <a:pt x="3206379" y="3219268"/>
                </a:lnTo>
                <a:lnTo>
                  <a:pt x="3204773" y="3219374"/>
                </a:lnTo>
                <a:cubicBezTo>
                  <a:pt x="3184145" y="3222729"/>
                  <a:pt x="3171151" y="3233532"/>
                  <a:pt x="3189490" y="3267887"/>
                </a:cubicBezTo>
                <a:lnTo>
                  <a:pt x="3190048" y="3271862"/>
                </a:lnTo>
                <a:lnTo>
                  <a:pt x="3182064" y="3297575"/>
                </a:lnTo>
                <a:lnTo>
                  <a:pt x="3164439" y="3278743"/>
                </a:lnTo>
                <a:cubicBezTo>
                  <a:pt x="3148335" y="3270392"/>
                  <a:pt x="3141775" y="3270750"/>
                  <a:pt x="3124597" y="3264786"/>
                </a:cubicBezTo>
                <a:cubicBezTo>
                  <a:pt x="3117798" y="3262399"/>
                  <a:pt x="3103601" y="3248323"/>
                  <a:pt x="3097280" y="3249040"/>
                </a:cubicBezTo>
                <a:cubicBezTo>
                  <a:pt x="3070796" y="3251903"/>
                  <a:pt x="3052903" y="3302959"/>
                  <a:pt x="3063878" y="3323715"/>
                </a:cubicBezTo>
                <a:cubicBezTo>
                  <a:pt x="3064235" y="3324431"/>
                  <a:pt x="3063878" y="3325028"/>
                  <a:pt x="3063997" y="3325743"/>
                </a:cubicBezTo>
                <a:cubicBezTo>
                  <a:pt x="3085947" y="3347932"/>
                  <a:pt x="3105748" y="3371312"/>
                  <a:pt x="3121734" y="3389205"/>
                </a:cubicBezTo>
                <a:lnTo>
                  <a:pt x="3146640" y="3411661"/>
                </a:lnTo>
                <a:lnTo>
                  <a:pt x="3136213" y="3445241"/>
                </a:lnTo>
                <a:lnTo>
                  <a:pt x="3132186" y="3442001"/>
                </a:lnTo>
                <a:cubicBezTo>
                  <a:pt x="3117834" y="3429026"/>
                  <a:pt x="3104198" y="3415062"/>
                  <a:pt x="3091434" y="3399823"/>
                </a:cubicBezTo>
                <a:cubicBezTo>
                  <a:pt x="3067098" y="3370716"/>
                  <a:pt x="3033100" y="3326459"/>
                  <a:pt x="2999938" y="3305583"/>
                </a:cubicBezTo>
                <a:cubicBezTo>
                  <a:pt x="2967133" y="3284946"/>
                  <a:pt x="2934447" y="3278743"/>
                  <a:pt x="2899495" y="3295921"/>
                </a:cubicBezTo>
                <a:cubicBezTo>
                  <a:pt x="2866452" y="3312144"/>
                  <a:pt x="2820167" y="3353538"/>
                  <a:pt x="2856790" y="3395408"/>
                </a:cubicBezTo>
                <a:cubicBezTo>
                  <a:pt x="2857505" y="3396363"/>
                  <a:pt x="2857267" y="3397198"/>
                  <a:pt x="2857624" y="3398152"/>
                </a:cubicBezTo>
                <a:cubicBezTo>
                  <a:pt x="2864544" y="3403163"/>
                  <a:pt x="2869911" y="3409485"/>
                  <a:pt x="2870628" y="3417955"/>
                </a:cubicBezTo>
                <a:cubicBezTo>
                  <a:pt x="2871105" y="3423323"/>
                  <a:pt x="2865735" y="3426186"/>
                  <a:pt x="2861204" y="3425470"/>
                </a:cubicBezTo>
                <a:cubicBezTo>
                  <a:pt x="2839254" y="3422250"/>
                  <a:pt x="2814680" y="3389682"/>
                  <a:pt x="2794400" y="3418670"/>
                </a:cubicBezTo>
                <a:cubicBezTo>
                  <a:pt x="2779847" y="3439666"/>
                  <a:pt x="2808119" y="3462331"/>
                  <a:pt x="2823985" y="3475692"/>
                </a:cubicBezTo>
                <a:cubicBezTo>
                  <a:pt x="2829353" y="3477838"/>
                  <a:pt x="2834720" y="3479986"/>
                  <a:pt x="2840090" y="3482014"/>
                </a:cubicBezTo>
                <a:cubicBezTo>
                  <a:pt x="2854523" y="3487262"/>
                  <a:pt x="2873251" y="3501219"/>
                  <a:pt x="2888043" y="3503367"/>
                </a:cubicBezTo>
                <a:cubicBezTo>
                  <a:pt x="2894486" y="3504201"/>
                  <a:pt x="2895799" y="3514461"/>
                  <a:pt x="2890192" y="3517205"/>
                </a:cubicBezTo>
                <a:cubicBezTo>
                  <a:pt x="2875637" y="3524242"/>
                  <a:pt x="2864425" y="3517801"/>
                  <a:pt x="2850347" y="3512194"/>
                </a:cubicBezTo>
                <a:cubicBezTo>
                  <a:pt x="2819690" y="3500027"/>
                  <a:pt x="2788556" y="3491557"/>
                  <a:pt x="2757182" y="3482133"/>
                </a:cubicBezTo>
                <a:cubicBezTo>
                  <a:pt x="2743344" y="3478077"/>
                  <a:pt x="2740243" y="3472113"/>
                  <a:pt x="2727479" y="3480820"/>
                </a:cubicBezTo>
                <a:cubicBezTo>
                  <a:pt x="2714715" y="3489530"/>
                  <a:pt x="2721633" y="3487144"/>
                  <a:pt x="2717816" y="3497879"/>
                </a:cubicBezTo>
                <a:cubicBezTo>
                  <a:pt x="2715311" y="3504918"/>
                  <a:pt x="2714596" y="3511121"/>
                  <a:pt x="2710302" y="3517562"/>
                </a:cubicBezTo>
                <a:cubicBezTo>
                  <a:pt x="2708034" y="3520902"/>
                  <a:pt x="2702546" y="3524362"/>
                  <a:pt x="2701116" y="3527940"/>
                </a:cubicBezTo>
                <a:cubicBezTo>
                  <a:pt x="2696105" y="3540465"/>
                  <a:pt x="2710062" y="3550129"/>
                  <a:pt x="2717936" y="3559075"/>
                </a:cubicBezTo>
                <a:cubicBezTo>
                  <a:pt x="2724377" y="3566472"/>
                  <a:pt x="2730820" y="3573271"/>
                  <a:pt x="2736783" y="3580786"/>
                </a:cubicBezTo>
                <a:cubicBezTo>
                  <a:pt x="2754319" y="3586990"/>
                  <a:pt x="2771497" y="3594147"/>
                  <a:pt x="2786766" y="3596056"/>
                </a:cubicBezTo>
                <a:cubicBezTo>
                  <a:pt x="2813606" y="3599514"/>
                  <a:pt x="2836629" y="3601900"/>
                  <a:pt x="2861800" y="3611682"/>
                </a:cubicBezTo>
                <a:cubicBezTo>
                  <a:pt x="2881125" y="3619197"/>
                  <a:pt x="2906057" y="3635660"/>
                  <a:pt x="2926574" y="3640550"/>
                </a:cubicBezTo>
                <a:cubicBezTo>
                  <a:pt x="2932420" y="3641982"/>
                  <a:pt x="2932778" y="3651525"/>
                  <a:pt x="2927290" y="3653553"/>
                </a:cubicBezTo>
                <a:cubicBezTo>
                  <a:pt x="2910829" y="3659518"/>
                  <a:pt x="2891025" y="3649616"/>
                  <a:pt x="2874922" y="3644368"/>
                </a:cubicBezTo>
                <a:cubicBezTo>
                  <a:pt x="2841281" y="3633393"/>
                  <a:pt x="2811101" y="3628502"/>
                  <a:pt x="2775792" y="3623135"/>
                </a:cubicBezTo>
                <a:cubicBezTo>
                  <a:pt x="2749786" y="3619197"/>
                  <a:pt x="2706722" y="3592119"/>
                  <a:pt x="2680956" y="3602019"/>
                </a:cubicBezTo>
                <a:cubicBezTo>
                  <a:pt x="2678332" y="3602974"/>
                  <a:pt x="2669743" y="3611086"/>
                  <a:pt x="2667237" y="3613471"/>
                </a:cubicBezTo>
                <a:cubicBezTo>
                  <a:pt x="2650657" y="3615738"/>
                  <a:pt x="2643499" y="3627309"/>
                  <a:pt x="2645764" y="3648066"/>
                </a:cubicBezTo>
                <a:cubicBezTo>
                  <a:pt x="2654830" y="3658801"/>
                  <a:pt x="2665925" y="3665244"/>
                  <a:pt x="2679166" y="3667152"/>
                </a:cubicBezTo>
                <a:cubicBezTo>
                  <a:pt x="2684176" y="3666436"/>
                  <a:pt x="2687277" y="3670134"/>
                  <a:pt x="2688112" y="3674429"/>
                </a:cubicBezTo>
                <a:cubicBezTo>
                  <a:pt x="2736187" y="3688148"/>
                  <a:pt x="2784142" y="3712721"/>
                  <a:pt x="2826848" y="3725604"/>
                </a:cubicBezTo>
                <a:cubicBezTo>
                  <a:pt x="2834482" y="3727871"/>
                  <a:pt x="2832574" y="3741232"/>
                  <a:pt x="2824581" y="3741231"/>
                </a:cubicBezTo>
                <a:cubicBezTo>
                  <a:pt x="2769588" y="3740993"/>
                  <a:pt x="2719964" y="3711170"/>
                  <a:pt x="2666044" y="3701031"/>
                </a:cubicBezTo>
                <a:cubicBezTo>
                  <a:pt x="2654474" y="3698883"/>
                  <a:pt x="2525281" y="3703417"/>
                  <a:pt x="2516097" y="3747793"/>
                </a:cubicBezTo>
                <a:cubicBezTo>
                  <a:pt x="2514426" y="3755785"/>
                  <a:pt x="2540312" y="3785847"/>
                  <a:pt x="2545204" y="3794197"/>
                </a:cubicBezTo>
                <a:cubicBezTo>
                  <a:pt x="2549378" y="3801354"/>
                  <a:pt x="2545322" y="3810062"/>
                  <a:pt x="2538761" y="3813879"/>
                </a:cubicBezTo>
                <a:cubicBezTo>
                  <a:pt x="2498083" y="3837618"/>
                  <a:pt x="2614033" y="3882948"/>
                  <a:pt x="2624173" y="3886766"/>
                </a:cubicBezTo>
                <a:cubicBezTo>
                  <a:pt x="2679882" y="3907642"/>
                  <a:pt x="2728194" y="3897621"/>
                  <a:pt x="2785216" y="3902512"/>
                </a:cubicBezTo>
                <a:cubicBezTo>
                  <a:pt x="2830903" y="3906449"/>
                  <a:pt x="2874206" y="3917304"/>
                  <a:pt x="2921564" y="3916946"/>
                </a:cubicBezTo>
                <a:cubicBezTo>
                  <a:pt x="2945302" y="3916767"/>
                  <a:pt x="2967432" y="3913129"/>
                  <a:pt x="2989396" y="3908313"/>
                </a:cubicBezTo>
                <a:lnTo>
                  <a:pt x="2992666" y="3907545"/>
                </a:lnTo>
                <a:lnTo>
                  <a:pt x="2980417" y="3946994"/>
                </a:lnTo>
                <a:lnTo>
                  <a:pt x="2922518" y="3955717"/>
                </a:lnTo>
                <a:cubicBezTo>
                  <a:pt x="2850467" y="3957267"/>
                  <a:pt x="2776506" y="3944383"/>
                  <a:pt x="2704933" y="3941521"/>
                </a:cubicBezTo>
                <a:cubicBezTo>
                  <a:pt x="2648508" y="3939372"/>
                  <a:pt x="2565363" y="3910863"/>
                  <a:pt x="2519793" y="3880325"/>
                </a:cubicBezTo>
                <a:cubicBezTo>
                  <a:pt x="2497011" y="3865056"/>
                  <a:pt x="2486632" y="3854796"/>
                  <a:pt x="2483173" y="3828552"/>
                </a:cubicBezTo>
                <a:cubicBezTo>
                  <a:pt x="2482337" y="3821753"/>
                  <a:pt x="2489017" y="3818413"/>
                  <a:pt x="2489136" y="3813879"/>
                </a:cubicBezTo>
                <a:cubicBezTo>
                  <a:pt x="2494148" y="3808153"/>
                  <a:pt x="2499515" y="3802785"/>
                  <a:pt x="2505479" y="3798014"/>
                </a:cubicBezTo>
                <a:cubicBezTo>
                  <a:pt x="2504883" y="3784893"/>
                  <a:pt x="2499753" y="3774395"/>
                  <a:pt x="2490091" y="3766521"/>
                </a:cubicBezTo>
                <a:cubicBezTo>
                  <a:pt x="2497606" y="3718328"/>
                  <a:pt x="2519078" y="3696140"/>
                  <a:pt x="2577770" y="3672998"/>
                </a:cubicBezTo>
                <a:cubicBezTo>
                  <a:pt x="2592322" y="3667272"/>
                  <a:pt x="2607235" y="3665482"/>
                  <a:pt x="2622384" y="3665005"/>
                </a:cubicBezTo>
                <a:cubicBezTo>
                  <a:pt x="2612483" y="3654150"/>
                  <a:pt x="2604848" y="3641863"/>
                  <a:pt x="2604848" y="3629098"/>
                </a:cubicBezTo>
                <a:cubicBezTo>
                  <a:pt x="2604848" y="3615977"/>
                  <a:pt x="2611529" y="3606434"/>
                  <a:pt x="2622026" y="3599037"/>
                </a:cubicBezTo>
                <a:cubicBezTo>
                  <a:pt x="2634312" y="3590210"/>
                  <a:pt x="2636341" y="3595816"/>
                  <a:pt x="2649104" y="3588540"/>
                </a:cubicBezTo>
                <a:cubicBezTo>
                  <a:pt x="2655189" y="3585081"/>
                  <a:pt x="2659246" y="3578878"/>
                  <a:pt x="2665209" y="3575775"/>
                </a:cubicBezTo>
                <a:cubicBezTo>
                  <a:pt x="2674633" y="3570885"/>
                  <a:pt x="2684891" y="3569572"/>
                  <a:pt x="2695389" y="3570289"/>
                </a:cubicBezTo>
                <a:cubicBezTo>
                  <a:pt x="2679405" y="3556570"/>
                  <a:pt x="2666879" y="3539869"/>
                  <a:pt x="2675468" y="3521141"/>
                </a:cubicBezTo>
                <a:cubicBezTo>
                  <a:pt x="2678092" y="3515415"/>
                  <a:pt x="2683222" y="3512313"/>
                  <a:pt x="2686323" y="3507303"/>
                </a:cubicBezTo>
                <a:cubicBezTo>
                  <a:pt x="2691811" y="3498356"/>
                  <a:pt x="2691811" y="3490722"/>
                  <a:pt x="2694078" y="3481060"/>
                </a:cubicBezTo>
                <a:cubicBezTo>
                  <a:pt x="2696583" y="3470562"/>
                  <a:pt x="2698491" y="3462688"/>
                  <a:pt x="2707558" y="3455770"/>
                </a:cubicBezTo>
                <a:cubicBezTo>
                  <a:pt x="2726763" y="3441097"/>
                  <a:pt x="2756824" y="3452430"/>
                  <a:pt x="2779489" y="3459944"/>
                </a:cubicBezTo>
                <a:cubicBezTo>
                  <a:pt x="2767680" y="3443960"/>
                  <a:pt x="2763385" y="3423681"/>
                  <a:pt x="2775911" y="3405191"/>
                </a:cubicBezTo>
                <a:cubicBezTo>
                  <a:pt x="2787004" y="3388848"/>
                  <a:pt x="2806330" y="3383002"/>
                  <a:pt x="2825297" y="3385508"/>
                </a:cubicBezTo>
                <a:cubicBezTo>
                  <a:pt x="2815157" y="3367853"/>
                  <a:pt x="2814084" y="3351032"/>
                  <a:pt x="2828160" y="3328845"/>
                </a:cubicBezTo>
                <a:cubicBezTo>
                  <a:pt x="2847007" y="3299142"/>
                  <a:pt x="2909874" y="3253454"/>
                  <a:pt x="2946139" y="3255362"/>
                </a:cubicBezTo>
                <a:cubicBezTo>
                  <a:pt x="2977154" y="3257031"/>
                  <a:pt x="3007811" y="3275522"/>
                  <a:pt x="3036082" y="3299380"/>
                </a:cubicBezTo>
                <a:cubicBezTo>
                  <a:pt x="3032267" y="3268483"/>
                  <a:pt x="3046223" y="3235321"/>
                  <a:pt x="3080459" y="3224346"/>
                </a:cubicBezTo>
                <a:cubicBezTo>
                  <a:pt x="3099188" y="3218263"/>
                  <a:pt x="3123523" y="3227687"/>
                  <a:pt x="3145830" y="3239616"/>
                </a:cubicBezTo>
                <a:cubicBezTo>
                  <a:pt x="3140224" y="3228402"/>
                  <a:pt x="3137480" y="3216354"/>
                  <a:pt x="3139149" y="3195598"/>
                </a:cubicBezTo>
                <a:cubicBezTo>
                  <a:pt x="3139628" y="3189752"/>
                  <a:pt x="3142729" y="3186174"/>
                  <a:pt x="3148096" y="3184026"/>
                </a:cubicBezTo>
                <a:cubicBezTo>
                  <a:pt x="3166109" y="3176988"/>
                  <a:pt x="3184660" y="3178927"/>
                  <a:pt x="3203359" y="3182043"/>
                </a:cubicBezTo>
                <a:close/>
                <a:moveTo>
                  <a:pt x="468969" y="2248388"/>
                </a:moveTo>
                <a:cubicBezTo>
                  <a:pt x="493111" y="2256723"/>
                  <a:pt x="516790" y="2266564"/>
                  <a:pt x="538739" y="2276108"/>
                </a:cubicBezTo>
                <a:cubicBezTo>
                  <a:pt x="541960" y="2277420"/>
                  <a:pt x="540409" y="2282550"/>
                  <a:pt x="537069" y="2281833"/>
                </a:cubicBezTo>
                <a:cubicBezTo>
                  <a:pt x="490188" y="2271813"/>
                  <a:pt x="436985" y="2258930"/>
                  <a:pt x="394278" y="2237218"/>
                </a:cubicBezTo>
                <a:cubicBezTo>
                  <a:pt x="390342" y="2235311"/>
                  <a:pt x="391892" y="2228987"/>
                  <a:pt x="396426" y="2229704"/>
                </a:cubicBezTo>
                <a:cubicBezTo>
                  <a:pt x="420224" y="2233223"/>
                  <a:pt x="444828" y="2240052"/>
                  <a:pt x="468969" y="2248388"/>
                </a:cubicBezTo>
                <a:close/>
                <a:moveTo>
                  <a:pt x="342685" y="2207500"/>
                </a:moveTo>
                <a:cubicBezTo>
                  <a:pt x="349455" y="2210229"/>
                  <a:pt x="356046" y="2213718"/>
                  <a:pt x="361831" y="2216462"/>
                </a:cubicBezTo>
                <a:cubicBezTo>
                  <a:pt x="367319" y="2218967"/>
                  <a:pt x="364337" y="2228629"/>
                  <a:pt x="358491" y="2227914"/>
                </a:cubicBezTo>
                <a:cubicBezTo>
                  <a:pt x="343580" y="2226124"/>
                  <a:pt x="330220" y="2220279"/>
                  <a:pt x="319006" y="2210140"/>
                </a:cubicBezTo>
                <a:cubicBezTo>
                  <a:pt x="315905" y="2207277"/>
                  <a:pt x="319364" y="2203221"/>
                  <a:pt x="322466" y="2203102"/>
                </a:cubicBezTo>
                <a:cubicBezTo>
                  <a:pt x="328967" y="2202804"/>
                  <a:pt x="335916" y="2204772"/>
                  <a:pt x="342685" y="2207500"/>
                </a:cubicBezTo>
                <a:close/>
                <a:moveTo>
                  <a:pt x="584368" y="2266310"/>
                </a:moveTo>
                <a:cubicBezTo>
                  <a:pt x="604558" y="2272468"/>
                  <a:pt x="624331" y="2279864"/>
                  <a:pt x="642404" y="2288871"/>
                </a:cubicBezTo>
                <a:cubicBezTo>
                  <a:pt x="646100" y="2290779"/>
                  <a:pt x="643715" y="2297222"/>
                  <a:pt x="639779" y="2296505"/>
                </a:cubicBezTo>
                <a:cubicBezTo>
                  <a:pt x="600055" y="2290183"/>
                  <a:pt x="558303" y="2274795"/>
                  <a:pt x="521682" y="2258690"/>
                </a:cubicBezTo>
                <a:cubicBezTo>
                  <a:pt x="517625" y="2256901"/>
                  <a:pt x="519296" y="2250220"/>
                  <a:pt x="523828" y="2251175"/>
                </a:cubicBezTo>
                <a:cubicBezTo>
                  <a:pt x="543571" y="2255231"/>
                  <a:pt x="564178" y="2260151"/>
                  <a:pt x="584368" y="2266310"/>
                </a:cubicBezTo>
                <a:close/>
                <a:moveTo>
                  <a:pt x="252442" y="2155982"/>
                </a:moveTo>
                <a:cubicBezTo>
                  <a:pt x="262702" y="2156697"/>
                  <a:pt x="269382" y="2160037"/>
                  <a:pt x="278329" y="2164092"/>
                </a:cubicBezTo>
                <a:cubicBezTo>
                  <a:pt x="289184" y="2169103"/>
                  <a:pt x="300875" y="2171012"/>
                  <a:pt x="311372" y="2176856"/>
                </a:cubicBezTo>
                <a:cubicBezTo>
                  <a:pt x="315905" y="2179363"/>
                  <a:pt x="312923" y="2186758"/>
                  <a:pt x="308151" y="2186043"/>
                </a:cubicBezTo>
                <a:cubicBezTo>
                  <a:pt x="286321" y="2183299"/>
                  <a:pt x="268786" y="2173517"/>
                  <a:pt x="249818" y="2163735"/>
                </a:cubicBezTo>
                <a:cubicBezTo>
                  <a:pt x="245882" y="2161708"/>
                  <a:pt x="248506" y="2155743"/>
                  <a:pt x="252442" y="2155982"/>
                </a:cubicBezTo>
                <a:close/>
                <a:moveTo>
                  <a:pt x="334514" y="2178050"/>
                </a:moveTo>
                <a:cubicBezTo>
                  <a:pt x="343341" y="2183060"/>
                  <a:pt x="353482" y="2185445"/>
                  <a:pt x="362786" y="2189979"/>
                </a:cubicBezTo>
                <a:cubicBezTo>
                  <a:pt x="376981" y="2196779"/>
                  <a:pt x="392370" y="2200954"/>
                  <a:pt x="406924" y="2206918"/>
                </a:cubicBezTo>
                <a:cubicBezTo>
                  <a:pt x="410024" y="2208230"/>
                  <a:pt x="408832" y="2212764"/>
                  <a:pt x="405492" y="2211929"/>
                </a:cubicBezTo>
                <a:cubicBezTo>
                  <a:pt x="389506" y="2208230"/>
                  <a:pt x="373164" y="2204294"/>
                  <a:pt x="358253" y="2197374"/>
                </a:cubicBezTo>
                <a:cubicBezTo>
                  <a:pt x="347635" y="2192484"/>
                  <a:pt x="339763" y="2190815"/>
                  <a:pt x="331293" y="2182941"/>
                </a:cubicBezTo>
                <a:cubicBezTo>
                  <a:pt x="329026" y="2180794"/>
                  <a:pt x="331532" y="2176380"/>
                  <a:pt x="334514" y="2178050"/>
                </a:cubicBezTo>
                <a:close/>
                <a:moveTo>
                  <a:pt x="619260" y="2237337"/>
                </a:moveTo>
                <a:cubicBezTo>
                  <a:pt x="636438" y="2240797"/>
                  <a:pt x="653019" y="2249147"/>
                  <a:pt x="669719" y="2254635"/>
                </a:cubicBezTo>
                <a:cubicBezTo>
                  <a:pt x="686659" y="2260241"/>
                  <a:pt x="704075" y="2264058"/>
                  <a:pt x="720894" y="2269546"/>
                </a:cubicBezTo>
                <a:cubicBezTo>
                  <a:pt x="726622" y="2271455"/>
                  <a:pt x="724474" y="2279089"/>
                  <a:pt x="718867" y="2278373"/>
                </a:cubicBezTo>
                <a:cubicBezTo>
                  <a:pt x="682842" y="2274079"/>
                  <a:pt x="648128" y="2261195"/>
                  <a:pt x="615681" y="2245091"/>
                </a:cubicBezTo>
                <a:cubicBezTo>
                  <a:pt x="610910" y="2242706"/>
                  <a:pt x="614966" y="2236502"/>
                  <a:pt x="619260" y="2237337"/>
                </a:cubicBezTo>
                <a:close/>
                <a:moveTo>
                  <a:pt x="1783177" y="2577315"/>
                </a:moveTo>
                <a:cubicBezTo>
                  <a:pt x="1790334" y="2577792"/>
                  <a:pt x="1798566" y="2583877"/>
                  <a:pt x="1804769" y="2587813"/>
                </a:cubicBezTo>
                <a:cubicBezTo>
                  <a:pt x="1810972" y="2591751"/>
                  <a:pt x="1819084" y="2597714"/>
                  <a:pt x="1817295" y="2606065"/>
                </a:cubicBezTo>
                <a:cubicBezTo>
                  <a:pt x="1816578" y="2609524"/>
                  <a:pt x="1810852" y="2611671"/>
                  <a:pt x="1809540" y="2607257"/>
                </a:cubicBezTo>
                <a:cubicBezTo>
                  <a:pt x="1807870" y="2602486"/>
                  <a:pt x="1798685" y="2597833"/>
                  <a:pt x="1794391" y="2595449"/>
                </a:cubicBezTo>
                <a:cubicBezTo>
                  <a:pt x="1789977" y="2593062"/>
                  <a:pt x="1784608" y="2588410"/>
                  <a:pt x="1780434" y="2586502"/>
                </a:cubicBezTo>
                <a:cubicBezTo>
                  <a:pt x="1775185" y="2584116"/>
                  <a:pt x="1777929" y="2576959"/>
                  <a:pt x="1783177" y="2577315"/>
                </a:cubicBezTo>
                <a:close/>
                <a:moveTo>
                  <a:pt x="600741" y="2209245"/>
                </a:moveTo>
                <a:cubicBezTo>
                  <a:pt x="607451" y="2211928"/>
                  <a:pt x="614072" y="2214970"/>
                  <a:pt x="620930" y="2217415"/>
                </a:cubicBezTo>
                <a:cubicBezTo>
                  <a:pt x="627730" y="2219921"/>
                  <a:pt x="622720" y="2229822"/>
                  <a:pt x="615920" y="2227436"/>
                </a:cubicBezTo>
                <a:cubicBezTo>
                  <a:pt x="602560" y="2222783"/>
                  <a:pt x="589199" y="2217655"/>
                  <a:pt x="577031" y="2210497"/>
                </a:cubicBezTo>
                <a:cubicBezTo>
                  <a:pt x="573453" y="2208349"/>
                  <a:pt x="576197" y="2202623"/>
                  <a:pt x="580014" y="2203221"/>
                </a:cubicBezTo>
                <a:cubicBezTo>
                  <a:pt x="587231" y="2204235"/>
                  <a:pt x="594031" y="2206561"/>
                  <a:pt x="600741" y="2209245"/>
                </a:cubicBezTo>
                <a:close/>
                <a:moveTo>
                  <a:pt x="668765" y="2218132"/>
                </a:moveTo>
                <a:cubicBezTo>
                  <a:pt x="677354" y="2227079"/>
                  <a:pt x="694413" y="2228748"/>
                  <a:pt x="705150" y="2235190"/>
                </a:cubicBezTo>
                <a:cubicBezTo>
                  <a:pt x="716720" y="2242228"/>
                  <a:pt x="728649" y="2247716"/>
                  <a:pt x="740698" y="2253800"/>
                </a:cubicBezTo>
                <a:cubicBezTo>
                  <a:pt x="745588" y="2256305"/>
                  <a:pt x="743202" y="2263700"/>
                  <a:pt x="737835" y="2262746"/>
                </a:cubicBezTo>
                <a:cubicBezTo>
                  <a:pt x="718867" y="2259287"/>
                  <a:pt x="705387" y="2248551"/>
                  <a:pt x="688329" y="2241036"/>
                </a:cubicBezTo>
                <a:cubicBezTo>
                  <a:pt x="678547" y="2236741"/>
                  <a:pt x="666619" y="2233282"/>
                  <a:pt x="661728" y="2223022"/>
                </a:cubicBezTo>
                <a:cubicBezTo>
                  <a:pt x="660654" y="2220815"/>
                  <a:pt x="661549" y="2218698"/>
                  <a:pt x="663145" y="2217580"/>
                </a:cubicBezTo>
                <a:cubicBezTo>
                  <a:pt x="664740" y="2216461"/>
                  <a:pt x="667036" y="2216342"/>
                  <a:pt x="668765" y="2218132"/>
                </a:cubicBezTo>
                <a:close/>
                <a:moveTo>
                  <a:pt x="2040367" y="2643165"/>
                </a:moveTo>
                <a:cubicBezTo>
                  <a:pt x="2052415" y="2657240"/>
                  <a:pt x="2060169" y="2675134"/>
                  <a:pt x="2069473" y="2691119"/>
                </a:cubicBezTo>
                <a:cubicBezTo>
                  <a:pt x="2079135" y="2707461"/>
                  <a:pt x="2090348" y="2723089"/>
                  <a:pt x="2099415" y="2739432"/>
                </a:cubicBezTo>
                <a:cubicBezTo>
                  <a:pt x="2101919" y="2743965"/>
                  <a:pt x="2097028" y="2749691"/>
                  <a:pt x="2092496" y="2746112"/>
                </a:cubicBezTo>
                <a:cubicBezTo>
                  <a:pt x="2078301" y="2734541"/>
                  <a:pt x="2069711" y="2719987"/>
                  <a:pt x="2059691" y="2704957"/>
                </a:cubicBezTo>
                <a:cubicBezTo>
                  <a:pt x="2048358" y="2687779"/>
                  <a:pt x="2035356" y="2668692"/>
                  <a:pt x="2030345" y="2648533"/>
                </a:cubicBezTo>
                <a:cubicBezTo>
                  <a:pt x="2029570" y="2645432"/>
                  <a:pt x="2030971" y="2642807"/>
                  <a:pt x="2033119" y="2641600"/>
                </a:cubicBezTo>
                <a:cubicBezTo>
                  <a:pt x="2035267" y="2640391"/>
                  <a:pt x="2038160" y="2640600"/>
                  <a:pt x="2040367" y="2643165"/>
                </a:cubicBezTo>
                <a:close/>
                <a:moveTo>
                  <a:pt x="216774" y="2075700"/>
                </a:moveTo>
                <a:cubicBezTo>
                  <a:pt x="235623" y="2082618"/>
                  <a:pt x="253516" y="2093236"/>
                  <a:pt x="271410" y="2102421"/>
                </a:cubicBezTo>
                <a:cubicBezTo>
                  <a:pt x="303380" y="2118882"/>
                  <a:pt x="337973" y="2132721"/>
                  <a:pt x="368274" y="2152165"/>
                </a:cubicBezTo>
                <a:cubicBezTo>
                  <a:pt x="372449" y="2154790"/>
                  <a:pt x="368751" y="2160992"/>
                  <a:pt x="364456" y="2159561"/>
                </a:cubicBezTo>
                <a:cubicBezTo>
                  <a:pt x="312923" y="2141190"/>
                  <a:pt x="258645" y="2113872"/>
                  <a:pt x="212719" y="2084288"/>
                </a:cubicBezTo>
                <a:cubicBezTo>
                  <a:pt x="207589" y="2080948"/>
                  <a:pt x="210929" y="2073552"/>
                  <a:pt x="216774" y="2075700"/>
                </a:cubicBezTo>
                <a:close/>
                <a:moveTo>
                  <a:pt x="328564" y="2098438"/>
                </a:moveTo>
                <a:cubicBezTo>
                  <a:pt x="330309" y="2098662"/>
                  <a:pt x="331949" y="2099855"/>
                  <a:pt x="332128" y="2101823"/>
                </a:cubicBezTo>
                <a:cubicBezTo>
                  <a:pt x="332486" y="2105283"/>
                  <a:pt x="355271" y="2110412"/>
                  <a:pt x="360162" y="2112679"/>
                </a:cubicBezTo>
                <a:cubicBezTo>
                  <a:pt x="367200" y="2116019"/>
                  <a:pt x="373641" y="2120672"/>
                  <a:pt x="379486" y="2125802"/>
                </a:cubicBezTo>
                <a:cubicBezTo>
                  <a:pt x="382947" y="2128902"/>
                  <a:pt x="379963" y="2134270"/>
                  <a:pt x="375550" y="2132839"/>
                </a:cubicBezTo>
                <a:cubicBezTo>
                  <a:pt x="366842" y="2129857"/>
                  <a:pt x="359208" y="2124727"/>
                  <a:pt x="350737" y="2121268"/>
                </a:cubicBezTo>
                <a:cubicBezTo>
                  <a:pt x="340955" y="2117213"/>
                  <a:pt x="333441" y="2114350"/>
                  <a:pt x="324732" y="2107907"/>
                </a:cubicBezTo>
                <a:cubicBezTo>
                  <a:pt x="323539" y="2106953"/>
                  <a:pt x="323062" y="2104807"/>
                  <a:pt x="323539" y="2103494"/>
                </a:cubicBezTo>
                <a:cubicBezTo>
                  <a:pt x="323779" y="2102659"/>
                  <a:pt x="324136" y="2101704"/>
                  <a:pt x="324375" y="2100869"/>
                </a:cubicBezTo>
                <a:cubicBezTo>
                  <a:pt x="324971" y="2098960"/>
                  <a:pt x="326820" y="2098214"/>
                  <a:pt x="328564" y="2098438"/>
                </a:cubicBezTo>
                <a:close/>
                <a:moveTo>
                  <a:pt x="1824093" y="2559661"/>
                </a:moveTo>
                <a:cubicBezTo>
                  <a:pt x="1834948" y="2561807"/>
                  <a:pt x="1852365" y="2574094"/>
                  <a:pt x="1849621" y="2586620"/>
                </a:cubicBezTo>
                <a:cubicBezTo>
                  <a:pt x="1848667" y="2591511"/>
                  <a:pt x="1842226" y="2592227"/>
                  <a:pt x="1839601" y="2588290"/>
                </a:cubicBezTo>
                <a:cubicBezTo>
                  <a:pt x="1837692" y="2585427"/>
                  <a:pt x="1831370" y="2581729"/>
                  <a:pt x="1828745" y="2579224"/>
                </a:cubicBezTo>
                <a:cubicBezTo>
                  <a:pt x="1825286" y="2575884"/>
                  <a:pt x="1821708" y="2573140"/>
                  <a:pt x="1818963" y="2569323"/>
                </a:cubicBezTo>
                <a:cubicBezTo>
                  <a:pt x="1819083" y="2569323"/>
                  <a:pt x="1819083" y="2569323"/>
                  <a:pt x="1819202" y="2569323"/>
                </a:cubicBezTo>
                <a:cubicBezTo>
                  <a:pt x="1818845" y="2568845"/>
                  <a:pt x="1818487" y="2568726"/>
                  <a:pt x="1818128" y="2568010"/>
                </a:cubicBezTo>
                <a:cubicBezTo>
                  <a:pt x="1816339" y="2564313"/>
                  <a:pt x="1819678" y="2558825"/>
                  <a:pt x="1824093" y="2559661"/>
                </a:cubicBezTo>
                <a:close/>
                <a:moveTo>
                  <a:pt x="759173" y="2223530"/>
                </a:moveTo>
                <a:cubicBezTo>
                  <a:pt x="765690" y="2225796"/>
                  <a:pt x="771416" y="2229644"/>
                  <a:pt x="774338" y="2235549"/>
                </a:cubicBezTo>
                <a:cubicBezTo>
                  <a:pt x="775292" y="2237337"/>
                  <a:pt x="774934" y="2240439"/>
                  <a:pt x="773145" y="2241633"/>
                </a:cubicBezTo>
                <a:lnTo>
                  <a:pt x="770640" y="2243302"/>
                </a:lnTo>
                <a:cubicBezTo>
                  <a:pt x="767181" y="2245688"/>
                  <a:pt x="762886" y="2243541"/>
                  <a:pt x="760859" y="2240558"/>
                </a:cubicBezTo>
                <a:cubicBezTo>
                  <a:pt x="757398" y="2235549"/>
                  <a:pt x="741892" y="2233163"/>
                  <a:pt x="736761" y="2228988"/>
                </a:cubicBezTo>
                <a:cubicBezTo>
                  <a:pt x="733540" y="2226483"/>
                  <a:pt x="735211" y="2220518"/>
                  <a:pt x="739147" y="2221115"/>
                </a:cubicBezTo>
                <a:cubicBezTo>
                  <a:pt x="739147" y="2221115"/>
                  <a:pt x="739147" y="2221115"/>
                  <a:pt x="739266" y="2220995"/>
                </a:cubicBezTo>
                <a:cubicBezTo>
                  <a:pt x="745350" y="2220577"/>
                  <a:pt x="752657" y="2221263"/>
                  <a:pt x="759173" y="2223530"/>
                </a:cubicBezTo>
                <a:close/>
                <a:moveTo>
                  <a:pt x="2083191" y="2633979"/>
                </a:moveTo>
                <a:cubicBezTo>
                  <a:pt x="2100727" y="2658791"/>
                  <a:pt x="2113610" y="2684439"/>
                  <a:pt x="2124824" y="2712472"/>
                </a:cubicBezTo>
                <a:cubicBezTo>
                  <a:pt x="2135201" y="2738954"/>
                  <a:pt x="2150471" y="2760665"/>
                  <a:pt x="2163474" y="2785716"/>
                </a:cubicBezTo>
                <a:cubicBezTo>
                  <a:pt x="2165144" y="2788937"/>
                  <a:pt x="2161923" y="2792277"/>
                  <a:pt x="2158582" y="2790727"/>
                </a:cubicBezTo>
                <a:cubicBezTo>
                  <a:pt x="2138542" y="2781303"/>
                  <a:pt x="2127210" y="2748378"/>
                  <a:pt x="2118859" y="2729053"/>
                </a:cubicBezTo>
                <a:cubicBezTo>
                  <a:pt x="2110986" y="2710921"/>
                  <a:pt x="2105261" y="2692551"/>
                  <a:pt x="2095718" y="2675015"/>
                </a:cubicBezTo>
                <a:cubicBezTo>
                  <a:pt x="2088917" y="2662490"/>
                  <a:pt x="2079017" y="2651276"/>
                  <a:pt x="2076511" y="2637081"/>
                </a:cubicBezTo>
                <a:cubicBezTo>
                  <a:pt x="2076154" y="2635112"/>
                  <a:pt x="2077197" y="2633443"/>
                  <a:pt x="2078643" y="2632711"/>
                </a:cubicBezTo>
                <a:cubicBezTo>
                  <a:pt x="2080090" y="2631981"/>
                  <a:pt x="2081938" y="2632190"/>
                  <a:pt x="2083191" y="2633979"/>
                </a:cubicBezTo>
                <a:close/>
                <a:moveTo>
                  <a:pt x="260792" y="2063175"/>
                </a:moveTo>
                <a:cubicBezTo>
                  <a:pt x="277016" y="2065202"/>
                  <a:pt x="298608" y="2077848"/>
                  <a:pt x="303736" y="2094428"/>
                </a:cubicBezTo>
                <a:cubicBezTo>
                  <a:pt x="305168" y="2098962"/>
                  <a:pt x="300277" y="2102183"/>
                  <a:pt x="296937" y="2098722"/>
                </a:cubicBezTo>
                <a:cubicBezTo>
                  <a:pt x="284770" y="2086793"/>
                  <a:pt x="272841" y="2079159"/>
                  <a:pt x="258406" y="2070332"/>
                </a:cubicBezTo>
                <a:cubicBezTo>
                  <a:pt x="254709" y="2068065"/>
                  <a:pt x="256378" y="2062578"/>
                  <a:pt x="260792" y="2063175"/>
                </a:cubicBezTo>
                <a:close/>
                <a:moveTo>
                  <a:pt x="671867" y="2181629"/>
                </a:moveTo>
                <a:cubicBezTo>
                  <a:pt x="681769" y="2184611"/>
                  <a:pt x="696322" y="2186997"/>
                  <a:pt x="698350" y="2199045"/>
                </a:cubicBezTo>
                <a:cubicBezTo>
                  <a:pt x="699184" y="2203579"/>
                  <a:pt x="694294" y="2205726"/>
                  <a:pt x="690835" y="2203100"/>
                </a:cubicBezTo>
                <a:cubicBezTo>
                  <a:pt x="683796" y="2197495"/>
                  <a:pt x="676639" y="2194989"/>
                  <a:pt x="668289" y="2192126"/>
                </a:cubicBezTo>
                <a:cubicBezTo>
                  <a:pt x="662324" y="2190098"/>
                  <a:pt x="665902" y="2179840"/>
                  <a:pt x="671867" y="2181629"/>
                </a:cubicBezTo>
                <a:close/>
                <a:moveTo>
                  <a:pt x="556632" y="2115065"/>
                </a:moveTo>
                <a:cubicBezTo>
                  <a:pt x="564625" y="2117570"/>
                  <a:pt x="569038" y="2120672"/>
                  <a:pt x="572140" y="2128663"/>
                </a:cubicBezTo>
                <a:cubicBezTo>
                  <a:pt x="573572" y="2132242"/>
                  <a:pt x="568919" y="2134986"/>
                  <a:pt x="566056" y="2132839"/>
                </a:cubicBezTo>
                <a:cubicBezTo>
                  <a:pt x="562120" y="2129499"/>
                  <a:pt x="558780" y="2126994"/>
                  <a:pt x="553769" y="2125323"/>
                </a:cubicBezTo>
                <a:cubicBezTo>
                  <a:pt x="547328" y="2123177"/>
                  <a:pt x="550072" y="2113037"/>
                  <a:pt x="556632" y="2115065"/>
                </a:cubicBezTo>
                <a:close/>
                <a:moveTo>
                  <a:pt x="1894385" y="2491486"/>
                </a:moveTo>
                <a:cubicBezTo>
                  <a:pt x="1897069" y="2491338"/>
                  <a:pt x="1899723" y="2492858"/>
                  <a:pt x="1900200" y="2496317"/>
                </a:cubicBezTo>
                <a:cubicBezTo>
                  <a:pt x="1901036" y="2502044"/>
                  <a:pt x="1913441" y="2510752"/>
                  <a:pt x="1917378" y="2515285"/>
                </a:cubicBezTo>
                <a:cubicBezTo>
                  <a:pt x="1922508" y="2521010"/>
                  <a:pt x="1926922" y="2527334"/>
                  <a:pt x="1931693" y="2533297"/>
                </a:cubicBezTo>
                <a:cubicBezTo>
                  <a:pt x="1943264" y="2547732"/>
                  <a:pt x="1957220" y="2560137"/>
                  <a:pt x="1965213" y="2577078"/>
                </a:cubicBezTo>
                <a:cubicBezTo>
                  <a:pt x="1967240" y="2581491"/>
                  <a:pt x="1961395" y="2585308"/>
                  <a:pt x="1958175" y="2581729"/>
                </a:cubicBezTo>
                <a:cubicBezTo>
                  <a:pt x="1941951" y="2564075"/>
                  <a:pt x="1925132" y="2547254"/>
                  <a:pt x="1910220" y="2528407"/>
                </a:cubicBezTo>
                <a:cubicBezTo>
                  <a:pt x="1903063" y="2519460"/>
                  <a:pt x="1886004" y="2509798"/>
                  <a:pt x="1888390" y="2496675"/>
                </a:cubicBezTo>
                <a:cubicBezTo>
                  <a:pt x="1888988" y="2493455"/>
                  <a:pt x="1891701" y="2491635"/>
                  <a:pt x="1894385" y="2491486"/>
                </a:cubicBezTo>
                <a:close/>
                <a:moveTo>
                  <a:pt x="1831489" y="2446573"/>
                </a:moveTo>
                <a:cubicBezTo>
                  <a:pt x="1838288" y="2461127"/>
                  <a:pt x="1870497" y="2463632"/>
                  <a:pt x="1865845" y="2482957"/>
                </a:cubicBezTo>
                <a:cubicBezTo>
                  <a:pt x="1864771" y="2487728"/>
                  <a:pt x="1858448" y="2486655"/>
                  <a:pt x="1856421" y="2483434"/>
                </a:cubicBezTo>
                <a:cubicBezTo>
                  <a:pt x="1854154" y="2479856"/>
                  <a:pt x="1845087" y="2476874"/>
                  <a:pt x="1841509" y="2474129"/>
                </a:cubicBezTo>
                <a:cubicBezTo>
                  <a:pt x="1836975" y="2470669"/>
                  <a:pt x="1831847" y="2466614"/>
                  <a:pt x="1827909" y="2462320"/>
                </a:cubicBezTo>
                <a:cubicBezTo>
                  <a:pt x="1823377" y="2457429"/>
                  <a:pt x="1820514" y="2452657"/>
                  <a:pt x="1823855" y="2446454"/>
                </a:cubicBezTo>
                <a:cubicBezTo>
                  <a:pt x="1825404" y="2443591"/>
                  <a:pt x="1830058" y="2443591"/>
                  <a:pt x="1831489" y="2446573"/>
                </a:cubicBezTo>
                <a:close/>
                <a:moveTo>
                  <a:pt x="1896026" y="2452895"/>
                </a:moveTo>
                <a:cubicBezTo>
                  <a:pt x="1902585" y="2456235"/>
                  <a:pt x="1907238" y="2462080"/>
                  <a:pt x="1912607" y="2466971"/>
                </a:cubicBezTo>
                <a:cubicBezTo>
                  <a:pt x="1917736" y="2471863"/>
                  <a:pt x="1919287" y="2477827"/>
                  <a:pt x="1923581" y="2482838"/>
                </a:cubicBezTo>
                <a:cubicBezTo>
                  <a:pt x="1927041" y="2486893"/>
                  <a:pt x="1922985" y="2492618"/>
                  <a:pt x="1918094" y="2491187"/>
                </a:cubicBezTo>
                <a:cubicBezTo>
                  <a:pt x="1911891" y="2489398"/>
                  <a:pt x="1910341" y="2485223"/>
                  <a:pt x="1905926" y="2480451"/>
                </a:cubicBezTo>
                <a:cubicBezTo>
                  <a:pt x="1900558" y="2474726"/>
                  <a:pt x="1894355" y="2468283"/>
                  <a:pt x="1888510" y="2463034"/>
                </a:cubicBezTo>
                <a:cubicBezTo>
                  <a:pt x="1883023" y="2458025"/>
                  <a:pt x="1889823" y="2449793"/>
                  <a:pt x="1896026" y="2452895"/>
                </a:cubicBezTo>
                <a:close/>
                <a:moveTo>
                  <a:pt x="2086785" y="2502535"/>
                </a:moveTo>
                <a:cubicBezTo>
                  <a:pt x="2089007" y="2501984"/>
                  <a:pt x="2091721" y="2502759"/>
                  <a:pt x="2093092" y="2505026"/>
                </a:cubicBezTo>
                <a:cubicBezTo>
                  <a:pt x="2104425" y="2523992"/>
                  <a:pt x="2106095" y="2549521"/>
                  <a:pt x="2112298" y="2570754"/>
                </a:cubicBezTo>
                <a:cubicBezTo>
                  <a:pt x="2121245" y="2601651"/>
                  <a:pt x="2128641" y="2633979"/>
                  <a:pt x="2140212" y="2663801"/>
                </a:cubicBezTo>
                <a:cubicBezTo>
                  <a:pt x="2141763" y="2667738"/>
                  <a:pt x="2135560" y="2670839"/>
                  <a:pt x="2133532" y="2667141"/>
                </a:cubicBezTo>
                <a:cubicBezTo>
                  <a:pt x="2105976" y="2619664"/>
                  <a:pt x="2094405" y="2561331"/>
                  <a:pt x="2083430" y="2508008"/>
                </a:cubicBezTo>
                <a:cubicBezTo>
                  <a:pt x="2082834" y="2504966"/>
                  <a:pt x="2084563" y="2503087"/>
                  <a:pt x="2086785" y="2502535"/>
                </a:cubicBezTo>
                <a:close/>
                <a:moveTo>
                  <a:pt x="2118591" y="2507814"/>
                </a:moveTo>
                <a:cubicBezTo>
                  <a:pt x="2120350" y="2507173"/>
                  <a:pt x="2122439" y="2507650"/>
                  <a:pt x="2123511" y="2509796"/>
                </a:cubicBezTo>
                <a:cubicBezTo>
                  <a:pt x="2141764" y="2545584"/>
                  <a:pt x="2147132" y="2589722"/>
                  <a:pt x="2157390" y="2628372"/>
                </a:cubicBezTo>
                <a:cubicBezTo>
                  <a:pt x="2166576" y="2663085"/>
                  <a:pt x="2186855" y="2698037"/>
                  <a:pt x="2191745" y="2733228"/>
                </a:cubicBezTo>
                <a:cubicBezTo>
                  <a:pt x="2192223" y="2736806"/>
                  <a:pt x="2187214" y="2738000"/>
                  <a:pt x="2185782" y="2734898"/>
                </a:cubicBezTo>
                <a:cubicBezTo>
                  <a:pt x="2168963" y="2699469"/>
                  <a:pt x="2153573" y="2663205"/>
                  <a:pt x="2144627" y="2624911"/>
                </a:cubicBezTo>
                <a:cubicBezTo>
                  <a:pt x="2135918" y="2587336"/>
                  <a:pt x="2120053" y="2550952"/>
                  <a:pt x="2115640" y="2512541"/>
                </a:cubicBezTo>
                <a:cubicBezTo>
                  <a:pt x="2115402" y="2510215"/>
                  <a:pt x="2116833" y="2508455"/>
                  <a:pt x="2118591" y="2507814"/>
                </a:cubicBezTo>
                <a:close/>
                <a:moveTo>
                  <a:pt x="553955" y="2017072"/>
                </a:moveTo>
                <a:cubicBezTo>
                  <a:pt x="533706" y="2012967"/>
                  <a:pt x="525050" y="2021243"/>
                  <a:pt x="549476" y="2056494"/>
                </a:cubicBezTo>
                <a:cubicBezTo>
                  <a:pt x="561643" y="2074029"/>
                  <a:pt x="580610" y="2097649"/>
                  <a:pt x="599220" y="2107430"/>
                </a:cubicBezTo>
                <a:cubicBezTo>
                  <a:pt x="607690" y="2111845"/>
                  <a:pt x="601009" y="2124728"/>
                  <a:pt x="592421" y="2120553"/>
                </a:cubicBezTo>
                <a:cubicBezTo>
                  <a:pt x="574288" y="2111606"/>
                  <a:pt x="542557" y="2082976"/>
                  <a:pt x="524187" y="2054705"/>
                </a:cubicBezTo>
                <a:cubicBezTo>
                  <a:pt x="516790" y="2048501"/>
                  <a:pt x="508559" y="2042895"/>
                  <a:pt x="501402" y="2037646"/>
                </a:cubicBezTo>
                <a:cubicBezTo>
                  <a:pt x="493528" y="2031920"/>
                  <a:pt x="470624" y="2012356"/>
                  <a:pt x="457741" y="2012595"/>
                </a:cubicBezTo>
                <a:cubicBezTo>
                  <a:pt x="457861" y="2019872"/>
                  <a:pt x="457026" y="2026671"/>
                  <a:pt x="459411" y="2033709"/>
                </a:cubicBezTo>
                <a:cubicBezTo>
                  <a:pt x="464183" y="2047666"/>
                  <a:pt x="480167" y="2057448"/>
                  <a:pt x="491977" y="2065679"/>
                </a:cubicBezTo>
                <a:cubicBezTo>
                  <a:pt x="508797" y="2077489"/>
                  <a:pt x="531224" y="2086793"/>
                  <a:pt x="539098" y="2106953"/>
                </a:cubicBezTo>
                <a:cubicBezTo>
                  <a:pt x="540767" y="2111368"/>
                  <a:pt x="534684" y="2114588"/>
                  <a:pt x="531582" y="2111606"/>
                </a:cubicBezTo>
                <a:cubicBezTo>
                  <a:pt x="510705" y="2091684"/>
                  <a:pt x="483747" y="2079040"/>
                  <a:pt x="461797" y="2060191"/>
                </a:cubicBezTo>
                <a:cubicBezTo>
                  <a:pt x="455594" y="2054943"/>
                  <a:pt x="449391" y="2049097"/>
                  <a:pt x="445216" y="2041940"/>
                </a:cubicBezTo>
                <a:cubicBezTo>
                  <a:pt x="444261" y="2042179"/>
                  <a:pt x="443188" y="2042059"/>
                  <a:pt x="442114" y="2041105"/>
                </a:cubicBezTo>
                <a:cubicBezTo>
                  <a:pt x="436866" y="2036214"/>
                  <a:pt x="425175" y="2034187"/>
                  <a:pt x="418256" y="2030728"/>
                </a:cubicBezTo>
                <a:cubicBezTo>
                  <a:pt x="404180" y="2023570"/>
                  <a:pt x="393801" y="2010329"/>
                  <a:pt x="379367" y="2003886"/>
                </a:cubicBezTo>
                <a:cubicBezTo>
                  <a:pt x="371912" y="2000546"/>
                  <a:pt x="360341" y="1996789"/>
                  <a:pt x="349008" y="1995014"/>
                </a:cubicBezTo>
                <a:cubicBezTo>
                  <a:pt x="337675" y="1993239"/>
                  <a:pt x="326582" y="1993449"/>
                  <a:pt x="320080" y="1998041"/>
                </a:cubicBezTo>
                <a:cubicBezTo>
                  <a:pt x="313042" y="2003052"/>
                  <a:pt x="302425" y="2011521"/>
                  <a:pt x="305765" y="2021422"/>
                </a:cubicBezTo>
                <a:cubicBezTo>
                  <a:pt x="306958" y="2025001"/>
                  <a:pt x="329027" y="2045161"/>
                  <a:pt x="333202" y="2049456"/>
                </a:cubicBezTo>
                <a:cubicBezTo>
                  <a:pt x="349425" y="2066515"/>
                  <a:pt x="376504" y="2073910"/>
                  <a:pt x="389029" y="2093951"/>
                </a:cubicBezTo>
                <a:cubicBezTo>
                  <a:pt x="391297" y="2097410"/>
                  <a:pt x="386644" y="2102659"/>
                  <a:pt x="382947" y="2100035"/>
                </a:cubicBezTo>
                <a:cubicBezTo>
                  <a:pt x="365171" y="2087033"/>
                  <a:pt x="344535" y="2079040"/>
                  <a:pt x="328311" y="2063651"/>
                </a:cubicBezTo>
                <a:cubicBezTo>
                  <a:pt x="324733" y="2060191"/>
                  <a:pt x="320439" y="2056374"/>
                  <a:pt x="316024" y="2052319"/>
                </a:cubicBezTo>
                <a:cubicBezTo>
                  <a:pt x="299443" y="2047189"/>
                  <a:pt x="233595" y="2017963"/>
                  <a:pt x="252801" y="2047666"/>
                </a:cubicBezTo>
                <a:cubicBezTo>
                  <a:pt x="255663" y="2051960"/>
                  <a:pt x="252561" y="2059714"/>
                  <a:pt x="246479" y="2058282"/>
                </a:cubicBezTo>
                <a:cubicBezTo>
                  <a:pt x="218206" y="2051364"/>
                  <a:pt x="198523" y="2058045"/>
                  <a:pt x="176813" y="2072597"/>
                </a:cubicBezTo>
                <a:cubicBezTo>
                  <a:pt x="173473" y="2074864"/>
                  <a:pt x="169655" y="2076773"/>
                  <a:pt x="165599" y="2078682"/>
                </a:cubicBezTo>
                <a:cubicBezTo>
                  <a:pt x="180749" y="2084170"/>
                  <a:pt x="195064" y="2093354"/>
                  <a:pt x="206397" y="2103375"/>
                </a:cubicBezTo>
                <a:cubicBezTo>
                  <a:pt x="207947" y="2104687"/>
                  <a:pt x="208424" y="2107192"/>
                  <a:pt x="207470" y="2108982"/>
                </a:cubicBezTo>
                <a:cubicBezTo>
                  <a:pt x="207112" y="2109459"/>
                  <a:pt x="206874" y="2110055"/>
                  <a:pt x="206635" y="2110532"/>
                </a:cubicBezTo>
                <a:cubicBezTo>
                  <a:pt x="204845" y="2113991"/>
                  <a:pt x="199477" y="2113872"/>
                  <a:pt x="198881" y="2109578"/>
                </a:cubicBezTo>
                <a:cubicBezTo>
                  <a:pt x="198881" y="2110174"/>
                  <a:pt x="182657" y="2101585"/>
                  <a:pt x="181345" y="2100870"/>
                </a:cubicBezTo>
                <a:cubicBezTo>
                  <a:pt x="176336" y="2098007"/>
                  <a:pt x="171444" y="2095263"/>
                  <a:pt x="166195" y="2092878"/>
                </a:cubicBezTo>
                <a:cubicBezTo>
                  <a:pt x="160231" y="2090133"/>
                  <a:pt x="154028" y="2087987"/>
                  <a:pt x="147706" y="2086197"/>
                </a:cubicBezTo>
                <a:cubicBezTo>
                  <a:pt x="127784" y="2094667"/>
                  <a:pt x="113947" y="2103613"/>
                  <a:pt x="144604" y="2127233"/>
                </a:cubicBezTo>
                <a:cubicBezTo>
                  <a:pt x="183016" y="2156817"/>
                  <a:pt x="233595" y="2175545"/>
                  <a:pt x="275346" y="2200000"/>
                </a:cubicBezTo>
                <a:cubicBezTo>
                  <a:pt x="321035" y="2226721"/>
                  <a:pt x="357776" y="2248193"/>
                  <a:pt x="409547" y="2262389"/>
                </a:cubicBezTo>
                <a:cubicBezTo>
                  <a:pt x="511422" y="2290422"/>
                  <a:pt x="611745" y="2315354"/>
                  <a:pt x="717079" y="2327879"/>
                </a:cubicBezTo>
                <a:cubicBezTo>
                  <a:pt x="788295" y="2336349"/>
                  <a:pt x="857960" y="2351618"/>
                  <a:pt x="927984" y="2364978"/>
                </a:cubicBezTo>
                <a:cubicBezTo>
                  <a:pt x="845673" y="2338138"/>
                  <a:pt x="757279" y="2326329"/>
                  <a:pt x="677116" y="2295671"/>
                </a:cubicBezTo>
                <a:cubicBezTo>
                  <a:pt x="671986" y="2293643"/>
                  <a:pt x="673895" y="2284934"/>
                  <a:pt x="679502" y="2286009"/>
                </a:cubicBezTo>
                <a:cubicBezTo>
                  <a:pt x="742010" y="2297580"/>
                  <a:pt x="809052" y="2310463"/>
                  <a:pt x="873706" y="2328833"/>
                </a:cubicBezTo>
                <a:cubicBezTo>
                  <a:pt x="865476" y="2324659"/>
                  <a:pt x="857245" y="2320363"/>
                  <a:pt x="849013" y="2316308"/>
                </a:cubicBezTo>
                <a:cubicBezTo>
                  <a:pt x="834460" y="2309151"/>
                  <a:pt x="819549" y="2302589"/>
                  <a:pt x="804518" y="2296267"/>
                </a:cubicBezTo>
                <a:cubicBezTo>
                  <a:pt x="797957" y="2293523"/>
                  <a:pt x="765033" y="2275391"/>
                  <a:pt x="759665" y="2276943"/>
                </a:cubicBezTo>
                <a:cubicBezTo>
                  <a:pt x="757279" y="2277658"/>
                  <a:pt x="755133" y="2275749"/>
                  <a:pt x="754535" y="2273603"/>
                </a:cubicBezTo>
                <a:cubicBezTo>
                  <a:pt x="754416" y="2272886"/>
                  <a:pt x="754178" y="2272290"/>
                  <a:pt x="754058" y="2271574"/>
                </a:cubicBezTo>
                <a:cubicBezTo>
                  <a:pt x="752866" y="2266922"/>
                  <a:pt x="758353" y="2264297"/>
                  <a:pt x="762051" y="2265371"/>
                </a:cubicBezTo>
                <a:cubicBezTo>
                  <a:pt x="821100" y="2282071"/>
                  <a:pt x="894941" y="2316070"/>
                  <a:pt x="944804" y="2352214"/>
                </a:cubicBezTo>
                <a:cubicBezTo>
                  <a:pt x="947906" y="2353289"/>
                  <a:pt x="950888" y="2354600"/>
                  <a:pt x="953870" y="2355794"/>
                </a:cubicBezTo>
                <a:cubicBezTo>
                  <a:pt x="907704" y="2320484"/>
                  <a:pt x="853905" y="2288872"/>
                  <a:pt x="802372" y="2263105"/>
                </a:cubicBezTo>
                <a:cubicBezTo>
                  <a:pt x="798555" y="2261197"/>
                  <a:pt x="800820" y="2255231"/>
                  <a:pt x="804876" y="2256186"/>
                </a:cubicBezTo>
                <a:cubicBezTo>
                  <a:pt x="839232" y="2264416"/>
                  <a:pt x="869293" y="2286963"/>
                  <a:pt x="898996" y="2305333"/>
                </a:cubicBezTo>
                <a:cubicBezTo>
                  <a:pt x="901144" y="2306646"/>
                  <a:pt x="903649" y="2308077"/>
                  <a:pt x="906035" y="2309390"/>
                </a:cubicBezTo>
                <a:cubicBezTo>
                  <a:pt x="893629" y="2298653"/>
                  <a:pt x="881222" y="2288155"/>
                  <a:pt x="868697" y="2278254"/>
                </a:cubicBezTo>
                <a:cubicBezTo>
                  <a:pt x="821219" y="2240797"/>
                  <a:pt x="771713" y="2206084"/>
                  <a:pt x="728172" y="2163856"/>
                </a:cubicBezTo>
                <a:cubicBezTo>
                  <a:pt x="676162" y="2113395"/>
                  <a:pt x="646459" y="2053750"/>
                  <a:pt x="577270" y="2024762"/>
                </a:cubicBezTo>
                <a:cubicBezTo>
                  <a:pt x="568741" y="2021183"/>
                  <a:pt x="560703" y="2018440"/>
                  <a:pt x="553955" y="2017072"/>
                </a:cubicBezTo>
                <a:close/>
                <a:moveTo>
                  <a:pt x="1865487" y="2390745"/>
                </a:moveTo>
                <a:cubicBezTo>
                  <a:pt x="1871929" y="2401243"/>
                  <a:pt x="1882545" y="2411621"/>
                  <a:pt x="1885408" y="2423669"/>
                </a:cubicBezTo>
                <a:cubicBezTo>
                  <a:pt x="1886482" y="2427726"/>
                  <a:pt x="1881353" y="2430589"/>
                  <a:pt x="1878728" y="2427010"/>
                </a:cubicBezTo>
                <a:cubicBezTo>
                  <a:pt x="1870616" y="2416154"/>
                  <a:pt x="1862744" y="2408519"/>
                  <a:pt x="1857017" y="2395756"/>
                </a:cubicBezTo>
                <a:cubicBezTo>
                  <a:pt x="1855884" y="2393251"/>
                  <a:pt x="1857285" y="2390775"/>
                  <a:pt x="1859329" y="2389538"/>
                </a:cubicBezTo>
                <a:cubicBezTo>
                  <a:pt x="1861372" y="2388300"/>
                  <a:pt x="1864056" y="2388300"/>
                  <a:pt x="1865487" y="2390745"/>
                </a:cubicBezTo>
                <a:close/>
                <a:moveTo>
                  <a:pt x="2103710" y="2408161"/>
                </a:moveTo>
                <a:cubicBezTo>
                  <a:pt x="2113611" y="2412099"/>
                  <a:pt x="2114208" y="2424147"/>
                  <a:pt x="2115997" y="2433331"/>
                </a:cubicBezTo>
                <a:cubicBezTo>
                  <a:pt x="2119098" y="2448363"/>
                  <a:pt x="2125183" y="2463751"/>
                  <a:pt x="2125422" y="2479020"/>
                </a:cubicBezTo>
                <a:cubicBezTo>
                  <a:pt x="2125541" y="2485938"/>
                  <a:pt x="2114326" y="2486774"/>
                  <a:pt x="2113372" y="2479974"/>
                </a:cubicBezTo>
                <a:cubicBezTo>
                  <a:pt x="2111584" y="2467210"/>
                  <a:pt x="2105858" y="2454446"/>
                  <a:pt x="2103114" y="2441802"/>
                </a:cubicBezTo>
                <a:cubicBezTo>
                  <a:pt x="2101205" y="2432497"/>
                  <a:pt x="2099534" y="2422953"/>
                  <a:pt x="2097029" y="2413768"/>
                </a:cubicBezTo>
                <a:cubicBezTo>
                  <a:pt x="2095957" y="2410070"/>
                  <a:pt x="2100370" y="2406850"/>
                  <a:pt x="2103710" y="2408161"/>
                </a:cubicBezTo>
                <a:close/>
                <a:moveTo>
                  <a:pt x="2200752" y="2420715"/>
                </a:moveTo>
                <a:lnTo>
                  <a:pt x="2200854" y="2423103"/>
                </a:lnTo>
                <a:cubicBezTo>
                  <a:pt x="2198574" y="2446007"/>
                  <a:pt x="2194489" y="2469060"/>
                  <a:pt x="2192817" y="2488802"/>
                </a:cubicBezTo>
                <a:cubicBezTo>
                  <a:pt x="2191268" y="2507292"/>
                  <a:pt x="2191625" y="2525663"/>
                  <a:pt x="2192221" y="2544152"/>
                </a:cubicBezTo>
                <a:lnTo>
                  <a:pt x="2192223" y="2544140"/>
                </a:lnTo>
                <a:lnTo>
                  <a:pt x="2192819" y="2488803"/>
                </a:lnTo>
                <a:cubicBezTo>
                  <a:pt x="2194490" y="2469060"/>
                  <a:pt x="2198575" y="2446007"/>
                  <a:pt x="2200856" y="2423103"/>
                </a:cubicBezTo>
                <a:lnTo>
                  <a:pt x="2200753" y="2420716"/>
                </a:lnTo>
                <a:close/>
                <a:moveTo>
                  <a:pt x="2136993" y="2392058"/>
                </a:moveTo>
                <a:cubicBezTo>
                  <a:pt x="2139050" y="2391610"/>
                  <a:pt x="2141168" y="2392356"/>
                  <a:pt x="2141883" y="2395040"/>
                </a:cubicBezTo>
                <a:cubicBezTo>
                  <a:pt x="2147609" y="2417347"/>
                  <a:pt x="2149160" y="2441921"/>
                  <a:pt x="2150353" y="2464945"/>
                </a:cubicBezTo>
                <a:cubicBezTo>
                  <a:pt x="2150712" y="2471267"/>
                  <a:pt x="2142002" y="2471505"/>
                  <a:pt x="2140929" y="2465660"/>
                </a:cubicBezTo>
                <a:cubicBezTo>
                  <a:pt x="2137112" y="2444546"/>
                  <a:pt x="2126972" y="2417585"/>
                  <a:pt x="2132460" y="2396233"/>
                </a:cubicBezTo>
                <a:cubicBezTo>
                  <a:pt x="2132937" y="2394145"/>
                  <a:pt x="2134935" y="2392505"/>
                  <a:pt x="2136993" y="2392058"/>
                </a:cubicBezTo>
                <a:close/>
                <a:moveTo>
                  <a:pt x="1486382" y="2182105"/>
                </a:moveTo>
                <a:cubicBezTo>
                  <a:pt x="1492586" y="2185446"/>
                  <a:pt x="1494016" y="2191052"/>
                  <a:pt x="1494613" y="2197852"/>
                </a:cubicBezTo>
                <a:cubicBezTo>
                  <a:pt x="1495686" y="2209065"/>
                  <a:pt x="1496164" y="2223262"/>
                  <a:pt x="1491750" y="2233639"/>
                </a:cubicBezTo>
                <a:cubicBezTo>
                  <a:pt x="1489602" y="2238650"/>
                  <a:pt x="1481013" y="2237099"/>
                  <a:pt x="1481133" y="2231492"/>
                </a:cubicBezTo>
                <a:cubicBezTo>
                  <a:pt x="1481371" y="2223619"/>
                  <a:pt x="1480298" y="2215984"/>
                  <a:pt x="1480298" y="2208230"/>
                </a:cubicBezTo>
                <a:cubicBezTo>
                  <a:pt x="1480417" y="2202385"/>
                  <a:pt x="1482325" y="2194034"/>
                  <a:pt x="1479940" y="2188429"/>
                </a:cubicBezTo>
                <a:cubicBezTo>
                  <a:pt x="1478389" y="2184730"/>
                  <a:pt x="1482565" y="2180078"/>
                  <a:pt x="1486382" y="2182105"/>
                </a:cubicBezTo>
                <a:close/>
                <a:moveTo>
                  <a:pt x="1410692" y="2136642"/>
                </a:moveTo>
                <a:cubicBezTo>
                  <a:pt x="1412571" y="2136270"/>
                  <a:pt x="1414688" y="2136836"/>
                  <a:pt x="1415762" y="2138447"/>
                </a:cubicBezTo>
                <a:cubicBezTo>
                  <a:pt x="1424112" y="2150853"/>
                  <a:pt x="1430435" y="2167434"/>
                  <a:pt x="1432463" y="2182226"/>
                </a:cubicBezTo>
                <a:cubicBezTo>
                  <a:pt x="1433178" y="2187474"/>
                  <a:pt x="1426856" y="2188906"/>
                  <a:pt x="1423635" y="2185805"/>
                </a:cubicBezTo>
                <a:cubicBezTo>
                  <a:pt x="1412303" y="2174234"/>
                  <a:pt x="1406219" y="2156459"/>
                  <a:pt x="1407054" y="2140474"/>
                </a:cubicBezTo>
                <a:cubicBezTo>
                  <a:pt x="1407173" y="2138327"/>
                  <a:pt x="1408813" y="2137015"/>
                  <a:pt x="1410692" y="2136642"/>
                </a:cubicBezTo>
                <a:close/>
                <a:moveTo>
                  <a:pt x="842214" y="1950206"/>
                </a:moveTo>
                <a:cubicBezTo>
                  <a:pt x="850088" y="1959391"/>
                  <a:pt x="850446" y="1970843"/>
                  <a:pt x="849492" y="1982295"/>
                </a:cubicBezTo>
                <a:cubicBezTo>
                  <a:pt x="848775" y="1990526"/>
                  <a:pt x="847583" y="1998041"/>
                  <a:pt x="848537" y="2006392"/>
                </a:cubicBezTo>
                <a:cubicBezTo>
                  <a:pt x="849134" y="2012475"/>
                  <a:pt x="851280" y="2017963"/>
                  <a:pt x="849730" y="2024047"/>
                </a:cubicBezTo>
                <a:cubicBezTo>
                  <a:pt x="848537" y="2028938"/>
                  <a:pt x="840305" y="2031442"/>
                  <a:pt x="838636" y="2025239"/>
                </a:cubicBezTo>
                <a:cubicBezTo>
                  <a:pt x="835654" y="2013668"/>
                  <a:pt x="832433" y="2004363"/>
                  <a:pt x="832910" y="1991957"/>
                </a:cubicBezTo>
                <a:cubicBezTo>
                  <a:pt x="833387" y="1979671"/>
                  <a:pt x="837204" y="1966190"/>
                  <a:pt x="834818" y="1954023"/>
                </a:cubicBezTo>
                <a:cubicBezTo>
                  <a:pt x="834460" y="1951994"/>
                  <a:pt x="835594" y="1950206"/>
                  <a:pt x="837174" y="1949341"/>
                </a:cubicBezTo>
                <a:cubicBezTo>
                  <a:pt x="838755" y="1948476"/>
                  <a:pt x="840783" y="1948535"/>
                  <a:pt x="842214" y="1950206"/>
                </a:cubicBezTo>
                <a:close/>
                <a:moveTo>
                  <a:pt x="1506676" y="2140325"/>
                </a:moveTo>
                <a:cubicBezTo>
                  <a:pt x="1508331" y="2140205"/>
                  <a:pt x="1510120" y="2141011"/>
                  <a:pt x="1510836" y="2142621"/>
                </a:cubicBezTo>
                <a:cubicBezTo>
                  <a:pt x="1516682" y="2155385"/>
                  <a:pt x="1517756" y="2168149"/>
                  <a:pt x="1518471" y="2182106"/>
                </a:cubicBezTo>
                <a:cubicBezTo>
                  <a:pt x="1519307" y="2199045"/>
                  <a:pt x="1520261" y="2217773"/>
                  <a:pt x="1515728" y="2234355"/>
                </a:cubicBezTo>
                <a:cubicBezTo>
                  <a:pt x="1514297" y="2239604"/>
                  <a:pt x="1507139" y="2238889"/>
                  <a:pt x="1506542" y="2233640"/>
                </a:cubicBezTo>
                <a:cubicBezTo>
                  <a:pt x="1504991" y="2218848"/>
                  <a:pt x="1506662" y="2203817"/>
                  <a:pt x="1505827" y="2189025"/>
                </a:cubicBezTo>
                <a:cubicBezTo>
                  <a:pt x="1504991" y="2173756"/>
                  <a:pt x="1502009" y="2158964"/>
                  <a:pt x="1503322" y="2143575"/>
                </a:cubicBezTo>
                <a:cubicBezTo>
                  <a:pt x="1503501" y="2141488"/>
                  <a:pt x="1505021" y="2140444"/>
                  <a:pt x="1506676" y="2140325"/>
                </a:cubicBezTo>
                <a:close/>
                <a:moveTo>
                  <a:pt x="885457" y="1902251"/>
                </a:moveTo>
                <a:cubicBezTo>
                  <a:pt x="887454" y="1902997"/>
                  <a:pt x="889095" y="1904934"/>
                  <a:pt x="889095" y="1907380"/>
                </a:cubicBezTo>
                <a:cubicBezTo>
                  <a:pt x="889095" y="1917520"/>
                  <a:pt x="887425" y="1927779"/>
                  <a:pt x="886948" y="1937800"/>
                </a:cubicBezTo>
                <a:cubicBezTo>
                  <a:pt x="886709" y="1942451"/>
                  <a:pt x="886113" y="1945076"/>
                  <a:pt x="883608" y="1948893"/>
                </a:cubicBezTo>
                <a:cubicBezTo>
                  <a:pt x="881222" y="1952473"/>
                  <a:pt x="874780" y="1952115"/>
                  <a:pt x="874899" y="1946985"/>
                </a:cubicBezTo>
                <a:cubicBezTo>
                  <a:pt x="874780" y="1931238"/>
                  <a:pt x="870605" y="1918474"/>
                  <a:pt x="879671" y="1904278"/>
                </a:cubicBezTo>
                <a:cubicBezTo>
                  <a:pt x="881102" y="1901953"/>
                  <a:pt x="883458" y="1901505"/>
                  <a:pt x="885457" y="1902251"/>
                </a:cubicBezTo>
                <a:close/>
                <a:moveTo>
                  <a:pt x="1544953" y="2100511"/>
                </a:moveTo>
                <a:cubicBezTo>
                  <a:pt x="1550679" y="2107311"/>
                  <a:pt x="1550559" y="2116257"/>
                  <a:pt x="1550082" y="2124727"/>
                </a:cubicBezTo>
                <a:cubicBezTo>
                  <a:pt x="1549367" y="2135821"/>
                  <a:pt x="1550082" y="2147631"/>
                  <a:pt x="1545669" y="2158009"/>
                </a:cubicBezTo>
                <a:cubicBezTo>
                  <a:pt x="1543522" y="2162900"/>
                  <a:pt x="1535172" y="2160633"/>
                  <a:pt x="1535529" y="2155384"/>
                </a:cubicBezTo>
                <a:cubicBezTo>
                  <a:pt x="1536842" y="2139042"/>
                  <a:pt x="1537916" y="2120314"/>
                  <a:pt x="1536245" y="2103971"/>
                </a:cubicBezTo>
                <a:cubicBezTo>
                  <a:pt x="1536007" y="2101525"/>
                  <a:pt x="1537438" y="2099705"/>
                  <a:pt x="1539302" y="2098975"/>
                </a:cubicBezTo>
                <a:cubicBezTo>
                  <a:pt x="1541165" y="2098244"/>
                  <a:pt x="1543462" y="2098602"/>
                  <a:pt x="1544953" y="2100511"/>
                </a:cubicBezTo>
                <a:close/>
                <a:moveTo>
                  <a:pt x="1888214" y="2186991"/>
                </a:moveTo>
                <a:lnTo>
                  <a:pt x="1880841" y="2215608"/>
                </a:lnTo>
                <a:cubicBezTo>
                  <a:pt x="1880799" y="2227407"/>
                  <a:pt x="1884094" y="2239068"/>
                  <a:pt x="1891848" y="2249743"/>
                </a:cubicBezTo>
                <a:cubicBezTo>
                  <a:pt x="1895428" y="2254635"/>
                  <a:pt x="1889105" y="2262270"/>
                  <a:pt x="1883617" y="2260003"/>
                </a:cubicBezTo>
                <a:cubicBezTo>
                  <a:pt x="1852363" y="2247119"/>
                  <a:pt x="1819439" y="2252606"/>
                  <a:pt x="1852243" y="2300562"/>
                </a:cubicBezTo>
                <a:cubicBezTo>
                  <a:pt x="1866439" y="2321317"/>
                  <a:pt x="1886003" y="2333009"/>
                  <a:pt x="1896859" y="2357105"/>
                </a:cubicBezTo>
                <a:cubicBezTo>
                  <a:pt x="1899603" y="2363189"/>
                  <a:pt x="1890655" y="2369392"/>
                  <a:pt x="1886839" y="2363547"/>
                </a:cubicBezTo>
                <a:cubicBezTo>
                  <a:pt x="1869780" y="2337064"/>
                  <a:pt x="1855942" y="2326089"/>
                  <a:pt x="1835782" y="2307480"/>
                </a:cubicBezTo>
                <a:cubicBezTo>
                  <a:pt x="1825285" y="2305094"/>
                  <a:pt x="1812997" y="2299249"/>
                  <a:pt x="1804885" y="2307242"/>
                </a:cubicBezTo>
                <a:cubicBezTo>
                  <a:pt x="1791048" y="2320961"/>
                  <a:pt x="1812043" y="2337541"/>
                  <a:pt x="1821348" y="2344341"/>
                </a:cubicBezTo>
                <a:cubicBezTo>
                  <a:pt x="1828028" y="2349232"/>
                  <a:pt x="1836020" y="2353408"/>
                  <a:pt x="1841746" y="2359611"/>
                </a:cubicBezTo>
                <a:cubicBezTo>
                  <a:pt x="1847711" y="2366052"/>
                  <a:pt x="1849501" y="2374761"/>
                  <a:pt x="1851528" y="2382992"/>
                </a:cubicBezTo>
                <a:cubicBezTo>
                  <a:pt x="1852601" y="2387047"/>
                  <a:pt x="1847472" y="2389910"/>
                  <a:pt x="1844848" y="2386330"/>
                </a:cubicBezTo>
                <a:cubicBezTo>
                  <a:pt x="1837094" y="2375357"/>
                  <a:pt x="1830294" y="2367841"/>
                  <a:pt x="1819440" y="2360207"/>
                </a:cubicBezTo>
                <a:cubicBezTo>
                  <a:pt x="1815623" y="2357463"/>
                  <a:pt x="1811805" y="2354600"/>
                  <a:pt x="1808107" y="2351618"/>
                </a:cubicBezTo>
                <a:cubicBezTo>
                  <a:pt x="1807390" y="2352453"/>
                  <a:pt x="1806317" y="2353049"/>
                  <a:pt x="1805005" y="2353168"/>
                </a:cubicBezTo>
                <a:cubicBezTo>
                  <a:pt x="1785799" y="2354481"/>
                  <a:pt x="1780431" y="2341716"/>
                  <a:pt x="1774943" y="2364382"/>
                </a:cubicBezTo>
                <a:cubicBezTo>
                  <a:pt x="1774109" y="2368079"/>
                  <a:pt x="1766952" y="2393966"/>
                  <a:pt x="1769457" y="2398261"/>
                </a:cubicBezTo>
                <a:cubicBezTo>
                  <a:pt x="1771126" y="2401003"/>
                  <a:pt x="1788066" y="2406730"/>
                  <a:pt x="1791764" y="2410667"/>
                </a:cubicBezTo>
                <a:cubicBezTo>
                  <a:pt x="1799398" y="2418539"/>
                  <a:pt x="1802977" y="2429395"/>
                  <a:pt x="1809776" y="2437984"/>
                </a:cubicBezTo>
                <a:cubicBezTo>
                  <a:pt x="1814548" y="2443948"/>
                  <a:pt x="1808465" y="2454327"/>
                  <a:pt x="1801068" y="2449436"/>
                </a:cubicBezTo>
                <a:cubicBezTo>
                  <a:pt x="1790810" y="2442637"/>
                  <a:pt x="1780550" y="2435836"/>
                  <a:pt x="1770292" y="2429037"/>
                </a:cubicBezTo>
                <a:cubicBezTo>
                  <a:pt x="1765043" y="2473055"/>
                  <a:pt x="1906879" y="2529957"/>
                  <a:pt x="1915946" y="2570516"/>
                </a:cubicBezTo>
                <a:cubicBezTo>
                  <a:pt x="1916899" y="2574452"/>
                  <a:pt x="1911292" y="2578270"/>
                  <a:pt x="1908548" y="2574571"/>
                </a:cubicBezTo>
                <a:cubicBezTo>
                  <a:pt x="1900318" y="2563597"/>
                  <a:pt x="1881827" y="2552861"/>
                  <a:pt x="1871211" y="2542960"/>
                </a:cubicBezTo>
                <a:cubicBezTo>
                  <a:pt x="1859759" y="2532223"/>
                  <a:pt x="1847472" y="2523277"/>
                  <a:pt x="1834470" y="2514449"/>
                </a:cubicBezTo>
                <a:cubicBezTo>
                  <a:pt x="1826119" y="2508723"/>
                  <a:pt x="1817768" y="2503116"/>
                  <a:pt x="1809538" y="2497391"/>
                </a:cubicBezTo>
                <a:cubicBezTo>
                  <a:pt x="1809299" y="2497271"/>
                  <a:pt x="1809180" y="2497392"/>
                  <a:pt x="1809061" y="2497392"/>
                </a:cubicBezTo>
                <a:cubicBezTo>
                  <a:pt x="1739037" y="2478424"/>
                  <a:pt x="1795342" y="2524111"/>
                  <a:pt x="1813833" y="2544391"/>
                </a:cubicBezTo>
                <a:cubicBezTo>
                  <a:pt x="1819319" y="2550475"/>
                  <a:pt x="1811447" y="2559183"/>
                  <a:pt x="1804767" y="2555008"/>
                </a:cubicBezTo>
                <a:cubicBezTo>
                  <a:pt x="1774347" y="2536040"/>
                  <a:pt x="1766594" y="2561330"/>
                  <a:pt x="1758124" y="2584711"/>
                </a:cubicBezTo>
                <a:cubicBezTo>
                  <a:pt x="1738083" y="2640182"/>
                  <a:pt x="1756454" y="2698752"/>
                  <a:pt x="1807868" y="2732035"/>
                </a:cubicBezTo>
                <a:cubicBezTo>
                  <a:pt x="1867990" y="2771043"/>
                  <a:pt x="1953402" y="2767703"/>
                  <a:pt x="2018058" y="2798479"/>
                </a:cubicBezTo>
                <a:cubicBezTo>
                  <a:pt x="2056350" y="2816732"/>
                  <a:pt x="2085219" y="2848462"/>
                  <a:pt x="2121006" y="2870651"/>
                </a:cubicBezTo>
                <a:cubicBezTo>
                  <a:pt x="2143193" y="2884489"/>
                  <a:pt x="2166574" y="2896059"/>
                  <a:pt x="2190074" y="2907511"/>
                </a:cubicBezTo>
                <a:cubicBezTo>
                  <a:pt x="2174327" y="2896178"/>
                  <a:pt x="2158702" y="2884130"/>
                  <a:pt x="2142120" y="2871128"/>
                </a:cubicBezTo>
                <a:cubicBezTo>
                  <a:pt x="2098817" y="2837129"/>
                  <a:pt x="2064461" y="2793947"/>
                  <a:pt x="2021636" y="2759472"/>
                </a:cubicBezTo>
                <a:cubicBezTo>
                  <a:pt x="2017581" y="2756251"/>
                  <a:pt x="2022113" y="2748854"/>
                  <a:pt x="2026885" y="2750644"/>
                </a:cubicBezTo>
                <a:cubicBezTo>
                  <a:pt x="2071737" y="2767822"/>
                  <a:pt x="2107048" y="2822576"/>
                  <a:pt x="2143671" y="2852638"/>
                </a:cubicBezTo>
                <a:cubicBezTo>
                  <a:pt x="2171823" y="2875781"/>
                  <a:pt x="2199379" y="2899758"/>
                  <a:pt x="2230276" y="2918724"/>
                </a:cubicBezTo>
                <a:cubicBezTo>
                  <a:pt x="2181843" y="2874468"/>
                  <a:pt x="2139495" y="2821980"/>
                  <a:pt x="2104305" y="2774621"/>
                </a:cubicBezTo>
                <a:cubicBezTo>
                  <a:pt x="2100965" y="2770089"/>
                  <a:pt x="2105855" y="2763527"/>
                  <a:pt x="2110986" y="2766868"/>
                </a:cubicBezTo>
                <a:cubicBezTo>
                  <a:pt x="2144625" y="2788817"/>
                  <a:pt x="2169318" y="2830211"/>
                  <a:pt x="2197112" y="2859795"/>
                </a:cubicBezTo>
                <a:cubicBezTo>
                  <a:pt x="2220016" y="2884249"/>
                  <a:pt x="2245545" y="2906438"/>
                  <a:pt x="2272385" y="2927075"/>
                </a:cubicBezTo>
                <a:cubicBezTo>
                  <a:pt x="2255326" y="2906915"/>
                  <a:pt x="2239937" y="2885322"/>
                  <a:pt x="2226696" y="2868026"/>
                </a:cubicBezTo>
                <a:cubicBezTo>
                  <a:pt x="2189597" y="2819476"/>
                  <a:pt x="2159774" y="2767464"/>
                  <a:pt x="2143432" y="2708416"/>
                </a:cubicBezTo>
                <a:cubicBezTo>
                  <a:pt x="2142001" y="2703405"/>
                  <a:pt x="2148919" y="2700304"/>
                  <a:pt x="2151663" y="2704718"/>
                </a:cubicBezTo>
                <a:cubicBezTo>
                  <a:pt x="2181485" y="2752194"/>
                  <a:pt x="2200810" y="2803371"/>
                  <a:pt x="2234212" y="2849297"/>
                </a:cubicBezTo>
                <a:cubicBezTo>
                  <a:pt x="2232064" y="2844884"/>
                  <a:pt x="2230037" y="2840590"/>
                  <a:pt x="2228128" y="2836652"/>
                </a:cubicBezTo>
                <a:cubicBezTo>
                  <a:pt x="2215126" y="2809216"/>
                  <a:pt x="2195323" y="2779632"/>
                  <a:pt x="2189836" y="2749690"/>
                </a:cubicBezTo>
                <a:cubicBezTo>
                  <a:pt x="2188882" y="2744441"/>
                  <a:pt x="2195800" y="2743726"/>
                  <a:pt x="2198425" y="2746708"/>
                </a:cubicBezTo>
                <a:cubicBezTo>
                  <a:pt x="2201526" y="2750048"/>
                  <a:pt x="2203912" y="2754224"/>
                  <a:pt x="2206417" y="2758160"/>
                </a:cubicBezTo>
                <a:cubicBezTo>
                  <a:pt x="2205701" y="2756132"/>
                  <a:pt x="2204866" y="2753984"/>
                  <a:pt x="2204151" y="2751957"/>
                </a:cubicBezTo>
                <a:cubicBezTo>
                  <a:pt x="2177430" y="2676327"/>
                  <a:pt x="2146414" y="2600815"/>
                  <a:pt x="2145698" y="2519102"/>
                </a:cubicBezTo>
                <a:cubicBezTo>
                  <a:pt x="2145578" y="2513734"/>
                  <a:pt x="2152975" y="2512661"/>
                  <a:pt x="2154764" y="2517551"/>
                </a:cubicBezTo>
                <a:cubicBezTo>
                  <a:pt x="2170272" y="2558467"/>
                  <a:pt x="2178622" y="2601889"/>
                  <a:pt x="2189119" y="2644595"/>
                </a:cubicBezTo>
                <a:cubicBezTo>
                  <a:pt x="2187569" y="2634933"/>
                  <a:pt x="2186973" y="2625509"/>
                  <a:pt x="2186734" y="2616085"/>
                </a:cubicBezTo>
                <a:cubicBezTo>
                  <a:pt x="2185900" y="2615488"/>
                  <a:pt x="2185183" y="2614653"/>
                  <a:pt x="2185064" y="2613342"/>
                </a:cubicBezTo>
                <a:cubicBezTo>
                  <a:pt x="2182201" y="2577792"/>
                  <a:pt x="2173016" y="2543198"/>
                  <a:pt x="2174925" y="2506815"/>
                </a:cubicBezTo>
                <a:lnTo>
                  <a:pt x="2182952" y="2411109"/>
                </a:lnTo>
                <a:lnTo>
                  <a:pt x="2093690" y="2351379"/>
                </a:lnTo>
                <a:cubicBezTo>
                  <a:pt x="2036609" y="2311894"/>
                  <a:pt x="1984299" y="2278105"/>
                  <a:pt x="1938164" y="2238173"/>
                </a:cubicBezTo>
                <a:close/>
                <a:moveTo>
                  <a:pt x="2068161" y="2241156"/>
                </a:moveTo>
                <a:cubicBezTo>
                  <a:pt x="2147251" y="2283027"/>
                  <a:pt x="2233975" y="2337780"/>
                  <a:pt x="2303044" y="2394682"/>
                </a:cubicBezTo>
                <a:cubicBezTo>
                  <a:pt x="2310201" y="2400647"/>
                  <a:pt x="2303282" y="2412457"/>
                  <a:pt x="2294694" y="2408639"/>
                </a:cubicBezTo>
                <a:cubicBezTo>
                  <a:pt x="2213814" y="2372732"/>
                  <a:pt x="2126375" y="2312491"/>
                  <a:pt x="2061242" y="2252488"/>
                </a:cubicBezTo>
                <a:cubicBezTo>
                  <a:pt x="2055994" y="2247597"/>
                  <a:pt x="2061122" y="2237576"/>
                  <a:pt x="2068161" y="2241156"/>
                </a:cubicBezTo>
                <a:close/>
                <a:moveTo>
                  <a:pt x="1574299" y="2040986"/>
                </a:moveTo>
                <a:cubicBezTo>
                  <a:pt x="1580978" y="2047428"/>
                  <a:pt x="1583365" y="2053869"/>
                  <a:pt x="1586227" y="2062578"/>
                </a:cubicBezTo>
                <a:cubicBezTo>
                  <a:pt x="1589687" y="2072837"/>
                  <a:pt x="1573822" y="2079159"/>
                  <a:pt x="1570362" y="2068781"/>
                </a:cubicBezTo>
                <a:cubicBezTo>
                  <a:pt x="1567379" y="2059714"/>
                  <a:pt x="1565233" y="2052915"/>
                  <a:pt x="1566664" y="2043371"/>
                </a:cubicBezTo>
                <a:cubicBezTo>
                  <a:pt x="1567260" y="2040031"/>
                  <a:pt x="1571913" y="2038481"/>
                  <a:pt x="1574299" y="2040986"/>
                </a:cubicBezTo>
                <a:close/>
                <a:moveTo>
                  <a:pt x="2931432" y="2457043"/>
                </a:moveTo>
                <a:cubicBezTo>
                  <a:pt x="2933942" y="2456989"/>
                  <a:pt x="2936597" y="2457876"/>
                  <a:pt x="2938982" y="2460053"/>
                </a:cubicBezTo>
                <a:cubicBezTo>
                  <a:pt x="2969877" y="2488444"/>
                  <a:pt x="3008527" y="2523158"/>
                  <a:pt x="3029285" y="2560019"/>
                </a:cubicBezTo>
                <a:cubicBezTo>
                  <a:pt x="3033579" y="2567653"/>
                  <a:pt x="3023559" y="2575526"/>
                  <a:pt x="3016878" y="2570874"/>
                </a:cubicBezTo>
                <a:cubicBezTo>
                  <a:pt x="2981329" y="2547373"/>
                  <a:pt x="2950553" y="2506577"/>
                  <a:pt x="2923951" y="2473534"/>
                </a:cubicBezTo>
                <a:cubicBezTo>
                  <a:pt x="2919775" y="2468404"/>
                  <a:pt x="2921147" y="2462857"/>
                  <a:pt x="2924756" y="2459681"/>
                </a:cubicBezTo>
                <a:cubicBezTo>
                  <a:pt x="2926560" y="2458093"/>
                  <a:pt x="2928924" y="2457097"/>
                  <a:pt x="2931432" y="2457043"/>
                </a:cubicBezTo>
                <a:close/>
                <a:moveTo>
                  <a:pt x="134821" y="1571339"/>
                </a:moveTo>
                <a:cubicBezTo>
                  <a:pt x="146154" y="1572174"/>
                  <a:pt x="153193" y="1581598"/>
                  <a:pt x="160350" y="1589472"/>
                </a:cubicBezTo>
                <a:cubicBezTo>
                  <a:pt x="167268" y="1596986"/>
                  <a:pt x="179674" y="1607484"/>
                  <a:pt x="176096" y="1618579"/>
                </a:cubicBezTo>
                <a:cubicBezTo>
                  <a:pt x="174903" y="1622157"/>
                  <a:pt x="169773" y="1623349"/>
                  <a:pt x="167387" y="1620129"/>
                </a:cubicBezTo>
                <a:cubicBezTo>
                  <a:pt x="162497" y="1613568"/>
                  <a:pt x="154027" y="1607484"/>
                  <a:pt x="148301" y="1601162"/>
                </a:cubicBezTo>
                <a:cubicBezTo>
                  <a:pt x="142575" y="1594721"/>
                  <a:pt x="137684" y="1588040"/>
                  <a:pt x="130050" y="1583507"/>
                </a:cubicBezTo>
                <a:cubicBezTo>
                  <a:pt x="123966" y="1579927"/>
                  <a:pt x="128618" y="1570863"/>
                  <a:pt x="134821" y="1571339"/>
                </a:cubicBezTo>
                <a:close/>
                <a:moveTo>
                  <a:pt x="594925" y="1701486"/>
                </a:moveTo>
                <a:cubicBezTo>
                  <a:pt x="596595" y="1701724"/>
                  <a:pt x="598384" y="1703632"/>
                  <a:pt x="598743" y="1705303"/>
                </a:cubicBezTo>
                <a:cubicBezTo>
                  <a:pt x="601008" y="1716755"/>
                  <a:pt x="597907" y="1733456"/>
                  <a:pt x="603752" y="1743714"/>
                </a:cubicBezTo>
                <a:cubicBezTo>
                  <a:pt x="606377" y="1748367"/>
                  <a:pt x="600531" y="1753138"/>
                  <a:pt x="596236" y="1751469"/>
                </a:cubicBezTo>
                <a:cubicBezTo>
                  <a:pt x="581087" y="1745743"/>
                  <a:pt x="582876" y="1721287"/>
                  <a:pt x="587648" y="1707570"/>
                </a:cubicBezTo>
                <a:cubicBezTo>
                  <a:pt x="585859" y="1704349"/>
                  <a:pt x="589556" y="1700770"/>
                  <a:pt x="592778" y="1701247"/>
                </a:cubicBezTo>
                <a:cubicBezTo>
                  <a:pt x="593494" y="1701247"/>
                  <a:pt x="594209" y="1701367"/>
                  <a:pt x="594925" y="1701486"/>
                </a:cubicBezTo>
                <a:close/>
                <a:moveTo>
                  <a:pt x="489352" y="1668681"/>
                </a:moveTo>
                <a:cubicBezTo>
                  <a:pt x="490069" y="1668919"/>
                  <a:pt x="490665" y="1669158"/>
                  <a:pt x="491261" y="1669396"/>
                </a:cubicBezTo>
                <a:cubicBezTo>
                  <a:pt x="494124" y="1670350"/>
                  <a:pt x="494840" y="1672975"/>
                  <a:pt x="494244" y="1675241"/>
                </a:cubicBezTo>
                <a:cubicBezTo>
                  <a:pt x="502236" y="1694327"/>
                  <a:pt x="517267" y="1709596"/>
                  <a:pt x="521322" y="1730831"/>
                </a:cubicBezTo>
                <a:cubicBezTo>
                  <a:pt x="522158" y="1735483"/>
                  <a:pt x="515358" y="1739181"/>
                  <a:pt x="512018" y="1735721"/>
                </a:cubicBezTo>
                <a:cubicBezTo>
                  <a:pt x="501758" y="1725224"/>
                  <a:pt x="496987" y="1710790"/>
                  <a:pt x="489710" y="1698265"/>
                </a:cubicBezTo>
                <a:cubicBezTo>
                  <a:pt x="484939" y="1690153"/>
                  <a:pt x="480525" y="1682995"/>
                  <a:pt x="481361" y="1673332"/>
                </a:cubicBezTo>
                <a:cubicBezTo>
                  <a:pt x="481718" y="1669515"/>
                  <a:pt x="485893" y="1667368"/>
                  <a:pt x="489352" y="1668681"/>
                </a:cubicBezTo>
                <a:close/>
                <a:moveTo>
                  <a:pt x="439132" y="1641363"/>
                </a:moveTo>
                <a:cubicBezTo>
                  <a:pt x="450823" y="1650071"/>
                  <a:pt x="459411" y="1666056"/>
                  <a:pt x="462155" y="1680252"/>
                </a:cubicBezTo>
                <a:cubicBezTo>
                  <a:pt x="462871" y="1684188"/>
                  <a:pt x="457144" y="1687171"/>
                  <a:pt x="454402" y="1684308"/>
                </a:cubicBezTo>
                <a:cubicBezTo>
                  <a:pt x="445454" y="1675003"/>
                  <a:pt x="438655" y="1662238"/>
                  <a:pt x="433407" y="1650309"/>
                </a:cubicBezTo>
                <a:cubicBezTo>
                  <a:pt x="431498" y="1649236"/>
                  <a:pt x="430305" y="1646731"/>
                  <a:pt x="431259" y="1644345"/>
                </a:cubicBezTo>
                <a:cubicBezTo>
                  <a:pt x="431498" y="1643868"/>
                  <a:pt x="431617" y="1643510"/>
                  <a:pt x="431855" y="1643033"/>
                </a:cubicBezTo>
                <a:cubicBezTo>
                  <a:pt x="433167" y="1640051"/>
                  <a:pt x="436866" y="1639574"/>
                  <a:pt x="439132" y="1641363"/>
                </a:cubicBezTo>
                <a:close/>
                <a:moveTo>
                  <a:pt x="221293" y="1559083"/>
                </a:moveTo>
                <a:cubicBezTo>
                  <a:pt x="223992" y="1558158"/>
                  <a:pt x="227154" y="1558873"/>
                  <a:pt x="228346" y="1562155"/>
                </a:cubicBezTo>
                <a:cubicBezTo>
                  <a:pt x="234430" y="1578497"/>
                  <a:pt x="258527" y="1594602"/>
                  <a:pt x="270455" y="1605337"/>
                </a:cubicBezTo>
                <a:cubicBezTo>
                  <a:pt x="285009" y="1618341"/>
                  <a:pt x="298370" y="1631701"/>
                  <a:pt x="312087" y="1645539"/>
                </a:cubicBezTo>
                <a:cubicBezTo>
                  <a:pt x="314951" y="1648402"/>
                  <a:pt x="311969" y="1654605"/>
                  <a:pt x="307793" y="1652815"/>
                </a:cubicBezTo>
                <a:cubicBezTo>
                  <a:pt x="287275" y="1644227"/>
                  <a:pt x="268786" y="1622992"/>
                  <a:pt x="252682" y="1607843"/>
                </a:cubicBezTo>
                <a:cubicBezTo>
                  <a:pt x="241468" y="1597346"/>
                  <a:pt x="219995" y="1581599"/>
                  <a:pt x="217013" y="1565853"/>
                </a:cubicBezTo>
                <a:cubicBezTo>
                  <a:pt x="216357" y="1562572"/>
                  <a:pt x="218594" y="1560007"/>
                  <a:pt x="221293" y="1559083"/>
                </a:cubicBezTo>
                <a:close/>
                <a:moveTo>
                  <a:pt x="374475" y="1600805"/>
                </a:moveTo>
                <a:cubicBezTo>
                  <a:pt x="387359" y="1611659"/>
                  <a:pt x="398214" y="1622754"/>
                  <a:pt x="403105" y="1639455"/>
                </a:cubicBezTo>
                <a:cubicBezTo>
                  <a:pt x="404417" y="1643749"/>
                  <a:pt x="398811" y="1646850"/>
                  <a:pt x="395710" y="1643868"/>
                </a:cubicBezTo>
                <a:cubicBezTo>
                  <a:pt x="389625" y="1638142"/>
                  <a:pt x="385689" y="1630985"/>
                  <a:pt x="380560" y="1624424"/>
                </a:cubicBezTo>
                <a:cubicBezTo>
                  <a:pt x="375907" y="1618460"/>
                  <a:pt x="370658" y="1613569"/>
                  <a:pt x="366961" y="1607008"/>
                </a:cubicBezTo>
                <a:cubicBezTo>
                  <a:pt x="364575" y="1602832"/>
                  <a:pt x="370778" y="1597942"/>
                  <a:pt x="374475" y="1600805"/>
                </a:cubicBezTo>
                <a:close/>
                <a:moveTo>
                  <a:pt x="577763" y="1656870"/>
                </a:moveTo>
                <a:cubicBezTo>
                  <a:pt x="579418" y="1656631"/>
                  <a:pt x="581208" y="1657347"/>
                  <a:pt x="582042" y="1659136"/>
                </a:cubicBezTo>
                <a:cubicBezTo>
                  <a:pt x="583951" y="1663072"/>
                  <a:pt x="584667" y="1666771"/>
                  <a:pt x="585263" y="1671186"/>
                </a:cubicBezTo>
                <a:cubicBezTo>
                  <a:pt x="586217" y="1677627"/>
                  <a:pt x="576078" y="1679774"/>
                  <a:pt x="575124" y="1673332"/>
                </a:cubicBezTo>
                <a:cubicBezTo>
                  <a:pt x="574526" y="1668679"/>
                  <a:pt x="573692" y="1664982"/>
                  <a:pt x="574288" y="1660330"/>
                </a:cubicBezTo>
                <a:cubicBezTo>
                  <a:pt x="574587" y="1658302"/>
                  <a:pt x="576107" y="1657109"/>
                  <a:pt x="577763" y="1656870"/>
                </a:cubicBezTo>
                <a:close/>
                <a:moveTo>
                  <a:pt x="2310321" y="2151091"/>
                </a:moveTo>
                <a:cubicBezTo>
                  <a:pt x="2332031" y="2169819"/>
                  <a:pt x="2355412" y="2195229"/>
                  <a:pt x="2367819" y="2220996"/>
                </a:cubicBezTo>
                <a:cubicBezTo>
                  <a:pt x="2371636" y="2228869"/>
                  <a:pt x="2361855" y="2235549"/>
                  <a:pt x="2355174" y="2230896"/>
                </a:cubicBezTo>
                <a:cubicBezTo>
                  <a:pt x="2331793" y="2214793"/>
                  <a:pt x="2310559" y="2187474"/>
                  <a:pt x="2295648" y="2163497"/>
                </a:cubicBezTo>
                <a:cubicBezTo>
                  <a:pt x="2290400" y="2155267"/>
                  <a:pt x="2303044" y="2144769"/>
                  <a:pt x="2310321" y="2151091"/>
                </a:cubicBezTo>
                <a:close/>
                <a:moveTo>
                  <a:pt x="2409450" y="2168865"/>
                </a:moveTo>
                <a:cubicBezTo>
                  <a:pt x="2428059" y="2186282"/>
                  <a:pt x="2444284" y="2206561"/>
                  <a:pt x="2456929" y="2228631"/>
                </a:cubicBezTo>
                <a:cubicBezTo>
                  <a:pt x="2460388" y="2234595"/>
                  <a:pt x="2451680" y="2241275"/>
                  <a:pt x="2446550" y="2237099"/>
                </a:cubicBezTo>
                <a:cubicBezTo>
                  <a:pt x="2427106" y="2221353"/>
                  <a:pt x="2409928" y="2202625"/>
                  <a:pt x="2395732" y="2181988"/>
                </a:cubicBezTo>
                <a:cubicBezTo>
                  <a:pt x="2389768" y="2173280"/>
                  <a:pt x="2401339" y="2161231"/>
                  <a:pt x="2409450" y="2168865"/>
                </a:cubicBezTo>
                <a:close/>
                <a:moveTo>
                  <a:pt x="401673" y="1527440"/>
                </a:moveTo>
                <a:cubicBezTo>
                  <a:pt x="415869" y="1535432"/>
                  <a:pt x="426486" y="1556190"/>
                  <a:pt x="435433" y="1569430"/>
                </a:cubicBezTo>
                <a:cubicBezTo>
                  <a:pt x="451896" y="1593646"/>
                  <a:pt x="468238" y="1619294"/>
                  <a:pt x="479571" y="1646373"/>
                </a:cubicBezTo>
                <a:cubicBezTo>
                  <a:pt x="481241" y="1650428"/>
                  <a:pt x="475396" y="1654723"/>
                  <a:pt x="472652" y="1650786"/>
                </a:cubicBezTo>
                <a:cubicBezTo>
                  <a:pt x="458695" y="1630388"/>
                  <a:pt x="445812" y="1609154"/>
                  <a:pt x="432689" y="1588159"/>
                </a:cubicBezTo>
                <a:cubicBezTo>
                  <a:pt x="426129" y="1577662"/>
                  <a:pt x="418374" y="1568238"/>
                  <a:pt x="411456" y="1558098"/>
                </a:cubicBezTo>
                <a:cubicBezTo>
                  <a:pt x="406445" y="1550821"/>
                  <a:pt x="403105" y="1541875"/>
                  <a:pt x="396664" y="1535551"/>
                </a:cubicBezTo>
                <a:cubicBezTo>
                  <a:pt x="393085" y="1532092"/>
                  <a:pt x="396425" y="1524458"/>
                  <a:pt x="401673" y="1527440"/>
                </a:cubicBezTo>
                <a:close/>
                <a:moveTo>
                  <a:pt x="1529685" y="1874813"/>
                </a:moveTo>
                <a:cubicBezTo>
                  <a:pt x="1543762" y="1881852"/>
                  <a:pt x="1549010" y="1897359"/>
                  <a:pt x="1547698" y="1912390"/>
                </a:cubicBezTo>
                <a:cubicBezTo>
                  <a:pt x="1547220" y="1917520"/>
                  <a:pt x="1540183" y="1918235"/>
                  <a:pt x="1538154" y="1913702"/>
                </a:cubicBezTo>
                <a:cubicBezTo>
                  <a:pt x="1533144" y="1902847"/>
                  <a:pt x="1526107" y="1892110"/>
                  <a:pt x="1523005" y="1880420"/>
                </a:cubicBezTo>
                <a:cubicBezTo>
                  <a:pt x="1522050" y="1876961"/>
                  <a:pt x="1526344" y="1873144"/>
                  <a:pt x="1529685" y="1874813"/>
                </a:cubicBezTo>
                <a:close/>
                <a:moveTo>
                  <a:pt x="1511956" y="1866524"/>
                </a:moveTo>
                <a:cubicBezTo>
                  <a:pt x="1515580" y="1870401"/>
                  <a:pt x="1517757" y="1876126"/>
                  <a:pt x="1517995" y="1881614"/>
                </a:cubicBezTo>
                <a:cubicBezTo>
                  <a:pt x="1518352" y="1889844"/>
                  <a:pt x="1506423" y="1894258"/>
                  <a:pt x="1503322" y="1885550"/>
                </a:cubicBezTo>
                <a:cubicBezTo>
                  <a:pt x="1501891" y="1881375"/>
                  <a:pt x="1496164" y="1875291"/>
                  <a:pt x="1493898" y="1870281"/>
                </a:cubicBezTo>
                <a:cubicBezTo>
                  <a:pt x="1492347" y="1866941"/>
                  <a:pt x="1493779" y="1863600"/>
                  <a:pt x="1497238" y="1862527"/>
                </a:cubicBezTo>
                <a:cubicBezTo>
                  <a:pt x="1503262" y="1860619"/>
                  <a:pt x="1508333" y="1862647"/>
                  <a:pt x="1511956" y="1866524"/>
                </a:cubicBezTo>
                <a:close/>
                <a:moveTo>
                  <a:pt x="316262" y="1493561"/>
                </a:moveTo>
                <a:cubicBezTo>
                  <a:pt x="331174" y="1510501"/>
                  <a:pt x="345489" y="1527798"/>
                  <a:pt x="360160" y="1544857"/>
                </a:cubicBezTo>
                <a:cubicBezTo>
                  <a:pt x="370658" y="1557024"/>
                  <a:pt x="384616" y="1570623"/>
                  <a:pt x="389506" y="1586251"/>
                </a:cubicBezTo>
                <a:cubicBezTo>
                  <a:pt x="390819" y="1590187"/>
                  <a:pt x="384973" y="1594123"/>
                  <a:pt x="381991" y="1590545"/>
                </a:cubicBezTo>
                <a:cubicBezTo>
                  <a:pt x="358372" y="1561318"/>
                  <a:pt x="331293" y="1532809"/>
                  <a:pt x="306362" y="1504536"/>
                </a:cubicBezTo>
                <a:cubicBezTo>
                  <a:pt x="300158" y="1497499"/>
                  <a:pt x="309939" y="1486404"/>
                  <a:pt x="316262" y="1493561"/>
                </a:cubicBezTo>
                <a:close/>
                <a:moveTo>
                  <a:pt x="652901" y="1596988"/>
                </a:moveTo>
                <a:cubicBezTo>
                  <a:pt x="657434" y="1596033"/>
                  <a:pt x="660058" y="1601282"/>
                  <a:pt x="658030" y="1604861"/>
                </a:cubicBezTo>
                <a:cubicBezTo>
                  <a:pt x="650276" y="1618460"/>
                  <a:pt x="647294" y="1634564"/>
                  <a:pt x="639301" y="1648163"/>
                </a:cubicBezTo>
                <a:cubicBezTo>
                  <a:pt x="636677" y="1652577"/>
                  <a:pt x="629400" y="1650071"/>
                  <a:pt x="629758" y="1645062"/>
                </a:cubicBezTo>
                <a:cubicBezTo>
                  <a:pt x="630831" y="1631105"/>
                  <a:pt x="635723" y="1600686"/>
                  <a:pt x="652901" y="1596988"/>
                </a:cubicBezTo>
                <a:close/>
                <a:moveTo>
                  <a:pt x="365529" y="1505848"/>
                </a:moveTo>
                <a:cubicBezTo>
                  <a:pt x="391773" y="1540562"/>
                  <a:pt x="416466" y="1575991"/>
                  <a:pt x="437581" y="1613926"/>
                </a:cubicBezTo>
                <a:cubicBezTo>
                  <a:pt x="439967" y="1618221"/>
                  <a:pt x="433883" y="1622515"/>
                  <a:pt x="430662" y="1618936"/>
                </a:cubicBezTo>
                <a:cubicBezTo>
                  <a:pt x="401674" y="1587682"/>
                  <a:pt x="379605" y="1550105"/>
                  <a:pt x="353719" y="1516465"/>
                </a:cubicBezTo>
                <a:cubicBezTo>
                  <a:pt x="350618" y="1512468"/>
                  <a:pt x="352020" y="1507817"/>
                  <a:pt x="354972" y="1505162"/>
                </a:cubicBezTo>
                <a:cubicBezTo>
                  <a:pt x="357925" y="1502508"/>
                  <a:pt x="362428" y="1501852"/>
                  <a:pt x="365529" y="1505848"/>
                </a:cubicBezTo>
                <a:close/>
                <a:moveTo>
                  <a:pt x="1568931" y="1877081"/>
                </a:moveTo>
                <a:cubicBezTo>
                  <a:pt x="1585036" y="1880780"/>
                  <a:pt x="1582529" y="1907501"/>
                  <a:pt x="1577758" y="1918953"/>
                </a:cubicBezTo>
                <a:cubicBezTo>
                  <a:pt x="1574299" y="1927183"/>
                  <a:pt x="1562846" y="1922172"/>
                  <a:pt x="1563682" y="1914300"/>
                </a:cubicBezTo>
                <a:cubicBezTo>
                  <a:pt x="1564518" y="1906784"/>
                  <a:pt x="1568096" y="1891396"/>
                  <a:pt x="1564160" y="1884716"/>
                </a:cubicBezTo>
                <a:cubicBezTo>
                  <a:pt x="1562132" y="1881495"/>
                  <a:pt x="1564397" y="1876246"/>
                  <a:pt x="1568931" y="1877081"/>
                </a:cubicBezTo>
                <a:close/>
                <a:moveTo>
                  <a:pt x="251011" y="1467319"/>
                </a:moveTo>
                <a:cubicBezTo>
                  <a:pt x="263178" y="1489149"/>
                  <a:pt x="283458" y="1506923"/>
                  <a:pt x="298727" y="1526605"/>
                </a:cubicBezTo>
                <a:cubicBezTo>
                  <a:pt x="306122" y="1536269"/>
                  <a:pt x="313400" y="1546050"/>
                  <a:pt x="320318" y="1555952"/>
                </a:cubicBezTo>
                <a:cubicBezTo>
                  <a:pt x="324494" y="1562035"/>
                  <a:pt x="327595" y="1570982"/>
                  <a:pt x="332964" y="1575753"/>
                </a:cubicBezTo>
                <a:cubicBezTo>
                  <a:pt x="336183" y="1578616"/>
                  <a:pt x="333083" y="1584223"/>
                  <a:pt x="328788" y="1582196"/>
                </a:cubicBezTo>
                <a:cubicBezTo>
                  <a:pt x="312325" y="1574322"/>
                  <a:pt x="298488" y="1549271"/>
                  <a:pt x="288109" y="1535434"/>
                </a:cubicBezTo>
                <a:cubicBezTo>
                  <a:pt x="272960" y="1515273"/>
                  <a:pt x="251607" y="1495829"/>
                  <a:pt x="240990" y="1472805"/>
                </a:cubicBezTo>
                <a:cubicBezTo>
                  <a:pt x="239619" y="1469882"/>
                  <a:pt x="241318" y="1467079"/>
                  <a:pt x="243763" y="1465723"/>
                </a:cubicBezTo>
                <a:cubicBezTo>
                  <a:pt x="246209" y="1464365"/>
                  <a:pt x="249400" y="1464455"/>
                  <a:pt x="251011" y="1467319"/>
                </a:cubicBezTo>
                <a:close/>
                <a:moveTo>
                  <a:pt x="579059" y="1557740"/>
                </a:moveTo>
                <a:cubicBezTo>
                  <a:pt x="586933" y="1565016"/>
                  <a:pt x="583592" y="1576469"/>
                  <a:pt x="582638" y="1586132"/>
                </a:cubicBezTo>
                <a:cubicBezTo>
                  <a:pt x="581444" y="1598299"/>
                  <a:pt x="580371" y="1611063"/>
                  <a:pt x="573572" y="1621561"/>
                </a:cubicBezTo>
                <a:cubicBezTo>
                  <a:pt x="570590" y="1626213"/>
                  <a:pt x="564506" y="1622992"/>
                  <a:pt x="564387" y="1618339"/>
                </a:cubicBezTo>
                <a:cubicBezTo>
                  <a:pt x="564029" y="1599492"/>
                  <a:pt x="569397" y="1579810"/>
                  <a:pt x="571305" y="1561080"/>
                </a:cubicBezTo>
                <a:cubicBezTo>
                  <a:pt x="571663" y="1557621"/>
                  <a:pt x="576316" y="1555235"/>
                  <a:pt x="579059" y="1557740"/>
                </a:cubicBezTo>
                <a:close/>
                <a:moveTo>
                  <a:pt x="622362" y="1564897"/>
                </a:moveTo>
                <a:cubicBezTo>
                  <a:pt x="624866" y="1562512"/>
                  <a:pt x="630473" y="1563824"/>
                  <a:pt x="630832" y="1567760"/>
                </a:cubicBezTo>
                <a:cubicBezTo>
                  <a:pt x="631547" y="1577662"/>
                  <a:pt x="625702" y="1584580"/>
                  <a:pt x="622599" y="1593766"/>
                </a:cubicBezTo>
                <a:cubicBezTo>
                  <a:pt x="618425" y="1606173"/>
                  <a:pt x="616158" y="1619294"/>
                  <a:pt x="608166" y="1630031"/>
                </a:cubicBezTo>
                <a:cubicBezTo>
                  <a:pt x="607807" y="1630508"/>
                  <a:pt x="606973" y="1630508"/>
                  <a:pt x="606376" y="1630746"/>
                </a:cubicBezTo>
                <a:cubicBezTo>
                  <a:pt x="606376" y="1649951"/>
                  <a:pt x="604707" y="1668919"/>
                  <a:pt x="595521" y="1685977"/>
                </a:cubicBezTo>
                <a:cubicBezTo>
                  <a:pt x="593970" y="1689078"/>
                  <a:pt x="589318" y="1686932"/>
                  <a:pt x="589556" y="1683950"/>
                </a:cubicBezTo>
                <a:cubicBezTo>
                  <a:pt x="591107" y="1659853"/>
                  <a:pt x="592538" y="1637665"/>
                  <a:pt x="591823" y="1613687"/>
                </a:cubicBezTo>
                <a:cubicBezTo>
                  <a:pt x="591465" y="1599372"/>
                  <a:pt x="592300" y="1577781"/>
                  <a:pt x="600173" y="1565494"/>
                </a:cubicBezTo>
                <a:cubicBezTo>
                  <a:pt x="602558" y="1561796"/>
                  <a:pt x="608643" y="1562274"/>
                  <a:pt x="609001" y="1567283"/>
                </a:cubicBezTo>
                <a:cubicBezTo>
                  <a:pt x="609597" y="1575037"/>
                  <a:pt x="609239" y="1582552"/>
                  <a:pt x="608643" y="1590187"/>
                </a:cubicBezTo>
                <a:cubicBezTo>
                  <a:pt x="611147" y="1580763"/>
                  <a:pt x="614965" y="1572055"/>
                  <a:pt x="622362" y="1564897"/>
                </a:cubicBezTo>
                <a:close/>
                <a:moveTo>
                  <a:pt x="381037" y="1480560"/>
                </a:moveTo>
                <a:cubicBezTo>
                  <a:pt x="386166" y="1484496"/>
                  <a:pt x="388671" y="1490580"/>
                  <a:pt x="393562" y="1494875"/>
                </a:cubicBezTo>
                <a:cubicBezTo>
                  <a:pt x="397500" y="1498334"/>
                  <a:pt x="394516" y="1505850"/>
                  <a:pt x="388910" y="1503583"/>
                </a:cubicBezTo>
                <a:cubicBezTo>
                  <a:pt x="381276" y="1500481"/>
                  <a:pt x="374238" y="1492846"/>
                  <a:pt x="374356" y="1484257"/>
                </a:cubicBezTo>
                <a:cubicBezTo>
                  <a:pt x="374476" y="1481275"/>
                  <a:pt x="378292" y="1478531"/>
                  <a:pt x="381037" y="1480560"/>
                </a:cubicBezTo>
                <a:close/>
                <a:moveTo>
                  <a:pt x="570157" y="1536268"/>
                </a:moveTo>
                <a:cubicBezTo>
                  <a:pt x="571962" y="1536746"/>
                  <a:pt x="573453" y="1538237"/>
                  <a:pt x="573333" y="1540443"/>
                </a:cubicBezTo>
                <a:cubicBezTo>
                  <a:pt x="572856" y="1548317"/>
                  <a:pt x="571305" y="1553208"/>
                  <a:pt x="567011" y="1560127"/>
                </a:cubicBezTo>
                <a:cubicBezTo>
                  <a:pt x="564744" y="1563944"/>
                  <a:pt x="559376" y="1561319"/>
                  <a:pt x="559376" y="1557502"/>
                </a:cubicBezTo>
                <a:cubicBezTo>
                  <a:pt x="559734" y="1549748"/>
                  <a:pt x="561285" y="1544619"/>
                  <a:pt x="565102" y="1538176"/>
                </a:cubicBezTo>
                <a:cubicBezTo>
                  <a:pt x="566236" y="1536328"/>
                  <a:pt x="568353" y="1535791"/>
                  <a:pt x="570157" y="1536268"/>
                </a:cubicBezTo>
                <a:close/>
                <a:moveTo>
                  <a:pt x="336064" y="1461353"/>
                </a:moveTo>
                <a:cubicBezTo>
                  <a:pt x="343341" y="1466602"/>
                  <a:pt x="344534" y="1476504"/>
                  <a:pt x="352050" y="1481871"/>
                </a:cubicBezTo>
                <a:cubicBezTo>
                  <a:pt x="357418" y="1485808"/>
                  <a:pt x="350975" y="1492846"/>
                  <a:pt x="345727" y="1490937"/>
                </a:cubicBezTo>
                <a:cubicBezTo>
                  <a:pt x="336304" y="1487358"/>
                  <a:pt x="328430" y="1475429"/>
                  <a:pt x="328311" y="1465171"/>
                </a:cubicBezTo>
                <a:cubicBezTo>
                  <a:pt x="328311" y="1460876"/>
                  <a:pt x="332844" y="1458968"/>
                  <a:pt x="336064" y="1461353"/>
                </a:cubicBezTo>
                <a:close/>
                <a:moveTo>
                  <a:pt x="589795" y="1520282"/>
                </a:moveTo>
                <a:cubicBezTo>
                  <a:pt x="592540" y="1517062"/>
                  <a:pt x="597667" y="1518851"/>
                  <a:pt x="598145" y="1522907"/>
                </a:cubicBezTo>
                <a:cubicBezTo>
                  <a:pt x="598743" y="1529229"/>
                  <a:pt x="598385" y="1530184"/>
                  <a:pt x="595760" y="1536387"/>
                </a:cubicBezTo>
                <a:cubicBezTo>
                  <a:pt x="592778" y="1543306"/>
                  <a:pt x="582876" y="1538295"/>
                  <a:pt x="584308" y="1531734"/>
                </a:cubicBezTo>
                <a:cubicBezTo>
                  <a:pt x="585501" y="1526008"/>
                  <a:pt x="585859" y="1524816"/>
                  <a:pt x="589795" y="1520282"/>
                </a:cubicBezTo>
                <a:close/>
                <a:moveTo>
                  <a:pt x="768372" y="1556189"/>
                </a:moveTo>
                <a:cubicBezTo>
                  <a:pt x="771951" y="1557024"/>
                  <a:pt x="773860" y="1562751"/>
                  <a:pt x="770043" y="1564658"/>
                </a:cubicBezTo>
                <a:cubicBezTo>
                  <a:pt x="762170" y="1568477"/>
                  <a:pt x="755490" y="1573009"/>
                  <a:pt x="748690" y="1578377"/>
                </a:cubicBezTo>
                <a:cubicBezTo>
                  <a:pt x="744873" y="1581360"/>
                  <a:pt x="740817" y="1584938"/>
                  <a:pt x="736403" y="1587205"/>
                </a:cubicBezTo>
                <a:cubicBezTo>
                  <a:pt x="731870" y="1589591"/>
                  <a:pt x="725905" y="1590068"/>
                  <a:pt x="721730" y="1593527"/>
                </a:cubicBezTo>
                <a:cubicBezTo>
                  <a:pt x="716839" y="1597822"/>
                  <a:pt x="710756" y="1592811"/>
                  <a:pt x="711829" y="1587205"/>
                </a:cubicBezTo>
                <a:cubicBezTo>
                  <a:pt x="714095" y="1575395"/>
                  <a:pt x="730438" y="1569550"/>
                  <a:pt x="739385" y="1563466"/>
                </a:cubicBezTo>
                <a:cubicBezTo>
                  <a:pt x="748332" y="1557382"/>
                  <a:pt x="757517" y="1553804"/>
                  <a:pt x="768372" y="1556189"/>
                </a:cubicBezTo>
                <a:close/>
                <a:moveTo>
                  <a:pt x="350776" y="1424682"/>
                </a:moveTo>
                <a:cubicBezTo>
                  <a:pt x="332061" y="1417396"/>
                  <a:pt x="315039" y="1422137"/>
                  <a:pt x="293120" y="1426879"/>
                </a:cubicBezTo>
                <a:cubicBezTo>
                  <a:pt x="277493" y="1430219"/>
                  <a:pt x="282741" y="1431294"/>
                  <a:pt x="267115" y="1431771"/>
                </a:cubicBezTo>
                <a:cubicBezTo>
                  <a:pt x="251637" y="1432307"/>
                  <a:pt x="235421" y="1417813"/>
                  <a:pt x="218215" y="1415918"/>
                </a:cubicBezTo>
                <a:cubicBezTo>
                  <a:pt x="212480" y="1415285"/>
                  <a:pt x="206635" y="1416053"/>
                  <a:pt x="200670" y="1419244"/>
                </a:cubicBezTo>
                <a:cubicBezTo>
                  <a:pt x="198165" y="1420557"/>
                  <a:pt x="195183" y="1419842"/>
                  <a:pt x="192916" y="1418410"/>
                </a:cubicBezTo>
                <a:cubicBezTo>
                  <a:pt x="180987" y="1410655"/>
                  <a:pt x="172279" y="1420915"/>
                  <a:pt x="168343" y="1436303"/>
                </a:cubicBezTo>
                <a:cubicBezTo>
                  <a:pt x="167985" y="1442268"/>
                  <a:pt x="167268" y="1448232"/>
                  <a:pt x="167746" y="1454435"/>
                </a:cubicBezTo>
                <a:cubicBezTo>
                  <a:pt x="168581" y="1465291"/>
                  <a:pt x="172517" y="1474357"/>
                  <a:pt x="176932" y="1484138"/>
                </a:cubicBezTo>
                <a:cubicBezTo>
                  <a:pt x="180868" y="1492727"/>
                  <a:pt x="185521" y="1500839"/>
                  <a:pt x="189576" y="1509190"/>
                </a:cubicBezTo>
                <a:cubicBezTo>
                  <a:pt x="191007" y="1511934"/>
                  <a:pt x="191604" y="1514080"/>
                  <a:pt x="191603" y="1516824"/>
                </a:cubicBezTo>
                <a:cubicBezTo>
                  <a:pt x="196615" y="1522669"/>
                  <a:pt x="201744" y="1528395"/>
                  <a:pt x="207350" y="1533525"/>
                </a:cubicBezTo>
                <a:cubicBezTo>
                  <a:pt x="211287" y="1537223"/>
                  <a:pt x="206635" y="1542829"/>
                  <a:pt x="202101" y="1540920"/>
                </a:cubicBezTo>
                <a:cubicBezTo>
                  <a:pt x="187071" y="1534479"/>
                  <a:pt x="175380" y="1518017"/>
                  <a:pt x="164048" y="1506446"/>
                </a:cubicBezTo>
                <a:cubicBezTo>
                  <a:pt x="152238" y="1494398"/>
                  <a:pt x="139951" y="1469227"/>
                  <a:pt x="122177" y="1466126"/>
                </a:cubicBezTo>
                <a:cubicBezTo>
                  <a:pt x="120865" y="1465887"/>
                  <a:pt x="83408" y="1477220"/>
                  <a:pt x="79948" y="1479487"/>
                </a:cubicBezTo>
                <a:cubicBezTo>
                  <a:pt x="60742" y="1491893"/>
                  <a:pt x="81977" y="1511457"/>
                  <a:pt x="87344" y="1523386"/>
                </a:cubicBezTo>
                <a:lnTo>
                  <a:pt x="87344" y="1523505"/>
                </a:lnTo>
                <a:cubicBezTo>
                  <a:pt x="101420" y="1531855"/>
                  <a:pt x="112514" y="1543306"/>
                  <a:pt x="114303" y="1559650"/>
                </a:cubicBezTo>
                <a:cubicBezTo>
                  <a:pt x="114780" y="1564541"/>
                  <a:pt x="108340" y="1565018"/>
                  <a:pt x="105954" y="1561916"/>
                </a:cubicBezTo>
                <a:cubicBezTo>
                  <a:pt x="94740" y="1547124"/>
                  <a:pt x="35572" y="1502747"/>
                  <a:pt x="34259" y="1528872"/>
                </a:cubicBezTo>
                <a:cubicBezTo>
                  <a:pt x="34021" y="1532213"/>
                  <a:pt x="31039" y="1535076"/>
                  <a:pt x="27818" y="1535672"/>
                </a:cubicBezTo>
                <a:cubicBezTo>
                  <a:pt x="-14411" y="1542949"/>
                  <a:pt x="80664" y="1606650"/>
                  <a:pt x="87226" y="1611661"/>
                </a:cubicBezTo>
                <a:cubicBezTo>
                  <a:pt x="111917" y="1630747"/>
                  <a:pt x="131720" y="1653173"/>
                  <a:pt x="158083" y="1670708"/>
                </a:cubicBezTo>
                <a:cubicBezTo>
                  <a:pt x="217968" y="1710671"/>
                  <a:pt x="278209" y="1747652"/>
                  <a:pt x="343699" y="1777832"/>
                </a:cubicBezTo>
                <a:cubicBezTo>
                  <a:pt x="424458" y="1814932"/>
                  <a:pt x="497822" y="1860619"/>
                  <a:pt x="568919" y="1910602"/>
                </a:cubicBezTo>
                <a:cubicBezTo>
                  <a:pt x="549118" y="1893424"/>
                  <a:pt x="531342" y="1871713"/>
                  <a:pt x="512614" y="1855609"/>
                </a:cubicBezTo>
                <a:cubicBezTo>
                  <a:pt x="487564" y="1834018"/>
                  <a:pt x="462512" y="1812069"/>
                  <a:pt x="438535" y="1789402"/>
                </a:cubicBezTo>
                <a:cubicBezTo>
                  <a:pt x="436865" y="1787733"/>
                  <a:pt x="435433" y="1785108"/>
                  <a:pt x="436627" y="1782603"/>
                </a:cubicBezTo>
                <a:cubicBezTo>
                  <a:pt x="437104" y="1781649"/>
                  <a:pt x="437581" y="1780695"/>
                  <a:pt x="438058" y="1779741"/>
                </a:cubicBezTo>
                <a:cubicBezTo>
                  <a:pt x="440205" y="1775327"/>
                  <a:pt x="446170" y="1777951"/>
                  <a:pt x="447243" y="1781649"/>
                </a:cubicBezTo>
                <a:cubicBezTo>
                  <a:pt x="447482" y="1782603"/>
                  <a:pt x="483388" y="1807297"/>
                  <a:pt x="486251" y="1809920"/>
                </a:cubicBezTo>
                <a:cubicBezTo>
                  <a:pt x="498895" y="1821135"/>
                  <a:pt x="510945" y="1832943"/>
                  <a:pt x="523947" y="1843799"/>
                </a:cubicBezTo>
                <a:cubicBezTo>
                  <a:pt x="525617" y="1845111"/>
                  <a:pt x="527168" y="1846662"/>
                  <a:pt x="528719" y="1848094"/>
                </a:cubicBezTo>
                <a:cubicBezTo>
                  <a:pt x="527406" y="1846066"/>
                  <a:pt x="526214" y="1844157"/>
                  <a:pt x="524783" y="1842129"/>
                </a:cubicBezTo>
                <a:cubicBezTo>
                  <a:pt x="502833" y="1810875"/>
                  <a:pt x="474560" y="1781887"/>
                  <a:pt x="448914" y="1753615"/>
                </a:cubicBezTo>
                <a:cubicBezTo>
                  <a:pt x="437342" y="1740971"/>
                  <a:pt x="415631" y="1727968"/>
                  <a:pt x="411933" y="1709598"/>
                </a:cubicBezTo>
                <a:cubicBezTo>
                  <a:pt x="410979" y="1704587"/>
                  <a:pt x="417540" y="1703395"/>
                  <a:pt x="419807" y="1707093"/>
                </a:cubicBezTo>
                <a:cubicBezTo>
                  <a:pt x="432451" y="1728207"/>
                  <a:pt x="459291" y="1747651"/>
                  <a:pt x="476231" y="1766499"/>
                </a:cubicBezTo>
                <a:cubicBezTo>
                  <a:pt x="492813" y="1785108"/>
                  <a:pt x="511779" y="1802167"/>
                  <a:pt x="527406" y="1821730"/>
                </a:cubicBezTo>
                <a:cubicBezTo>
                  <a:pt x="536591" y="1833183"/>
                  <a:pt x="545658" y="1844992"/>
                  <a:pt x="554844" y="1856683"/>
                </a:cubicBezTo>
                <a:cubicBezTo>
                  <a:pt x="549952" y="1847855"/>
                  <a:pt x="545180" y="1838908"/>
                  <a:pt x="540408" y="1829365"/>
                </a:cubicBezTo>
                <a:cubicBezTo>
                  <a:pt x="530269" y="1808728"/>
                  <a:pt x="519294" y="1789165"/>
                  <a:pt x="505934" y="1770435"/>
                </a:cubicBezTo>
                <a:cubicBezTo>
                  <a:pt x="493647" y="1753138"/>
                  <a:pt x="475158" y="1740494"/>
                  <a:pt x="466330" y="1721168"/>
                </a:cubicBezTo>
                <a:cubicBezTo>
                  <a:pt x="464898" y="1717828"/>
                  <a:pt x="469909" y="1714250"/>
                  <a:pt x="472414" y="1716993"/>
                </a:cubicBezTo>
                <a:cubicBezTo>
                  <a:pt x="485535" y="1731428"/>
                  <a:pt x="502594" y="1739897"/>
                  <a:pt x="514046" y="1755643"/>
                </a:cubicBezTo>
                <a:cubicBezTo>
                  <a:pt x="528479" y="1775804"/>
                  <a:pt x="540171" y="1800019"/>
                  <a:pt x="551264" y="1822446"/>
                </a:cubicBezTo>
                <a:cubicBezTo>
                  <a:pt x="563910" y="1848093"/>
                  <a:pt x="575122" y="1876604"/>
                  <a:pt x="591704" y="1899746"/>
                </a:cubicBezTo>
                <a:cubicBezTo>
                  <a:pt x="593374" y="1902013"/>
                  <a:pt x="595044" y="1904040"/>
                  <a:pt x="596714" y="1906188"/>
                </a:cubicBezTo>
                <a:cubicBezTo>
                  <a:pt x="570232" y="1859545"/>
                  <a:pt x="551265" y="1806462"/>
                  <a:pt x="534087" y="1758268"/>
                </a:cubicBezTo>
                <a:cubicBezTo>
                  <a:pt x="532655" y="1754212"/>
                  <a:pt x="538500" y="1752065"/>
                  <a:pt x="540648" y="1755286"/>
                </a:cubicBezTo>
                <a:cubicBezTo>
                  <a:pt x="558303" y="1781291"/>
                  <a:pt x="569159" y="1811591"/>
                  <a:pt x="580848" y="1840698"/>
                </a:cubicBezTo>
                <a:cubicBezTo>
                  <a:pt x="574884" y="1819941"/>
                  <a:pt x="570232" y="1798588"/>
                  <a:pt x="561047" y="1778786"/>
                </a:cubicBezTo>
                <a:cubicBezTo>
                  <a:pt x="551145" y="1757314"/>
                  <a:pt x="539335" y="1736796"/>
                  <a:pt x="529434" y="1715323"/>
                </a:cubicBezTo>
                <a:cubicBezTo>
                  <a:pt x="502952" y="1657706"/>
                  <a:pt x="474204" y="1600566"/>
                  <a:pt x="442830" y="1545573"/>
                </a:cubicBezTo>
                <a:cubicBezTo>
                  <a:pt x="423385" y="1511457"/>
                  <a:pt x="401555" y="1461832"/>
                  <a:pt x="370301" y="1436422"/>
                </a:cubicBezTo>
                <a:cubicBezTo>
                  <a:pt x="363442" y="1430875"/>
                  <a:pt x="357015" y="1427110"/>
                  <a:pt x="350776" y="1424682"/>
                </a:cubicBezTo>
                <a:close/>
                <a:moveTo>
                  <a:pt x="2086367" y="1955098"/>
                </a:moveTo>
                <a:cubicBezTo>
                  <a:pt x="2080358" y="1952086"/>
                  <a:pt x="2071561" y="1949909"/>
                  <a:pt x="2057901" y="1948895"/>
                </a:cubicBezTo>
                <a:cubicBezTo>
                  <a:pt x="2051938" y="1948418"/>
                  <a:pt x="2021995" y="1949014"/>
                  <a:pt x="2015911" y="1953070"/>
                </a:cubicBezTo>
                <a:cubicBezTo>
                  <a:pt x="2002401" y="1962076"/>
                  <a:pt x="1995416" y="1973611"/>
                  <a:pt x="1992973" y="1986379"/>
                </a:cubicBezTo>
                <a:lnTo>
                  <a:pt x="1996220" y="2016911"/>
                </a:lnTo>
                <a:lnTo>
                  <a:pt x="2014719" y="2024523"/>
                </a:lnTo>
                <a:cubicBezTo>
                  <a:pt x="2013645" y="2019632"/>
                  <a:pt x="2015673" y="2014384"/>
                  <a:pt x="2019728" y="2011640"/>
                </a:cubicBezTo>
                <a:lnTo>
                  <a:pt x="2028883" y="2008872"/>
                </a:lnTo>
                <a:lnTo>
                  <a:pt x="2019207" y="2000979"/>
                </a:lnTo>
                <a:cubicBezTo>
                  <a:pt x="2015615" y="1995418"/>
                  <a:pt x="2013765" y="1988796"/>
                  <a:pt x="2015434" y="1983011"/>
                </a:cubicBezTo>
                <a:cubicBezTo>
                  <a:pt x="2016508" y="1979313"/>
                  <a:pt x="2021638" y="1978240"/>
                  <a:pt x="2023785" y="1981699"/>
                </a:cubicBezTo>
                <a:cubicBezTo>
                  <a:pt x="2026888" y="1986829"/>
                  <a:pt x="2030107" y="1991480"/>
                  <a:pt x="2033328" y="1996251"/>
                </a:cubicBezTo>
                <a:cubicBezTo>
                  <a:pt x="2035118" y="1998877"/>
                  <a:pt x="2036072" y="2002932"/>
                  <a:pt x="2038100" y="2005080"/>
                </a:cubicBezTo>
                <a:lnTo>
                  <a:pt x="2038117" y="2006079"/>
                </a:lnTo>
                <a:lnTo>
                  <a:pt x="2053950" y="2001291"/>
                </a:lnTo>
                <a:lnTo>
                  <a:pt x="2054632" y="2001242"/>
                </a:lnTo>
                <a:lnTo>
                  <a:pt x="2043349" y="1985278"/>
                </a:lnTo>
                <a:cubicBezTo>
                  <a:pt x="2037265" y="1978478"/>
                  <a:pt x="2032970" y="1974422"/>
                  <a:pt x="2032374" y="1965117"/>
                </a:cubicBezTo>
                <a:cubicBezTo>
                  <a:pt x="2032016" y="1960942"/>
                  <a:pt x="2037145" y="1959272"/>
                  <a:pt x="2040009" y="1961658"/>
                </a:cubicBezTo>
                <a:cubicBezTo>
                  <a:pt x="2046451" y="1966907"/>
                  <a:pt x="2053250" y="1971797"/>
                  <a:pt x="2058140" y="1978597"/>
                </a:cubicBezTo>
                <a:cubicBezTo>
                  <a:pt x="2062793" y="1985039"/>
                  <a:pt x="2063390" y="1993151"/>
                  <a:pt x="2067564" y="1999831"/>
                </a:cubicBezTo>
                <a:lnTo>
                  <a:pt x="2067516" y="2000309"/>
                </a:lnTo>
                <a:lnTo>
                  <a:pt x="2079500" y="1999440"/>
                </a:lnTo>
                <a:lnTo>
                  <a:pt x="2077704" y="1995418"/>
                </a:lnTo>
                <a:cubicBezTo>
                  <a:pt x="2076035" y="1991480"/>
                  <a:pt x="2074485" y="1987425"/>
                  <a:pt x="2072694" y="1983488"/>
                </a:cubicBezTo>
                <a:cubicBezTo>
                  <a:pt x="2069474" y="1976689"/>
                  <a:pt x="2064941" y="1971916"/>
                  <a:pt x="2066730" y="1964282"/>
                </a:cubicBezTo>
                <a:cubicBezTo>
                  <a:pt x="2067684" y="1960585"/>
                  <a:pt x="2072813" y="1957601"/>
                  <a:pt x="2076035" y="1960942"/>
                </a:cubicBezTo>
                <a:cubicBezTo>
                  <a:pt x="2083193" y="1968576"/>
                  <a:pt x="2087367" y="1976331"/>
                  <a:pt x="2091423" y="1985993"/>
                </a:cubicBezTo>
                <a:lnTo>
                  <a:pt x="2097400" y="1998681"/>
                </a:lnTo>
                <a:lnTo>
                  <a:pt x="2105580" y="1998735"/>
                </a:lnTo>
                <a:lnTo>
                  <a:pt x="2098103" y="1966311"/>
                </a:lnTo>
                <a:cubicBezTo>
                  <a:pt x="2095598" y="1961957"/>
                  <a:pt x="2092376" y="1958109"/>
                  <a:pt x="2086367" y="1955098"/>
                </a:cubicBezTo>
                <a:close/>
                <a:moveTo>
                  <a:pt x="1572630" y="1792624"/>
                </a:moveTo>
                <a:cubicBezTo>
                  <a:pt x="1585513" y="1800138"/>
                  <a:pt x="1581456" y="1816124"/>
                  <a:pt x="1586825" y="1828172"/>
                </a:cubicBezTo>
                <a:cubicBezTo>
                  <a:pt x="1591119" y="1837835"/>
                  <a:pt x="1575253" y="1842726"/>
                  <a:pt x="1571077" y="1833062"/>
                </a:cubicBezTo>
                <a:cubicBezTo>
                  <a:pt x="1566903" y="1823519"/>
                  <a:pt x="1564636" y="1808608"/>
                  <a:pt x="1564637" y="1798230"/>
                </a:cubicBezTo>
                <a:cubicBezTo>
                  <a:pt x="1564636" y="1794413"/>
                  <a:pt x="1568573" y="1790238"/>
                  <a:pt x="1572630" y="1792624"/>
                </a:cubicBezTo>
                <a:close/>
                <a:moveTo>
                  <a:pt x="856745" y="1506324"/>
                </a:moveTo>
                <a:cubicBezTo>
                  <a:pt x="850646" y="1504317"/>
                  <a:pt x="843586" y="1502859"/>
                  <a:pt x="836637" y="1501868"/>
                </a:cubicBezTo>
                <a:cubicBezTo>
                  <a:pt x="822740" y="1499885"/>
                  <a:pt x="809290" y="1499766"/>
                  <a:pt x="804876" y="1500839"/>
                </a:cubicBezTo>
                <a:cubicBezTo>
                  <a:pt x="788176" y="1505014"/>
                  <a:pt x="770759" y="1515274"/>
                  <a:pt x="755131" y="1522550"/>
                </a:cubicBezTo>
                <a:cubicBezTo>
                  <a:pt x="732825" y="1532929"/>
                  <a:pt x="712187" y="1545096"/>
                  <a:pt x="694890" y="1562632"/>
                </a:cubicBezTo>
                <a:cubicBezTo>
                  <a:pt x="686659" y="1570982"/>
                  <a:pt x="681411" y="1580883"/>
                  <a:pt x="671151" y="1586371"/>
                </a:cubicBezTo>
                <a:cubicBezTo>
                  <a:pt x="666856" y="1588757"/>
                  <a:pt x="659819" y="1584462"/>
                  <a:pt x="663039" y="1579332"/>
                </a:cubicBezTo>
                <a:cubicBezTo>
                  <a:pt x="690596" y="1536030"/>
                  <a:pt x="729485" y="1513007"/>
                  <a:pt x="775053" y="1494756"/>
                </a:cubicBezTo>
                <a:cubicBezTo>
                  <a:pt x="773145" y="1488791"/>
                  <a:pt x="758353" y="1494159"/>
                  <a:pt x="752627" y="1492489"/>
                </a:cubicBezTo>
                <a:cubicBezTo>
                  <a:pt x="741056" y="1489149"/>
                  <a:pt x="736284" y="1474476"/>
                  <a:pt x="723162" y="1473164"/>
                </a:cubicBezTo>
                <a:cubicBezTo>
                  <a:pt x="714216" y="1472329"/>
                  <a:pt x="704910" y="1476981"/>
                  <a:pt x="697515" y="1481395"/>
                </a:cubicBezTo>
                <a:cubicBezTo>
                  <a:pt x="681292" y="1491058"/>
                  <a:pt x="671390" y="1507877"/>
                  <a:pt x="657433" y="1520283"/>
                </a:cubicBezTo>
                <a:cubicBezTo>
                  <a:pt x="645742" y="1530662"/>
                  <a:pt x="634887" y="1541875"/>
                  <a:pt x="624151" y="1553566"/>
                </a:cubicBezTo>
                <a:cubicBezTo>
                  <a:pt x="620692" y="1557264"/>
                  <a:pt x="615323" y="1554639"/>
                  <a:pt x="615562" y="1549868"/>
                </a:cubicBezTo>
                <a:cubicBezTo>
                  <a:pt x="616517" y="1526726"/>
                  <a:pt x="637868" y="1513842"/>
                  <a:pt x="653019" y="1499647"/>
                </a:cubicBezTo>
                <a:cubicBezTo>
                  <a:pt x="661728" y="1491416"/>
                  <a:pt x="669719" y="1481873"/>
                  <a:pt x="678548" y="1473761"/>
                </a:cubicBezTo>
                <a:cubicBezTo>
                  <a:pt x="665306" y="1471375"/>
                  <a:pt x="645861" y="1472925"/>
                  <a:pt x="638585" y="1479606"/>
                </a:cubicBezTo>
                <a:cubicBezTo>
                  <a:pt x="629638" y="1487955"/>
                  <a:pt x="624032" y="1499527"/>
                  <a:pt x="613295" y="1505969"/>
                </a:cubicBezTo>
                <a:cubicBezTo>
                  <a:pt x="609955" y="1507996"/>
                  <a:pt x="605661" y="1504776"/>
                  <a:pt x="605899" y="1501078"/>
                </a:cubicBezTo>
                <a:cubicBezTo>
                  <a:pt x="606615" y="1490818"/>
                  <a:pt x="613654" y="1485093"/>
                  <a:pt x="620215" y="1477935"/>
                </a:cubicBezTo>
                <a:cubicBezTo>
                  <a:pt x="605303" y="1480560"/>
                  <a:pt x="589915" y="1482350"/>
                  <a:pt x="583473" y="1502748"/>
                </a:cubicBezTo>
                <a:cubicBezTo>
                  <a:pt x="582161" y="1506804"/>
                  <a:pt x="578105" y="1510263"/>
                  <a:pt x="573572" y="1508951"/>
                </a:cubicBezTo>
                <a:cubicBezTo>
                  <a:pt x="513331" y="1491416"/>
                  <a:pt x="571663" y="1733575"/>
                  <a:pt x="579179" y="1760654"/>
                </a:cubicBezTo>
                <a:cubicBezTo>
                  <a:pt x="593374" y="1812425"/>
                  <a:pt x="602917" y="1863244"/>
                  <a:pt x="623674" y="1909647"/>
                </a:cubicBezTo>
                <a:cubicBezTo>
                  <a:pt x="609597" y="1864079"/>
                  <a:pt x="600174" y="1816124"/>
                  <a:pt x="597310" y="1769958"/>
                </a:cubicBezTo>
                <a:cubicBezTo>
                  <a:pt x="597191" y="1767811"/>
                  <a:pt x="600293" y="1766380"/>
                  <a:pt x="601724" y="1768169"/>
                </a:cubicBezTo>
                <a:cubicBezTo>
                  <a:pt x="616635" y="1786898"/>
                  <a:pt x="618425" y="1810517"/>
                  <a:pt x="622242" y="1833660"/>
                </a:cubicBezTo>
                <a:cubicBezTo>
                  <a:pt x="623674" y="1842368"/>
                  <a:pt x="626060" y="1850837"/>
                  <a:pt x="627850" y="1859427"/>
                </a:cubicBezTo>
                <a:cubicBezTo>
                  <a:pt x="627372" y="1847020"/>
                  <a:pt x="628087" y="1835091"/>
                  <a:pt x="630473" y="1824355"/>
                </a:cubicBezTo>
                <a:cubicBezTo>
                  <a:pt x="631667" y="1818987"/>
                  <a:pt x="639181" y="1818749"/>
                  <a:pt x="640255" y="1824354"/>
                </a:cubicBezTo>
                <a:cubicBezTo>
                  <a:pt x="645146" y="1851196"/>
                  <a:pt x="643834" y="1878394"/>
                  <a:pt x="649797" y="1905353"/>
                </a:cubicBezTo>
                <a:cubicBezTo>
                  <a:pt x="649798" y="1905472"/>
                  <a:pt x="649798" y="1905472"/>
                  <a:pt x="649798" y="1905472"/>
                </a:cubicBezTo>
                <a:cubicBezTo>
                  <a:pt x="648843" y="1867299"/>
                  <a:pt x="653615" y="1829246"/>
                  <a:pt x="659699" y="1803359"/>
                </a:cubicBezTo>
                <a:cubicBezTo>
                  <a:pt x="668527" y="1766022"/>
                  <a:pt x="691431" y="1736915"/>
                  <a:pt x="703956" y="1700770"/>
                </a:cubicBezTo>
                <a:cubicBezTo>
                  <a:pt x="715766" y="1666653"/>
                  <a:pt x="726979" y="1649594"/>
                  <a:pt x="752030" y="1621323"/>
                </a:cubicBezTo>
                <a:cubicBezTo>
                  <a:pt x="773741" y="1596869"/>
                  <a:pt x="799627" y="1568954"/>
                  <a:pt x="832790" y="1561081"/>
                </a:cubicBezTo>
                <a:cubicBezTo>
                  <a:pt x="848059" y="1557383"/>
                  <a:pt x="857842" y="1560246"/>
                  <a:pt x="873111" y="1561319"/>
                </a:cubicBezTo>
                <a:cubicBezTo>
                  <a:pt x="870248" y="1561200"/>
                  <a:pt x="931921" y="1570027"/>
                  <a:pt x="935738" y="1566687"/>
                </a:cubicBezTo>
                <a:cubicBezTo>
                  <a:pt x="936096" y="1566330"/>
                  <a:pt x="931562" y="1560961"/>
                  <a:pt x="931681" y="1560246"/>
                </a:cubicBezTo>
                <a:cubicBezTo>
                  <a:pt x="937288" y="1515035"/>
                  <a:pt x="891599" y="1531735"/>
                  <a:pt x="875257" y="1535553"/>
                </a:cubicBezTo>
                <a:cubicBezTo>
                  <a:pt x="848417" y="1541756"/>
                  <a:pt x="824440" y="1554043"/>
                  <a:pt x="796407" y="1549987"/>
                </a:cubicBezTo>
                <a:cubicBezTo>
                  <a:pt x="791873" y="1549271"/>
                  <a:pt x="789487" y="1542114"/>
                  <a:pt x="794616" y="1540324"/>
                </a:cubicBezTo>
                <a:cubicBezTo>
                  <a:pt x="817401" y="1532331"/>
                  <a:pt x="844838" y="1519806"/>
                  <a:pt x="871081" y="1514080"/>
                </a:cubicBezTo>
                <a:cubicBezTo>
                  <a:pt x="867980" y="1510889"/>
                  <a:pt x="862843" y="1508332"/>
                  <a:pt x="856745" y="1506324"/>
                </a:cubicBezTo>
                <a:close/>
                <a:moveTo>
                  <a:pt x="2844834" y="2066050"/>
                </a:moveTo>
                <a:cubicBezTo>
                  <a:pt x="2807244" y="2057723"/>
                  <a:pt x="2843087" y="2127187"/>
                  <a:pt x="2850706" y="2150256"/>
                </a:cubicBezTo>
                <a:cubicBezTo>
                  <a:pt x="2855359" y="2164332"/>
                  <a:pt x="2836151" y="2169699"/>
                  <a:pt x="2828637" y="2159560"/>
                </a:cubicBezTo>
                <a:cubicBezTo>
                  <a:pt x="2812533" y="2137969"/>
                  <a:pt x="2729746" y="2022377"/>
                  <a:pt x="2742032" y="2071881"/>
                </a:cubicBezTo>
                <a:cubicBezTo>
                  <a:pt x="2744060" y="2079755"/>
                  <a:pt x="2732130" y="2086196"/>
                  <a:pt x="2726525" y="2080590"/>
                </a:cubicBezTo>
                <a:cubicBezTo>
                  <a:pt x="2710420" y="2064723"/>
                  <a:pt x="2629899" y="1993985"/>
                  <a:pt x="2659245" y="2048858"/>
                </a:cubicBezTo>
                <a:cubicBezTo>
                  <a:pt x="2664017" y="2057805"/>
                  <a:pt x="2651371" y="2064367"/>
                  <a:pt x="2645049" y="2057924"/>
                </a:cubicBezTo>
                <a:cubicBezTo>
                  <a:pt x="2597930" y="2009850"/>
                  <a:pt x="2600435" y="2024046"/>
                  <a:pt x="2602105" y="2045281"/>
                </a:cubicBezTo>
                <a:cubicBezTo>
                  <a:pt x="2602224" y="2046354"/>
                  <a:pt x="2652326" y="2100869"/>
                  <a:pt x="2661273" y="2112798"/>
                </a:cubicBezTo>
                <a:cubicBezTo>
                  <a:pt x="2701473" y="2166240"/>
                  <a:pt x="2733443" y="2225170"/>
                  <a:pt x="2770424" y="2280759"/>
                </a:cubicBezTo>
                <a:cubicBezTo>
                  <a:pt x="2776985" y="2290541"/>
                  <a:pt x="2761357" y="2302231"/>
                  <a:pt x="2753961" y="2293165"/>
                </a:cubicBezTo>
                <a:cubicBezTo>
                  <a:pt x="2724258" y="2256663"/>
                  <a:pt x="2701117" y="2214792"/>
                  <a:pt x="2675706" y="2175187"/>
                </a:cubicBezTo>
                <a:cubicBezTo>
                  <a:pt x="2659483" y="2149897"/>
                  <a:pt x="2640992" y="2126277"/>
                  <a:pt x="2622622" y="2102539"/>
                </a:cubicBezTo>
                <a:cubicBezTo>
                  <a:pt x="2606995" y="2095620"/>
                  <a:pt x="2592443" y="2088225"/>
                  <a:pt x="2579439" y="2076296"/>
                </a:cubicBezTo>
                <a:cubicBezTo>
                  <a:pt x="2572640" y="2070093"/>
                  <a:pt x="2496890" y="1959868"/>
                  <a:pt x="2482934" y="1991838"/>
                </a:cubicBezTo>
                <a:cubicBezTo>
                  <a:pt x="2480667" y="1996967"/>
                  <a:pt x="2474821" y="1999592"/>
                  <a:pt x="2469453" y="1998875"/>
                </a:cubicBezTo>
                <a:cubicBezTo>
                  <a:pt x="2456928" y="1997146"/>
                  <a:pt x="2433161" y="1981758"/>
                  <a:pt x="2412492" y="1970887"/>
                </a:cubicBezTo>
                <a:lnTo>
                  <a:pt x="2408024" y="1969117"/>
                </a:lnTo>
                <a:lnTo>
                  <a:pt x="2399283" y="1978305"/>
                </a:lnTo>
                <a:lnTo>
                  <a:pt x="2385204" y="1969889"/>
                </a:lnTo>
                <a:lnTo>
                  <a:pt x="2386786" y="1968697"/>
                </a:lnTo>
                <a:lnTo>
                  <a:pt x="2391697" y="1962652"/>
                </a:lnTo>
                <a:lnTo>
                  <a:pt x="2385611" y="1960243"/>
                </a:lnTo>
                <a:cubicBezTo>
                  <a:pt x="2378621" y="1959338"/>
                  <a:pt x="2374201" y="1961836"/>
                  <a:pt x="2374141" y="1970008"/>
                </a:cubicBezTo>
                <a:cubicBezTo>
                  <a:pt x="2374022" y="1978478"/>
                  <a:pt x="2362809" y="1983726"/>
                  <a:pt x="2356128" y="1978715"/>
                </a:cubicBezTo>
                <a:cubicBezTo>
                  <a:pt x="2335640" y="1963328"/>
                  <a:pt x="2316896" y="1947268"/>
                  <a:pt x="2297229" y="1951925"/>
                </a:cubicBezTo>
                <a:cubicBezTo>
                  <a:pt x="2290675" y="1953479"/>
                  <a:pt x="2284017" y="1957334"/>
                  <a:pt x="2277157" y="1964282"/>
                </a:cubicBezTo>
                <a:cubicBezTo>
                  <a:pt x="2253539" y="1988259"/>
                  <a:pt x="2269523" y="1988736"/>
                  <a:pt x="2288728" y="2014622"/>
                </a:cubicBezTo>
                <a:cubicBezTo>
                  <a:pt x="2320460" y="2057447"/>
                  <a:pt x="2348613" y="2102896"/>
                  <a:pt x="2380701" y="2145484"/>
                </a:cubicBezTo>
                <a:cubicBezTo>
                  <a:pt x="2389410" y="2157055"/>
                  <a:pt x="2371994" y="2170535"/>
                  <a:pt x="2362928" y="2159202"/>
                </a:cubicBezTo>
                <a:cubicBezTo>
                  <a:pt x="2348851" y="2141667"/>
                  <a:pt x="2336087" y="2123058"/>
                  <a:pt x="2323562" y="2104328"/>
                </a:cubicBezTo>
                <a:cubicBezTo>
                  <a:pt x="2323443" y="2104209"/>
                  <a:pt x="2323204" y="2104209"/>
                  <a:pt x="2323085" y="2104090"/>
                </a:cubicBezTo>
                <a:cubicBezTo>
                  <a:pt x="2307338" y="2087986"/>
                  <a:pt x="2290756" y="2073312"/>
                  <a:pt x="2274891" y="2057328"/>
                </a:cubicBezTo>
                <a:cubicBezTo>
                  <a:pt x="2256163" y="2038480"/>
                  <a:pt x="2236957" y="2006153"/>
                  <a:pt x="2209878" y="1998041"/>
                </a:cubicBezTo>
                <a:cubicBezTo>
                  <a:pt x="2147728" y="1979432"/>
                  <a:pt x="2206418" y="2032874"/>
                  <a:pt x="2218585" y="2047068"/>
                </a:cubicBezTo>
                <a:cubicBezTo>
                  <a:pt x="2228369" y="2058521"/>
                  <a:pt x="2238627" y="2069495"/>
                  <a:pt x="2248886" y="2080232"/>
                </a:cubicBezTo>
                <a:cubicBezTo>
                  <a:pt x="2258788" y="2090371"/>
                  <a:pt x="2268688" y="2100869"/>
                  <a:pt x="2278948" y="2111367"/>
                </a:cubicBezTo>
                <a:cubicBezTo>
                  <a:pt x="2289087" y="2122103"/>
                  <a:pt x="2271432" y="2136537"/>
                  <a:pt x="2261292" y="2126040"/>
                </a:cubicBezTo>
                <a:cubicBezTo>
                  <a:pt x="2248767" y="2112917"/>
                  <a:pt x="2236241" y="2100154"/>
                  <a:pt x="2223955" y="2087150"/>
                </a:cubicBezTo>
                <a:cubicBezTo>
                  <a:pt x="2203437" y="2066513"/>
                  <a:pt x="2181607" y="2046831"/>
                  <a:pt x="2156555" y="2034066"/>
                </a:cubicBezTo>
                <a:lnTo>
                  <a:pt x="2112896" y="2023497"/>
                </a:lnTo>
                <a:lnTo>
                  <a:pt x="2111743" y="2023535"/>
                </a:lnTo>
                <a:lnTo>
                  <a:pt x="2111630" y="2023191"/>
                </a:lnTo>
                <a:lnTo>
                  <a:pt x="2102905" y="2021079"/>
                </a:lnTo>
                <a:lnTo>
                  <a:pt x="2095753" y="2021764"/>
                </a:lnTo>
                <a:lnTo>
                  <a:pt x="2094420" y="2022987"/>
                </a:lnTo>
                <a:lnTo>
                  <a:pt x="2093184" y="2022011"/>
                </a:lnTo>
                <a:lnTo>
                  <a:pt x="2043349" y="2026790"/>
                </a:lnTo>
                <a:cubicBezTo>
                  <a:pt x="2068399" y="2064127"/>
                  <a:pt x="2107646" y="2091088"/>
                  <a:pt x="2139973" y="2121387"/>
                </a:cubicBezTo>
                <a:cubicBezTo>
                  <a:pt x="2162520" y="2142621"/>
                  <a:pt x="2182799" y="2165405"/>
                  <a:pt x="2202124" y="2189740"/>
                </a:cubicBezTo>
                <a:cubicBezTo>
                  <a:pt x="2209161" y="2198568"/>
                  <a:pt x="2197472" y="2211333"/>
                  <a:pt x="2189479" y="2202623"/>
                </a:cubicBezTo>
                <a:cubicBezTo>
                  <a:pt x="2158345" y="2168507"/>
                  <a:pt x="2128164" y="2136298"/>
                  <a:pt x="2092736" y="2106714"/>
                </a:cubicBezTo>
                <a:cubicBezTo>
                  <a:pt x="2084266" y="2099677"/>
                  <a:pt x="2075914" y="2092638"/>
                  <a:pt x="2067803" y="2085362"/>
                </a:cubicBezTo>
                <a:cubicBezTo>
                  <a:pt x="2067683" y="2085241"/>
                  <a:pt x="2067445" y="2085362"/>
                  <a:pt x="2067325" y="2085241"/>
                </a:cubicBezTo>
                <a:cubicBezTo>
                  <a:pt x="2010425" y="2042297"/>
                  <a:pt x="1973087" y="2036214"/>
                  <a:pt x="1913680" y="2064844"/>
                </a:cubicBezTo>
                <a:cubicBezTo>
                  <a:pt x="1908670" y="2067230"/>
                  <a:pt x="1901392" y="2069495"/>
                  <a:pt x="1893997" y="2072239"/>
                </a:cubicBezTo>
                <a:cubicBezTo>
                  <a:pt x="1902346" y="2074387"/>
                  <a:pt x="1910578" y="2078681"/>
                  <a:pt x="1917616" y="2084885"/>
                </a:cubicBezTo>
                <a:cubicBezTo>
                  <a:pt x="1933124" y="2098602"/>
                  <a:pt x="1941713" y="2118405"/>
                  <a:pt x="1954836" y="2134032"/>
                </a:cubicBezTo>
                <a:cubicBezTo>
                  <a:pt x="1976785" y="2160276"/>
                  <a:pt x="2006131" y="2179242"/>
                  <a:pt x="2026767" y="2206561"/>
                </a:cubicBezTo>
                <a:cubicBezTo>
                  <a:pt x="2032015" y="2213598"/>
                  <a:pt x="2023069" y="2220040"/>
                  <a:pt x="2016627" y="2217654"/>
                </a:cubicBezTo>
                <a:cubicBezTo>
                  <a:pt x="1991696" y="2208349"/>
                  <a:pt x="1969985" y="2191649"/>
                  <a:pt x="1951138" y="2173039"/>
                </a:cubicBezTo>
                <a:cubicBezTo>
                  <a:pt x="1934318" y="2156459"/>
                  <a:pt x="1896382" y="2077846"/>
                  <a:pt x="1862863" y="2097291"/>
                </a:cubicBezTo>
                <a:cubicBezTo>
                  <a:pt x="1861550" y="2100869"/>
                  <a:pt x="1860715" y="2104686"/>
                  <a:pt x="1860715" y="2109220"/>
                </a:cubicBezTo>
                <a:cubicBezTo>
                  <a:pt x="1860715" y="2115482"/>
                  <a:pt x="1866560" y="2126069"/>
                  <a:pt x="1873300" y="2136388"/>
                </a:cubicBezTo>
                <a:lnTo>
                  <a:pt x="1889686" y="2159715"/>
                </a:lnTo>
                <a:lnTo>
                  <a:pt x="1894155" y="2153015"/>
                </a:lnTo>
                <a:lnTo>
                  <a:pt x="1897425" y="2168214"/>
                </a:lnTo>
                <a:lnTo>
                  <a:pt x="1975473" y="2247477"/>
                </a:lnTo>
                <a:cubicBezTo>
                  <a:pt x="2129119" y="2355913"/>
                  <a:pt x="2294813" y="2443948"/>
                  <a:pt x="2471124" y="2509558"/>
                </a:cubicBezTo>
                <a:cubicBezTo>
                  <a:pt x="2522181" y="2528645"/>
                  <a:pt x="2574311" y="2531627"/>
                  <a:pt x="2625963" y="2546777"/>
                </a:cubicBezTo>
                <a:cubicBezTo>
                  <a:pt x="2674515" y="2560972"/>
                  <a:pt x="2721872" y="2575168"/>
                  <a:pt x="2772093" y="2583996"/>
                </a:cubicBezTo>
                <a:cubicBezTo>
                  <a:pt x="2862874" y="2599980"/>
                  <a:pt x="2953773" y="2602366"/>
                  <a:pt x="3038708" y="2641016"/>
                </a:cubicBezTo>
                <a:cubicBezTo>
                  <a:pt x="3079266" y="2659387"/>
                  <a:pt x="3118633" y="2679547"/>
                  <a:pt x="3156686" y="2701616"/>
                </a:cubicBezTo>
                <a:cubicBezTo>
                  <a:pt x="3117559" y="2667976"/>
                  <a:pt x="3080102" y="2633740"/>
                  <a:pt x="3045865" y="2600696"/>
                </a:cubicBezTo>
                <a:cubicBezTo>
                  <a:pt x="3038349" y="2593419"/>
                  <a:pt x="3047655" y="2582325"/>
                  <a:pt x="3056124" y="2588290"/>
                </a:cubicBezTo>
                <a:cubicBezTo>
                  <a:pt x="3090360" y="2612267"/>
                  <a:pt x="3125791" y="2636841"/>
                  <a:pt x="3161457" y="2662011"/>
                </a:cubicBezTo>
                <a:cubicBezTo>
                  <a:pt x="3112191" y="2605826"/>
                  <a:pt x="3066860" y="2546180"/>
                  <a:pt x="3026182" y="2489518"/>
                </a:cubicBezTo>
                <a:cubicBezTo>
                  <a:pt x="3020217" y="2481286"/>
                  <a:pt x="3033817" y="2471623"/>
                  <a:pt x="3040258" y="2479020"/>
                </a:cubicBezTo>
                <a:cubicBezTo>
                  <a:pt x="3068888" y="2511705"/>
                  <a:pt x="3098711" y="2543437"/>
                  <a:pt x="3128891" y="2575167"/>
                </a:cubicBezTo>
                <a:cubicBezTo>
                  <a:pt x="3068172" y="2488444"/>
                  <a:pt x="3016043" y="2396352"/>
                  <a:pt x="2981807" y="2307122"/>
                </a:cubicBezTo>
                <a:cubicBezTo>
                  <a:pt x="2978585" y="2298414"/>
                  <a:pt x="2990992" y="2295313"/>
                  <a:pt x="2995524" y="2301396"/>
                </a:cubicBezTo>
                <a:cubicBezTo>
                  <a:pt x="3032386" y="2350664"/>
                  <a:pt x="3064116" y="2403867"/>
                  <a:pt x="3096086" y="2456951"/>
                </a:cubicBezTo>
                <a:cubicBezTo>
                  <a:pt x="3059584" y="2381321"/>
                  <a:pt x="3025943" y="2304140"/>
                  <a:pt x="2991469" y="2232685"/>
                </a:cubicBezTo>
                <a:cubicBezTo>
                  <a:pt x="2986578" y="2222426"/>
                  <a:pt x="3001251" y="2213956"/>
                  <a:pt x="3006976" y="2223976"/>
                </a:cubicBezTo>
                <a:cubicBezTo>
                  <a:pt x="3039423" y="2281117"/>
                  <a:pt x="3075568" y="2340166"/>
                  <a:pt x="3110640" y="2400407"/>
                </a:cubicBezTo>
                <a:cubicBezTo>
                  <a:pt x="3108731" y="2395277"/>
                  <a:pt x="3106704" y="2390148"/>
                  <a:pt x="3104914" y="2384899"/>
                </a:cubicBezTo>
                <a:cubicBezTo>
                  <a:pt x="3092866" y="2348755"/>
                  <a:pt x="3077954" y="2313325"/>
                  <a:pt x="3061850" y="2278850"/>
                </a:cubicBezTo>
                <a:cubicBezTo>
                  <a:pt x="3048967" y="2251175"/>
                  <a:pt x="3045984" y="2233282"/>
                  <a:pt x="3023319" y="2206918"/>
                </a:cubicBezTo>
                <a:cubicBezTo>
                  <a:pt x="3018309" y="2201192"/>
                  <a:pt x="2966298" y="2145841"/>
                  <a:pt x="2963316" y="2177811"/>
                </a:cubicBezTo>
                <a:cubicBezTo>
                  <a:pt x="2962362" y="2188906"/>
                  <a:pt x="2945661" y="2194632"/>
                  <a:pt x="2938146" y="2186400"/>
                </a:cubicBezTo>
                <a:cubicBezTo>
                  <a:pt x="2916077" y="2162065"/>
                  <a:pt x="2889951" y="2087866"/>
                  <a:pt x="2865736" y="2074744"/>
                </a:cubicBezTo>
                <a:cubicBezTo>
                  <a:pt x="2857073" y="2070017"/>
                  <a:pt x="2850203" y="2067240"/>
                  <a:pt x="2844834" y="2066050"/>
                </a:cubicBezTo>
                <a:close/>
                <a:moveTo>
                  <a:pt x="1311741" y="1528752"/>
                </a:moveTo>
                <a:cubicBezTo>
                  <a:pt x="1259253" y="1542352"/>
                  <a:pt x="1214043" y="1554996"/>
                  <a:pt x="1176944" y="1599372"/>
                </a:cubicBezTo>
                <a:cubicBezTo>
                  <a:pt x="1156067" y="1624305"/>
                  <a:pt x="1144376" y="1648401"/>
                  <a:pt x="1131851" y="1677270"/>
                </a:cubicBezTo>
                <a:cubicBezTo>
                  <a:pt x="1126602" y="1689199"/>
                  <a:pt x="1127079" y="1691941"/>
                  <a:pt x="1117656" y="1700173"/>
                </a:cubicBezTo>
                <a:cubicBezTo>
                  <a:pt x="1112168" y="1705064"/>
                  <a:pt x="1104534" y="1699219"/>
                  <a:pt x="1107515" y="1692658"/>
                </a:cubicBezTo>
                <a:cubicBezTo>
                  <a:pt x="1115271" y="1675241"/>
                  <a:pt x="1119565" y="1658302"/>
                  <a:pt x="1126006" y="1641721"/>
                </a:cubicBezTo>
                <a:cubicBezTo>
                  <a:pt x="1132447" y="1607365"/>
                  <a:pt x="1137577" y="1571101"/>
                  <a:pt x="1102029" y="1605575"/>
                </a:cubicBezTo>
                <a:cubicBezTo>
                  <a:pt x="1078171" y="1628599"/>
                  <a:pt x="1061828" y="1659734"/>
                  <a:pt x="1050496" y="1691822"/>
                </a:cubicBezTo>
                <a:cubicBezTo>
                  <a:pt x="1048825" y="1700292"/>
                  <a:pt x="1046082" y="1708523"/>
                  <a:pt x="1042503" y="1716993"/>
                </a:cubicBezTo>
                <a:cubicBezTo>
                  <a:pt x="1036062" y="1741924"/>
                  <a:pt x="1035346" y="1762919"/>
                  <a:pt x="1021149" y="1785465"/>
                </a:cubicBezTo>
                <a:cubicBezTo>
                  <a:pt x="1018526" y="1789641"/>
                  <a:pt x="1010891" y="1787851"/>
                  <a:pt x="1011488" y="1782483"/>
                </a:cubicBezTo>
                <a:cubicBezTo>
                  <a:pt x="1015423" y="1746458"/>
                  <a:pt x="1022939" y="1710551"/>
                  <a:pt x="1035822" y="1676553"/>
                </a:cubicBezTo>
                <a:cubicBezTo>
                  <a:pt x="1034987" y="1670469"/>
                  <a:pt x="1033556" y="1664266"/>
                  <a:pt x="1030932" y="1656871"/>
                </a:cubicBezTo>
                <a:cubicBezTo>
                  <a:pt x="1028546" y="1650190"/>
                  <a:pt x="1026996" y="1645180"/>
                  <a:pt x="1026279" y="1640051"/>
                </a:cubicBezTo>
                <a:cubicBezTo>
                  <a:pt x="998485" y="1662716"/>
                  <a:pt x="989538" y="1692777"/>
                  <a:pt x="972718" y="1725582"/>
                </a:cubicBezTo>
                <a:cubicBezTo>
                  <a:pt x="964248" y="1742282"/>
                  <a:pt x="952915" y="1756478"/>
                  <a:pt x="948502" y="1775088"/>
                </a:cubicBezTo>
                <a:cubicBezTo>
                  <a:pt x="943730" y="1795486"/>
                  <a:pt x="946235" y="1812902"/>
                  <a:pt x="937646" y="1831870"/>
                </a:cubicBezTo>
                <a:cubicBezTo>
                  <a:pt x="935737" y="1836044"/>
                  <a:pt x="928461" y="1835687"/>
                  <a:pt x="928224" y="1830557"/>
                </a:cubicBezTo>
                <a:cubicBezTo>
                  <a:pt x="926553" y="1785823"/>
                  <a:pt x="939077" y="1757910"/>
                  <a:pt x="954705" y="1723554"/>
                </a:cubicBezTo>
                <a:cubicBezTo>
                  <a:pt x="950292" y="1706733"/>
                  <a:pt x="923452" y="1727968"/>
                  <a:pt x="918799" y="1732381"/>
                </a:cubicBezTo>
                <a:cubicBezTo>
                  <a:pt x="894941" y="1755047"/>
                  <a:pt x="896731" y="1790357"/>
                  <a:pt x="885159" y="1819941"/>
                </a:cubicBezTo>
                <a:cubicBezTo>
                  <a:pt x="883608" y="1823877"/>
                  <a:pt x="880745" y="1826144"/>
                  <a:pt x="876332" y="1826501"/>
                </a:cubicBezTo>
                <a:cubicBezTo>
                  <a:pt x="834819" y="1829364"/>
                  <a:pt x="824798" y="1821729"/>
                  <a:pt x="813705" y="1870997"/>
                </a:cubicBezTo>
                <a:cubicBezTo>
                  <a:pt x="803087" y="1918474"/>
                  <a:pt x="813465" y="1901415"/>
                  <a:pt x="816567" y="1934460"/>
                </a:cubicBezTo>
                <a:cubicBezTo>
                  <a:pt x="817282" y="1940901"/>
                  <a:pt x="810125" y="1945076"/>
                  <a:pt x="809648" y="1948775"/>
                </a:cubicBezTo>
                <a:cubicBezTo>
                  <a:pt x="803564" y="1996848"/>
                  <a:pt x="800821" y="1982295"/>
                  <a:pt x="811915" y="2017724"/>
                </a:cubicBezTo>
                <a:cubicBezTo>
                  <a:pt x="830166" y="2075938"/>
                  <a:pt x="839351" y="2119718"/>
                  <a:pt x="881341" y="2167076"/>
                </a:cubicBezTo>
                <a:cubicBezTo>
                  <a:pt x="892555" y="2179840"/>
                  <a:pt x="903172" y="2193915"/>
                  <a:pt x="914027" y="2208111"/>
                </a:cubicBezTo>
                <a:cubicBezTo>
                  <a:pt x="906273" y="2196301"/>
                  <a:pt x="898519" y="2184372"/>
                  <a:pt x="890647" y="2172682"/>
                </a:cubicBezTo>
                <a:cubicBezTo>
                  <a:pt x="868697" y="2139877"/>
                  <a:pt x="855218" y="2103971"/>
                  <a:pt x="846509" y="2065321"/>
                </a:cubicBezTo>
                <a:cubicBezTo>
                  <a:pt x="845316" y="2060072"/>
                  <a:pt x="851638" y="2057209"/>
                  <a:pt x="854859" y="2061385"/>
                </a:cubicBezTo>
                <a:cubicBezTo>
                  <a:pt x="863209" y="2071882"/>
                  <a:pt x="864641" y="2085839"/>
                  <a:pt x="869055" y="2098245"/>
                </a:cubicBezTo>
                <a:cubicBezTo>
                  <a:pt x="876331" y="2118763"/>
                  <a:pt x="884324" y="2139996"/>
                  <a:pt x="895895" y="2158367"/>
                </a:cubicBezTo>
                <a:cubicBezTo>
                  <a:pt x="902694" y="2169223"/>
                  <a:pt x="909613" y="2181271"/>
                  <a:pt x="916651" y="2193438"/>
                </a:cubicBezTo>
                <a:cubicBezTo>
                  <a:pt x="885875" y="2128665"/>
                  <a:pt x="872275" y="2055539"/>
                  <a:pt x="879195" y="1984442"/>
                </a:cubicBezTo>
                <a:cubicBezTo>
                  <a:pt x="879672" y="1978715"/>
                  <a:pt x="888142" y="1976688"/>
                  <a:pt x="889811" y="1983010"/>
                </a:cubicBezTo>
                <a:cubicBezTo>
                  <a:pt x="902336" y="2032278"/>
                  <a:pt x="898042" y="2083691"/>
                  <a:pt x="912477" y="2133913"/>
                </a:cubicBezTo>
                <a:cubicBezTo>
                  <a:pt x="916651" y="2148585"/>
                  <a:pt x="922617" y="2162662"/>
                  <a:pt x="928938" y="2176619"/>
                </a:cubicBezTo>
                <a:cubicBezTo>
                  <a:pt x="922496" y="2147751"/>
                  <a:pt x="917606" y="2117928"/>
                  <a:pt x="913073" y="2090849"/>
                </a:cubicBezTo>
                <a:cubicBezTo>
                  <a:pt x="903411" y="2033947"/>
                  <a:pt x="901025" y="1984085"/>
                  <a:pt x="903291" y="1926228"/>
                </a:cubicBezTo>
                <a:cubicBezTo>
                  <a:pt x="903530" y="1919906"/>
                  <a:pt x="911879" y="1919548"/>
                  <a:pt x="913788" y="1925035"/>
                </a:cubicBezTo>
                <a:cubicBezTo>
                  <a:pt x="922496" y="1950086"/>
                  <a:pt x="913430" y="1979551"/>
                  <a:pt x="914863" y="2005914"/>
                </a:cubicBezTo>
                <a:cubicBezTo>
                  <a:pt x="915697" y="2021183"/>
                  <a:pt x="917845" y="2036572"/>
                  <a:pt x="920230" y="2051960"/>
                </a:cubicBezTo>
                <a:cubicBezTo>
                  <a:pt x="919395" y="2040269"/>
                  <a:pt x="918799" y="2028699"/>
                  <a:pt x="918680" y="2017009"/>
                </a:cubicBezTo>
                <a:cubicBezTo>
                  <a:pt x="918201" y="1980982"/>
                  <a:pt x="930251" y="1945911"/>
                  <a:pt x="933233" y="1910362"/>
                </a:cubicBezTo>
                <a:cubicBezTo>
                  <a:pt x="933591" y="1905353"/>
                  <a:pt x="940986" y="1904636"/>
                  <a:pt x="942657" y="1909170"/>
                </a:cubicBezTo>
                <a:cubicBezTo>
                  <a:pt x="954228" y="1940066"/>
                  <a:pt x="936215" y="1982533"/>
                  <a:pt x="935260" y="2014980"/>
                </a:cubicBezTo>
                <a:cubicBezTo>
                  <a:pt x="934783" y="2031561"/>
                  <a:pt x="935261" y="2048262"/>
                  <a:pt x="935977" y="2064963"/>
                </a:cubicBezTo>
                <a:cubicBezTo>
                  <a:pt x="936692" y="2063412"/>
                  <a:pt x="937646" y="2061981"/>
                  <a:pt x="938481" y="2060549"/>
                </a:cubicBezTo>
                <a:cubicBezTo>
                  <a:pt x="942418" y="2034543"/>
                  <a:pt x="945639" y="2008300"/>
                  <a:pt x="948502" y="1982056"/>
                </a:cubicBezTo>
                <a:cubicBezTo>
                  <a:pt x="952319" y="1946746"/>
                  <a:pt x="949456" y="1906784"/>
                  <a:pt x="965441" y="1874337"/>
                </a:cubicBezTo>
                <a:cubicBezTo>
                  <a:pt x="968184" y="1868850"/>
                  <a:pt x="977370" y="1871952"/>
                  <a:pt x="976892" y="1877796"/>
                </a:cubicBezTo>
                <a:cubicBezTo>
                  <a:pt x="973075" y="1926109"/>
                  <a:pt x="971645" y="1980267"/>
                  <a:pt x="959954" y="2029415"/>
                </a:cubicBezTo>
                <a:cubicBezTo>
                  <a:pt x="963533" y="2025000"/>
                  <a:pt x="967351" y="2021183"/>
                  <a:pt x="971168" y="2017009"/>
                </a:cubicBezTo>
                <a:cubicBezTo>
                  <a:pt x="982739" y="1966907"/>
                  <a:pt x="1003256" y="1917639"/>
                  <a:pt x="1006597" y="1865867"/>
                </a:cubicBezTo>
                <a:cubicBezTo>
                  <a:pt x="1006955" y="1859783"/>
                  <a:pt x="1015544" y="1858233"/>
                  <a:pt x="1018048" y="1863719"/>
                </a:cubicBezTo>
                <a:cubicBezTo>
                  <a:pt x="1028069" y="1885789"/>
                  <a:pt x="1015901" y="1915611"/>
                  <a:pt x="1010772" y="1937919"/>
                </a:cubicBezTo>
                <a:cubicBezTo>
                  <a:pt x="1006119" y="1958078"/>
                  <a:pt x="1000035" y="1976330"/>
                  <a:pt x="993355" y="1994462"/>
                </a:cubicBezTo>
                <a:cubicBezTo>
                  <a:pt x="998962" y="1989213"/>
                  <a:pt x="1004569" y="1984084"/>
                  <a:pt x="1009937" y="1978715"/>
                </a:cubicBezTo>
                <a:cubicBezTo>
                  <a:pt x="1010891" y="1977761"/>
                  <a:pt x="1011487" y="1976688"/>
                  <a:pt x="1012442" y="1975734"/>
                </a:cubicBezTo>
                <a:cubicBezTo>
                  <a:pt x="1021508" y="1914896"/>
                  <a:pt x="1040832" y="1854176"/>
                  <a:pt x="1042265" y="1792862"/>
                </a:cubicBezTo>
                <a:cubicBezTo>
                  <a:pt x="1042384" y="1787494"/>
                  <a:pt x="1049302" y="1785465"/>
                  <a:pt x="1051569" y="1790714"/>
                </a:cubicBezTo>
                <a:cubicBezTo>
                  <a:pt x="1062783" y="1816601"/>
                  <a:pt x="1055028" y="1864078"/>
                  <a:pt x="1047394" y="1891157"/>
                </a:cubicBezTo>
                <a:cubicBezTo>
                  <a:pt x="1042384" y="1909050"/>
                  <a:pt x="1039402" y="1928257"/>
                  <a:pt x="1034868" y="1946866"/>
                </a:cubicBezTo>
                <a:cubicBezTo>
                  <a:pt x="1047037" y="1927780"/>
                  <a:pt x="1056818" y="1907618"/>
                  <a:pt x="1068032" y="1887101"/>
                </a:cubicBezTo>
                <a:cubicBezTo>
                  <a:pt x="1068747" y="1884238"/>
                  <a:pt x="1069701" y="1881495"/>
                  <a:pt x="1070178" y="1878632"/>
                </a:cubicBezTo>
                <a:cubicBezTo>
                  <a:pt x="1071372" y="1871235"/>
                  <a:pt x="1072564" y="1864555"/>
                  <a:pt x="1074354" y="1857397"/>
                </a:cubicBezTo>
                <a:cubicBezTo>
                  <a:pt x="1078052" y="1842128"/>
                  <a:pt x="1085208" y="1810875"/>
                  <a:pt x="1081630" y="1795129"/>
                </a:cubicBezTo>
                <a:cubicBezTo>
                  <a:pt x="1080557" y="1790476"/>
                  <a:pt x="1085805" y="1787732"/>
                  <a:pt x="1089623" y="1788926"/>
                </a:cubicBezTo>
                <a:cubicBezTo>
                  <a:pt x="1106920" y="1794174"/>
                  <a:pt x="1096660" y="1824832"/>
                  <a:pt x="1095230" y="1837476"/>
                </a:cubicBezTo>
                <a:cubicBezTo>
                  <a:pt x="1094872" y="1840339"/>
                  <a:pt x="1094394" y="1843441"/>
                  <a:pt x="1094036" y="1846423"/>
                </a:cubicBezTo>
                <a:cubicBezTo>
                  <a:pt x="1099404" y="1839146"/>
                  <a:pt x="1105250" y="1832466"/>
                  <a:pt x="1110976" y="1825547"/>
                </a:cubicBezTo>
                <a:cubicBezTo>
                  <a:pt x="1111214" y="1824950"/>
                  <a:pt x="1111572" y="1824473"/>
                  <a:pt x="1112168" y="1823996"/>
                </a:cubicBezTo>
                <a:cubicBezTo>
                  <a:pt x="1112406" y="1823638"/>
                  <a:pt x="1112764" y="1823281"/>
                  <a:pt x="1113004" y="1822923"/>
                </a:cubicBezTo>
                <a:cubicBezTo>
                  <a:pt x="1115986" y="1813380"/>
                  <a:pt x="1117656" y="1803240"/>
                  <a:pt x="1119803" y="1793577"/>
                </a:cubicBezTo>
                <a:cubicBezTo>
                  <a:pt x="1120161" y="1792026"/>
                  <a:pt x="1126483" y="1767453"/>
                  <a:pt x="1125887" y="1766737"/>
                </a:cubicBezTo>
                <a:cubicBezTo>
                  <a:pt x="1123143" y="1763397"/>
                  <a:pt x="1126960" y="1758864"/>
                  <a:pt x="1130659" y="1759460"/>
                </a:cubicBezTo>
                <a:cubicBezTo>
                  <a:pt x="1131374" y="1759579"/>
                  <a:pt x="1132090" y="1759698"/>
                  <a:pt x="1132805" y="1759818"/>
                </a:cubicBezTo>
                <a:cubicBezTo>
                  <a:pt x="1135312" y="1760176"/>
                  <a:pt x="1136743" y="1762682"/>
                  <a:pt x="1137100" y="1764947"/>
                </a:cubicBezTo>
                <a:cubicBezTo>
                  <a:pt x="1138293" y="1774611"/>
                  <a:pt x="1137697" y="1786181"/>
                  <a:pt x="1135550" y="1797394"/>
                </a:cubicBezTo>
                <a:cubicBezTo>
                  <a:pt x="1147837" y="1784273"/>
                  <a:pt x="1160362" y="1771270"/>
                  <a:pt x="1172768" y="1758148"/>
                </a:cubicBezTo>
                <a:cubicBezTo>
                  <a:pt x="1175273" y="1751945"/>
                  <a:pt x="1178017" y="1745861"/>
                  <a:pt x="1180761" y="1739778"/>
                </a:cubicBezTo>
                <a:cubicBezTo>
                  <a:pt x="1186606" y="1726655"/>
                  <a:pt x="1191735" y="1712221"/>
                  <a:pt x="1193048" y="1697788"/>
                </a:cubicBezTo>
                <a:cubicBezTo>
                  <a:pt x="1193405" y="1694327"/>
                  <a:pt x="1198176" y="1691941"/>
                  <a:pt x="1200562" y="1695044"/>
                </a:cubicBezTo>
                <a:cubicBezTo>
                  <a:pt x="1208555" y="1705541"/>
                  <a:pt x="1206050" y="1716039"/>
                  <a:pt x="1201517" y="1727014"/>
                </a:cubicBezTo>
                <a:cubicBezTo>
                  <a:pt x="1201875" y="1726655"/>
                  <a:pt x="1202233" y="1726297"/>
                  <a:pt x="1202591" y="1725940"/>
                </a:cubicBezTo>
                <a:cubicBezTo>
                  <a:pt x="1230624" y="1693970"/>
                  <a:pt x="1258061" y="1661642"/>
                  <a:pt x="1280129" y="1624901"/>
                </a:cubicBezTo>
                <a:cubicBezTo>
                  <a:pt x="1299216" y="1593169"/>
                  <a:pt x="1303152" y="1561915"/>
                  <a:pt x="1311741" y="1528752"/>
                </a:cubicBezTo>
                <a:close/>
                <a:moveTo>
                  <a:pt x="1674214" y="1639119"/>
                </a:moveTo>
                <a:cubicBezTo>
                  <a:pt x="1661091" y="1635048"/>
                  <a:pt x="1651540" y="1665669"/>
                  <a:pt x="1647424" y="1689914"/>
                </a:cubicBezTo>
                <a:cubicBezTo>
                  <a:pt x="1646590" y="1695044"/>
                  <a:pt x="1641341" y="1700292"/>
                  <a:pt x="1635734" y="1698981"/>
                </a:cubicBezTo>
                <a:cubicBezTo>
                  <a:pt x="1595891" y="1689438"/>
                  <a:pt x="1589449" y="1699577"/>
                  <a:pt x="1569885" y="1733098"/>
                </a:cubicBezTo>
                <a:cubicBezTo>
                  <a:pt x="1549367" y="1768168"/>
                  <a:pt x="1543999" y="1757433"/>
                  <a:pt x="1558792" y="1774850"/>
                </a:cubicBezTo>
                <a:cubicBezTo>
                  <a:pt x="1561059" y="1777474"/>
                  <a:pt x="1560819" y="1782006"/>
                  <a:pt x="1559388" y="1784870"/>
                </a:cubicBezTo>
                <a:cubicBezTo>
                  <a:pt x="1558433" y="1786658"/>
                  <a:pt x="1538155" y="1807057"/>
                  <a:pt x="1539466" y="1803718"/>
                </a:cubicBezTo>
                <a:cubicBezTo>
                  <a:pt x="1531593" y="1823877"/>
                  <a:pt x="1550203" y="1852030"/>
                  <a:pt x="1561654" y="1867180"/>
                </a:cubicBezTo>
                <a:cubicBezTo>
                  <a:pt x="1567619" y="1875054"/>
                  <a:pt x="1555928" y="1885789"/>
                  <a:pt x="1548055" y="1880660"/>
                </a:cubicBezTo>
                <a:cubicBezTo>
                  <a:pt x="1526105" y="1866107"/>
                  <a:pt x="1509405" y="1822327"/>
                  <a:pt x="1477794" y="1847616"/>
                </a:cubicBezTo>
                <a:cubicBezTo>
                  <a:pt x="1448209" y="1871356"/>
                  <a:pt x="1470636" y="1918236"/>
                  <a:pt x="1489485" y="1950206"/>
                </a:cubicBezTo>
                <a:cubicBezTo>
                  <a:pt x="1489603" y="1950445"/>
                  <a:pt x="1489723" y="1950802"/>
                  <a:pt x="1489961" y="1951041"/>
                </a:cubicBezTo>
                <a:cubicBezTo>
                  <a:pt x="1494971" y="1959391"/>
                  <a:pt x="1499624" y="1966788"/>
                  <a:pt x="1502964" y="1972274"/>
                </a:cubicBezTo>
                <a:cubicBezTo>
                  <a:pt x="1522050" y="2003767"/>
                  <a:pt x="1532070" y="2030488"/>
                  <a:pt x="1520141" y="2066394"/>
                </a:cubicBezTo>
                <a:cubicBezTo>
                  <a:pt x="1517637" y="2073791"/>
                  <a:pt x="1505587" y="2072479"/>
                  <a:pt x="1506185" y="2064248"/>
                </a:cubicBezTo>
                <a:cubicBezTo>
                  <a:pt x="1509405" y="2015458"/>
                  <a:pt x="1485428" y="1979671"/>
                  <a:pt x="1467773" y="1943526"/>
                </a:cubicBezTo>
                <a:cubicBezTo>
                  <a:pt x="1464432" y="1940186"/>
                  <a:pt x="1461092" y="1937204"/>
                  <a:pt x="1457752" y="1934818"/>
                </a:cubicBezTo>
                <a:cubicBezTo>
                  <a:pt x="1451191" y="1930046"/>
                  <a:pt x="1444154" y="1926348"/>
                  <a:pt x="1436876" y="1922770"/>
                </a:cubicBezTo>
                <a:cubicBezTo>
                  <a:pt x="1426856" y="1917878"/>
                  <a:pt x="1425305" y="1911914"/>
                  <a:pt x="1422085" y="1928376"/>
                </a:cubicBezTo>
                <a:cubicBezTo>
                  <a:pt x="1415643" y="1961062"/>
                  <a:pt x="1443677" y="1997207"/>
                  <a:pt x="1421965" y="2028342"/>
                </a:cubicBezTo>
                <a:cubicBezTo>
                  <a:pt x="1418983" y="2032636"/>
                  <a:pt x="1412303" y="2030728"/>
                  <a:pt x="1412303" y="2025360"/>
                </a:cubicBezTo>
                <a:cubicBezTo>
                  <a:pt x="1412422" y="2010210"/>
                  <a:pt x="1416001" y="1996849"/>
                  <a:pt x="1414092" y="1981221"/>
                </a:cubicBezTo>
                <a:cubicBezTo>
                  <a:pt x="1413854" y="1979551"/>
                  <a:pt x="1413495" y="1977881"/>
                  <a:pt x="1413138" y="1976211"/>
                </a:cubicBezTo>
                <a:cubicBezTo>
                  <a:pt x="1412184" y="1975735"/>
                  <a:pt x="1411349" y="1974900"/>
                  <a:pt x="1411229" y="1973587"/>
                </a:cubicBezTo>
                <a:cubicBezTo>
                  <a:pt x="1408128" y="1954619"/>
                  <a:pt x="1396915" y="1950922"/>
                  <a:pt x="1377829" y="1962374"/>
                </a:cubicBezTo>
                <a:cubicBezTo>
                  <a:pt x="1376397" y="1965953"/>
                  <a:pt x="1375084" y="1969651"/>
                  <a:pt x="1374011" y="1973468"/>
                </a:cubicBezTo>
                <a:cubicBezTo>
                  <a:pt x="1371863" y="1976450"/>
                  <a:pt x="1370790" y="1982057"/>
                  <a:pt x="1369717" y="1985635"/>
                </a:cubicBezTo>
                <a:cubicBezTo>
                  <a:pt x="1368285" y="1988021"/>
                  <a:pt x="1366496" y="1990169"/>
                  <a:pt x="1364587" y="1992196"/>
                </a:cubicBezTo>
                <a:cubicBezTo>
                  <a:pt x="1365899" y="2001262"/>
                  <a:pt x="1367091" y="2010328"/>
                  <a:pt x="1368285" y="2019394"/>
                </a:cubicBezTo>
                <a:cubicBezTo>
                  <a:pt x="1370074" y="2025479"/>
                  <a:pt x="1374846" y="2032636"/>
                  <a:pt x="1377708" y="2038720"/>
                </a:cubicBezTo>
                <a:cubicBezTo>
                  <a:pt x="1388922" y="2063174"/>
                  <a:pt x="1415166" y="2094905"/>
                  <a:pt x="1407769" y="2123297"/>
                </a:cubicBezTo>
                <a:cubicBezTo>
                  <a:pt x="1406577" y="2127710"/>
                  <a:pt x="1400135" y="2128783"/>
                  <a:pt x="1398584" y="2124012"/>
                </a:cubicBezTo>
                <a:cubicBezTo>
                  <a:pt x="1389041" y="2095740"/>
                  <a:pt x="1375322" y="2069855"/>
                  <a:pt x="1361843" y="2043730"/>
                </a:cubicBezTo>
                <a:cubicBezTo>
                  <a:pt x="1347170" y="2046355"/>
                  <a:pt x="1344665" y="2052915"/>
                  <a:pt x="1354925" y="2063533"/>
                </a:cubicBezTo>
                <a:cubicBezTo>
                  <a:pt x="1357430" y="2074149"/>
                  <a:pt x="1363513" y="2076416"/>
                  <a:pt x="1367927" y="2085124"/>
                </a:cubicBezTo>
                <a:cubicBezTo>
                  <a:pt x="1376157" y="2101228"/>
                  <a:pt x="1384388" y="2117571"/>
                  <a:pt x="1391189" y="2134153"/>
                </a:cubicBezTo>
                <a:cubicBezTo>
                  <a:pt x="1406935" y="2172564"/>
                  <a:pt x="1421965" y="2212764"/>
                  <a:pt x="1434013" y="2252368"/>
                </a:cubicBezTo>
                <a:cubicBezTo>
                  <a:pt x="1435565" y="2257498"/>
                  <a:pt x="1429004" y="2261674"/>
                  <a:pt x="1425545" y="2257140"/>
                </a:cubicBezTo>
                <a:cubicBezTo>
                  <a:pt x="1404429" y="2229464"/>
                  <a:pt x="1399539" y="2191292"/>
                  <a:pt x="1387014" y="2159322"/>
                </a:cubicBezTo>
                <a:cubicBezTo>
                  <a:pt x="1379975" y="2141310"/>
                  <a:pt x="1373176" y="2124012"/>
                  <a:pt x="1363991" y="2106954"/>
                </a:cubicBezTo>
                <a:cubicBezTo>
                  <a:pt x="1360053" y="2099677"/>
                  <a:pt x="1354924" y="2092400"/>
                  <a:pt x="1350272" y="2084885"/>
                </a:cubicBezTo>
                <a:cubicBezTo>
                  <a:pt x="1342996" y="2085720"/>
                  <a:pt x="1334764" y="2102660"/>
                  <a:pt x="1330590" y="2110891"/>
                </a:cubicBezTo>
                <a:cubicBezTo>
                  <a:pt x="1331066" y="2111129"/>
                  <a:pt x="1331544" y="2110891"/>
                  <a:pt x="1331901" y="2111249"/>
                </a:cubicBezTo>
                <a:cubicBezTo>
                  <a:pt x="1336911" y="2115662"/>
                  <a:pt x="1336434" y="2116377"/>
                  <a:pt x="1337985" y="2122580"/>
                </a:cubicBezTo>
                <a:cubicBezTo>
                  <a:pt x="1340371" y="2132124"/>
                  <a:pt x="1344665" y="2140474"/>
                  <a:pt x="1349078" y="2149182"/>
                </a:cubicBezTo>
                <a:cubicBezTo>
                  <a:pt x="1351464" y="2153716"/>
                  <a:pt x="1345023" y="2157056"/>
                  <a:pt x="1341564" y="2154550"/>
                </a:cubicBezTo>
                <a:cubicBezTo>
                  <a:pt x="1331901" y="2147632"/>
                  <a:pt x="1319853" y="2131647"/>
                  <a:pt x="1322357" y="2118763"/>
                </a:cubicBezTo>
                <a:cubicBezTo>
                  <a:pt x="1320807" y="2118883"/>
                  <a:pt x="1319257" y="2118883"/>
                  <a:pt x="1317706" y="2120076"/>
                </a:cubicBezTo>
                <a:cubicBezTo>
                  <a:pt x="1291581" y="2140117"/>
                  <a:pt x="1297665" y="2145484"/>
                  <a:pt x="1308282" y="2168627"/>
                </a:cubicBezTo>
                <a:cubicBezTo>
                  <a:pt x="1321524" y="2197615"/>
                  <a:pt x="1349676" y="2230658"/>
                  <a:pt x="1350868" y="2262985"/>
                </a:cubicBezTo>
                <a:cubicBezTo>
                  <a:pt x="1351107" y="2269069"/>
                  <a:pt x="1341564" y="2271455"/>
                  <a:pt x="1339178" y="2265729"/>
                </a:cubicBezTo>
                <a:cubicBezTo>
                  <a:pt x="1325102" y="2232446"/>
                  <a:pt x="1305419" y="2201789"/>
                  <a:pt x="1291342" y="2168508"/>
                </a:cubicBezTo>
                <a:cubicBezTo>
                  <a:pt x="1284424" y="2173280"/>
                  <a:pt x="1277862" y="2181988"/>
                  <a:pt x="1277744" y="2188191"/>
                </a:cubicBezTo>
                <a:cubicBezTo>
                  <a:pt x="1277743" y="2189026"/>
                  <a:pt x="1277981" y="2189860"/>
                  <a:pt x="1278101" y="2190695"/>
                </a:cubicBezTo>
                <a:cubicBezTo>
                  <a:pt x="1280367" y="2192008"/>
                  <a:pt x="1281084" y="2194751"/>
                  <a:pt x="1279771" y="2196899"/>
                </a:cubicBezTo>
                <a:cubicBezTo>
                  <a:pt x="1281680" y="2201789"/>
                  <a:pt x="1284424" y="2206800"/>
                  <a:pt x="1285616" y="2211095"/>
                </a:cubicBezTo>
                <a:cubicBezTo>
                  <a:pt x="1289076" y="2223262"/>
                  <a:pt x="1291104" y="2234595"/>
                  <a:pt x="1296830" y="2246046"/>
                </a:cubicBezTo>
                <a:cubicBezTo>
                  <a:pt x="1302675" y="2257617"/>
                  <a:pt x="1313412" y="2271574"/>
                  <a:pt x="1314722" y="2284815"/>
                </a:cubicBezTo>
                <a:cubicBezTo>
                  <a:pt x="1314962" y="2287082"/>
                  <a:pt x="1312457" y="2289349"/>
                  <a:pt x="1310190" y="2289230"/>
                </a:cubicBezTo>
                <a:cubicBezTo>
                  <a:pt x="1300885" y="2288633"/>
                  <a:pt x="1298023" y="2281118"/>
                  <a:pt x="1294086" y="2273603"/>
                </a:cubicBezTo>
                <a:cubicBezTo>
                  <a:pt x="1284185" y="2254516"/>
                  <a:pt x="1275596" y="2237816"/>
                  <a:pt x="1271422" y="2216940"/>
                </a:cubicBezTo>
                <a:cubicBezTo>
                  <a:pt x="1270586" y="2212287"/>
                  <a:pt x="1269036" y="2207636"/>
                  <a:pt x="1267604" y="2202983"/>
                </a:cubicBezTo>
                <a:cubicBezTo>
                  <a:pt x="1162985" y="2255948"/>
                  <a:pt x="1373176" y="2487848"/>
                  <a:pt x="1407055" y="2529839"/>
                </a:cubicBezTo>
                <a:cubicBezTo>
                  <a:pt x="1428169" y="2555962"/>
                  <a:pt x="1452266" y="2579820"/>
                  <a:pt x="1476362" y="2603559"/>
                </a:cubicBezTo>
                <a:cubicBezTo>
                  <a:pt x="1458111" y="2578986"/>
                  <a:pt x="1442246" y="2553457"/>
                  <a:pt x="1429599" y="2530197"/>
                </a:cubicBezTo>
                <a:cubicBezTo>
                  <a:pt x="1427810" y="2526736"/>
                  <a:pt x="1432581" y="2523635"/>
                  <a:pt x="1435087" y="2526379"/>
                </a:cubicBezTo>
                <a:cubicBezTo>
                  <a:pt x="1465029" y="2558945"/>
                  <a:pt x="1489364" y="2595806"/>
                  <a:pt x="1520500" y="2627656"/>
                </a:cubicBezTo>
                <a:cubicBezTo>
                  <a:pt x="1510717" y="2612388"/>
                  <a:pt x="1500816" y="2597118"/>
                  <a:pt x="1491989" y="2581610"/>
                </a:cubicBezTo>
                <a:cubicBezTo>
                  <a:pt x="1470159" y="2543318"/>
                  <a:pt x="1425187" y="2480929"/>
                  <a:pt x="1429719" y="2433809"/>
                </a:cubicBezTo>
                <a:cubicBezTo>
                  <a:pt x="1430316" y="2427726"/>
                  <a:pt x="1438308" y="2426772"/>
                  <a:pt x="1440216" y="2432616"/>
                </a:cubicBezTo>
                <a:cubicBezTo>
                  <a:pt x="1461093" y="2498823"/>
                  <a:pt x="1496044" y="2568130"/>
                  <a:pt x="1538750" y="2630280"/>
                </a:cubicBezTo>
                <a:cubicBezTo>
                  <a:pt x="1527895" y="2603440"/>
                  <a:pt x="1517993" y="2576123"/>
                  <a:pt x="1507735" y="2549879"/>
                </a:cubicBezTo>
                <a:cubicBezTo>
                  <a:pt x="1482923" y="2486178"/>
                  <a:pt x="1450118" y="2415439"/>
                  <a:pt x="1447732" y="2346131"/>
                </a:cubicBezTo>
                <a:cubicBezTo>
                  <a:pt x="1447613" y="2340764"/>
                  <a:pt x="1454890" y="2341002"/>
                  <a:pt x="1456440" y="2345296"/>
                </a:cubicBezTo>
                <a:cubicBezTo>
                  <a:pt x="1483400" y="2422596"/>
                  <a:pt x="1507973" y="2499777"/>
                  <a:pt x="1535411" y="2576123"/>
                </a:cubicBezTo>
                <a:cubicBezTo>
                  <a:pt x="1523123" y="2535444"/>
                  <a:pt x="1512745" y="2493932"/>
                  <a:pt x="1502845" y="2453493"/>
                </a:cubicBezTo>
                <a:cubicBezTo>
                  <a:pt x="1488172" y="2393847"/>
                  <a:pt x="1470159" y="2326328"/>
                  <a:pt x="1476124" y="2264417"/>
                </a:cubicBezTo>
                <a:cubicBezTo>
                  <a:pt x="1476720" y="2258453"/>
                  <a:pt x="1484592" y="2259884"/>
                  <a:pt x="1485667" y="2264775"/>
                </a:cubicBezTo>
                <a:cubicBezTo>
                  <a:pt x="1498907" y="2325732"/>
                  <a:pt x="1502009" y="2388122"/>
                  <a:pt x="1515130" y="2449675"/>
                </a:cubicBezTo>
                <a:cubicBezTo>
                  <a:pt x="1522408" y="2483554"/>
                  <a:pt x="1530639" y="2517909"/>
                  <a:pt x="1539824" y="2552146"/>
                </a:cubicBezTo>
                <a:cubicBezTo>
                  <a:pt x="1539109" y="2546300"/>
                  <a:pt x="1538632" y="2541051"/>
                  <a:pt x="1538035" y="2535325"/>
                </a:cubicBezTo>
                <a:cubicBezTo>
                  <a:pt x="1533979" y="2522323"/>
                  <a:pt x="1530997" y="2508843"/>
                  <a:pt x="1528731" y="2495006"/>
                </a:cubicBezTo>
                <a:cubicBezTo>
                  <a:pt x="1521573" y="2463632"/>
                  <a:pt x="1517159" y="2431304"/>
                  <a:pt x="1512745" y="2399811"/>
                </a:cubicBezTo>
                <a:cubicBezTo>
                  <a:pt x="1506185" y="2353050"/>
                  <a:pt x="1496760" y="2302948"/>
                  <a:pt x="1500459" y="2255829"/>
                </a:cubicBezTo>
                <a:cubicBezTo>
                  <a:pt x="1500816" y="2252012"/>
                  <a:pt x="1506662" y="2250580"/>
                  <a:pt x="1507616" y="2254754"/>
                </a:cubicBezTo>
                <a:cubicBezTo>
                  <a:pt x="1515966" y="2289230"/>
                  <a:pt x="1517636" y="2325494"/>
                  <a:pt x="1520977" y="2361161"/>
                </a:cubicBezTo>
                <a:cubicBezTo>
                  <a:pt x="1520023" y="2305095"/>
                  <a:pt x="1518948" y="2247836"/>
                  <a:pt x="1525749" y="2192485"/>
                </a:cubicBezTo>
                <a:cubicBezTo>
                  <a:pt x="1526464" y="2187117"/>
                  <a:pt x="1535530" y="2186401"/>
                  <a:pt x="1536603" y="2191888"/>
                </a:cubicBezTo>
                <a:cubicBezTo>
                  <a:pt x="1544000" y="2229585"/>
                  <a:pt x="1545313" y="2268354"/>
                  <a:pt x="1544715" y="2307361"/>
                </a:cubicBezTo>
                <a:cubicBezTo>
                  <a:pt x="1545669" y="2302470"/>
                  <a:pt x="1547340" y="2297699"/>
                  <a:pt x="1548413" y="2292927"/>
                </a:cubicBezTo>
                <a:cubicBezTo>
                  <a:pt x="1546146" y="2291616"/>
                  <a:pt x="1545789" y="2287798"/>
                  <a:pt x="1548413" y="2286843"/>
                </a:cubicBezTo>
                <a:cubicBezTo>
                  <a:pt x="1548055" y="2265849"/>
                  <a:pt x="1547698" y="2244973"/>
                  <a:pt x="1547100" y="2223978"/>
                </a:cubicBezTo>
                <a:cubicBezTo>
                  <a:pt x="1546624" y="2203937"/>
                  <a:pt x="1543046" y="2183299"/>
                  <a:pt x="1547698" y="2163616"/>
                </a:cubicBezTo>
                <a:cubicBezTo>
                  <a:pt x="1548890" y="2159084"/>
                  <a:pt x="1555212" y="2158486"/>
                  <a:pt x="1556883" y="2163020"/>
                </a:cubicBezTo>
                <a:cubicBezTo>
                  <a:pt x="1564637" y="2184612"/>
                  <a:pt x="1562847" y="2210020"/>
                  <a:pt x="1562847" y="2233044"/>
                </a:cubicBezTo>
                <a:cubicBezTo>
                  <a:pt x="1570004" y="2181748"/>
                  <a:pt x="1575253" y="2110891"/>
                  <a:pt x="1575134" y="2100035"/>
                </a:cubicBezTo>
                <a:cubicBezTo>
                  <a:pt x="1575015" y="2094905"/>
                  <a:pt x="1582650" y="2091804"/>
                  <a:pt x="1585274" y="2096934"/>
                </a:cubicBezTo>
                <a:cubicBezTo>
                  <a:pt x="1597919" y="2122224"/>
                  <a:pt x="1585750" y="2161947"/>
                  <a:pt x="1581100" y="2190815"/>
                </a:cubicBezTo>
                <a:cubicBezTo>
                  <a:pt x="1586348" y="2178170"/>
                  <a:pt x="1592193" y="2165764"/>
                  <a:pt x="1598157" y="2153358"/>
                </a:cubicBezTo>
                <a:cubicBezTo>
                  <a:pt x="1597203" y="2148467"/>
                  <a:pt x="1596487" y="2143696"/>
                  <a:pt x="1595414" y="2138804"/>
                </a:cubicBezTo>
                <a:cubicBezTo>
                  <a:pt x="1593744" y="2131169"/>
                  <a:pt x="1591476" y="2124132"/>
                  <a:pt x="1591954" y="2116258"/>
                </a:cubicBezTo>
                <a:cubicBezTo>
                  <a:pt x="1592193" y="2111606"/>
                  <a:pt x="1597800" y="2110651"/>
                  <a:pt x="1600186" y="2114231"/>
                </a:cubicBezTo>
                <a:cubicBezTo>
                  <a:pt x="1603526" y="2119359"/>
                  <a:pt x="1605911" y="2126518"/>
                  <a:pt x="1607581" y="2133913"/>
                </a:cubicBezTo>
                <a:cubicBezTo>
                  <a:pt x="1608298" y="2132482"/>
                  <a:pt x="1608894" y="2131169"/>
                  <a:pt x="1609609" y="2129738"/>
                </a:cubicBezTo>
                <a:cubicBezTo>
                  <a:pt x="1609012" y="2110770"/>
                  <a:pt x="1608298" y="2092042"/>
                  <a:pt x="1605076" y="2072955"/>
                </a:cubicBezTo>
                <a:cubicBezTo>
                  <a:pt x="1601497" y="2051483"/>
                  <a:pt x="1600186" y="2030011"/>
                  <a:pt x="1596725" y="2008778"/>
                </a:cubicBezTo>
                <a:cubicBezTo>
                  <a:pt x="1596011" y="2004244"/>
                  <a:pt x="1602571" y="1999831"/>
                  <a:pt x="1605672" y="2004363"/>
                </a:cubicBezTo>
                <a:cubicBezTo>
                  <a:pt x="1613426" y="2015817"/>
                  <a:pt x="1613188" y="2029296"/>
                  <a:pt x="1615932" y="2042657"/>
                </a:cubicBezTo>
                <a:cubicBezTo>
                  <a:pt x="1618795" y="2056971"/>
                  <a:pt x="1621657" y="2071405"/>
                  <a:pt x="1623923" y="2085839"/>
                </a:cubicBezTo>
                <a:cubicBezTo>
                  <a:pt x="1624640" y="2090015"/>
                  <a:pt x="1624759" y="2094071"/>
                  <a:pt x="1624998" y="2098126"/>
                </a:cubicBezTo>
                <a:cubicBezTo>
                  <a:pt x="1627503" y="2092877"/>
                  <a:pt x="1629770" y="2087510"/>
                  <a:pt x="1632156" y="2082261"/>
                </a:cubicBezTo>
                <a:cubicBezTo>
                  <a:pt x="1623805" y="2066752"/>
                  <a:pt x="1622254" y="2045996"/>
                  <a:pt x="1624640" y="2028938"/>
                </a:cubicBezTo>
                <a:cubicBezTo>
                  <a:pt x="1625236" y="2024881"/>
                  <a:pt x="1630724" y="2024643"/>
                  <a:pt x="1632275" y="2028103"/>
                </a:cubicBezTo>
                <a:cubicBezTo>
                  <a:pt x="1634541" y="2032874"/>
                  <a:pt x="1636330" y="2038123"/>
                  <a:pt x="1637882" y="2043491"/>
                </a:cubicBezTo>
                <a:cubicBezTo>
                  <a:pt x="1635138" y="2022616"/>
                  <a:pt x="1630485" y="2001739"/>
                  <a:pt x="1627622" y="1980745"/>
                </a:cubicBezTo>
                <a:cubicBezTo>
                  <a:pt x="1626787" y="1974900"/>
                  <a:pt x="1634064" y="1971082"/>
                  <a:pt x="1637524" y="1976569"/>
                </a:cubicBezTo>
                <a:cubicBezTo>
                  <a:pt x="1646470" y="1990526"/>
                  <a:pt x="1651361" y="2010447"/>
                  <a:pt x="1653747" y="2028580"/>
                </a:cubicBezTo>
                <a:cubicBezTo>
                  <a:pt x="1657206" y="2018678"/>
                  <a:pt x="1660308" y="2008539"/>
                  <a:pt x="1663290" y="1998518"/>
                </a:cubicBezTo>
                <a:cubicBezTo>
                  <a:pt x="1661859" y="1985874"/>
                  <a:pt x="1660786" y="1973110"/>
                  <a:pt x="1658518" y="1960466"/>
                </a:cubicBezTo>
                <a:cubicBezTo>
                  <a:pt x="1655297" y="1942213"/>
                  <a:pt x="1648856" y="1924320"/>
                  <a:pt x="1648856" y="1905711"/>
                </a:cubicBezTo>
                <a:cubicBezTo>
                  <a:pt x="1648856" y="1901416"/>
                  <a:pt x="1655297" y="1899985"/>
                  <a:pt x="1657683" y="1903206"/>
                </a:cubicBezTo>
                <a:cubicBezTo>
                  <a:pt x="1666749" y="1915611"/>
                  <a:pt x="1672833" y="1932432"/>
                  <a:pt x="1676532" y="1950325"/>
                </a:cubicBezTo>
                <a:cubicBezTo>
                  <a:pt x="1681303" y="1931478"/>
                  <a:pt x="1685598" y="1912510"/>
                  <a:pt x="1689892" y="1893543"/>
                </a:cubicBezTo>
                <a:cubicBezTo>
                  <a:pt x="1687029" y="1879944"/>
                  <a:pt x="1685239" y="1866226"/>
                  <a:pt x="1682257" y="1852746"/>
                </a:cubicBezTo>
                <a:cubicBezTo>
                  <a:pt x="1680229" y="1844157"/>
                  <a:pt x="1678082" y="1835568"/>
                  <a:pt x="1677843" y="1826740"/>
                </a:cubicBezTo>
                <a:cubicBezTo>
                  <a:pt x="1677724" y="1821133"/>
                  <a:pt x="1684881" y="1818747"/>
                  <a:pt x="1688102" y="1823400"/>
                </a:cubicBezTo>
                <a:cubicBezTo>
                  <a:pt x="1693471" y="1831035"/>
                  <a:pt x="1697050" y="1841175"/>
                  <a:pt x="1699793" y="1851792"/>
                </a:cubicBezTo>
                <a:cubicBezTo>
                  <a:pt x="1710887" y="1805388"/>
                  <a:pt x="1720310" y="1761967"/>
                  <a:pt x="1706950" y="1712818"/>
                </a:cubicBezTo>
                <a:cubicBezTo>
                  <a:pt x="1702059" y="1694567"/>
                  <a:pt x="1696691" y="1673214"/>
                  <a:pt x="1688460" y="1656275"/>
                </a:cubicBezTo>
                <a:cubicBezTo>
                  <a:pt x="1683361" y="1645687"/>
                  <a:pt x="1678589" y="1640476"/>
                  <a:pt x="1674214" y="1639119"/>
                </a:cubicBezTo>
                <a:close/>
                <a:moveTo>
                  <a:pt x="2434980" y="1779501"/>
                </a:moveTo>
                <a:cubicBezTo>
                  <a:pt x="2439513" y="1795368"/>
                  <a:pt x="2439155" y="1816005"/>
                  <a:pt x="2428418" y="1829246"/>
                </a:cubicBezTo>
                <a:cubicBezTo>
                  <a:pt x="2424482" y="1834256"/>
                  <a:pt x="2415178" y="1830916"/>
                  <a:pt x="2416489" y="1824236"/>
                </a:cubicBezTo>
                <a:cubicBezTo>
                  <a:pt x="2416728" y="1823281"/>
                  <a:pt x="2416966" y="1822923"/>
                  <a:pt x="2417205" y="1822327"/>
                </a:cubicBezTo>
                <a:cubicBezTo>
                  <a:pt x="2417086" y="1822327"/>
                  <a:pt x="2417086" y="1822446"/>
                  <a:pt x="2416966" y="1822446"/>
                </a:cubicBezTo>
                <a:cubicBezTo>
                  <a:pt x="2423290" y="1809562"/>
                  <a:pt x="2419710" y="1802405"/>
                  <a:pt x="2420306" y="1790119"/>
                </a:cubicBezTo>
                <a:cubicBezTo>
                  <a:pt x="2420665" y="1784631"/>
                  <a:pt x="2421619" y="1780456"/>
                  <a:pt x="2426032" y="1776997"/>
                </a:cubicBezTo>
                <a:cubicBezTo>
                  <a:pt x="2429254" y="1774492"/>
                  <a:pt x="2433787" y="1775327"/>
                  <a:pt x="2434980" y="1779501"/>
                </a:cubicBezTo>
                <a:close/>
                <a:moveTo>
                  <a:pt x="2478043" y="1790596"/>
                </a:moveTo>
                <a:cubicBezTo>
                  <a:pt x="2481741" y="1810875"/>
                  <a:pt x="2466710" y="1821014"/>
                  <a:pt x="2454781" y="1834256"/>
                </a:cubicBezTo>
                <a:cubicBezTo>
                  <a:pt x="2452514" y="1836642"/>
                  <a:pt x="2448340" y="1835329"/>
                  <a:pt x="2448100" y="1831989"/>
                </a:cubicBezTo>
                <a:cubicBezTo>
                  <a:pt x="2447742" y="1826502"/>
                  <a:pt x="2449890" y="1823281"/>
                  <a:pt x="2452753" y="1818629"/>
                </a:cubicBezTo>
                <a:cubicBezTo>
                  <a:pt x="2458837" y="1808608"/>
                  <a:pt x="2461223" y="1796560"/>
                  <a:pt x="2469095" y="1788090"/>
                </a:cubicBezTo>
                <a:cubicBezTo>
                  <a:pt x="2471840" y="1785227"/>
                  <a:pt x="2477326" y="1786658"/>
                  <a:pt x="2478043" y="1790596"/>
                </a:cubicBezTo>
                <a:close/>
                <a:moveTo>
                  <a:pt x="2516693" y="1793936"/>
                </a:moveTo>
                <a:cubicBezTo>
                  <a:pt x="2519795" y="1792027"/>
                  <a:pt x="2524090" y="1793101"/>
                  <a:pt x="2525282" y="1796679"/>
                </a:cubicBezTo>
                <a:cubicBezTo>
                  <a:pt x="2530412" y="1811590"/>
                  <a:pt x="2508581" y="1822208"/>
                  <a:pt x="2497606" y="1826383"/>
                </a:cubicBezTo>
                <a:cubicBezTo>
                  <a:pt x="2493551" y="1827934"/>
                  <a:pt x="2489017" y="1821968"/>
                  <a:pt x="2491761" y="1818509"/>
                </a:cubicBezTo>
                <a:cubicBezTo>
                  <a:pt x="2498919" y="1809324"/>
                  <a:pt x="2506791" y="1800258"/>
                  <a:pt x="2516693" y="1793936"/>
                </a:cubicBezTo>
                <a:close/>
                <a:moveTo>
                  <a:pt x="2462355" y="1751305"/>
                </a:moveTo>
                <a:cubicBezTo>
                  <a:pt x="2446401" y="1748427"/>
                  <a:pt x="2429612" y="1748725"/>
                  <a:pt x="2409689" y="1753855"/>
                </a:cubicBezTo>
                <a:cubicBezTo>
                  <a:pt x="2410046" y="1754213"/>
                  <a:pt x="2383565" y="1763040"/>
                  <a:pt x="2377957" y="1763994"/>
                </a:cubicBezTo>
                <a:cubicBezTo>
                  <a:pt x="2379866" y="1765546"/>
                  <a:pt x="2383088" y="1773299"/>
                  <a:pt x="2386427" y="1782724"/>
                </a:cubicBezTo>
                <a:cubicBezTo>
                  <a:pt x="2389768" y="1787495"/>
                  <a:pt x="2391200" y="1793698"/>
                  <a:pt x="2392035" y="1800139"/>
                </a:cubicBezTo>
                <a:cubicBezTo>
                  <a:pt x="2396448" y="1814813"/>
                  <a:pt x="2399071" y="1826979"/>
                  <a:pt x="2395613" y="1821135"/>
                </a:cubicBezTo>
                <a:cubicBezTo>
                  <a:pt x="2399192" y="1830559"/>
                  <a:pt x="2386786" y="1837000"/>
                  <a:pt x="2381537" y="1828173"/>
                </a:cubicBezTo>
                <a:cubicBezTo>
                  <a:pt x="2376288" y="1819226"/>
                  <a:pt x="2372232" y="1808847"/>
                  <a:pt x="2369011" y="1798112"/>
                </a:cubicBezTo>
                <a:cubicBezTo>
                  <a:pt x="2364120" y="1790835"/>
                  <a:pt x="2358395" y="1788807"/>
                  <a:pt x="2351476" y="1800856"/>
                </a:cubicBezTo>
                <a:cubicBezTo>
                  <a:pt x="2339308" y="1821731"/>
                  <a:pt x="2354100" y="1876844"/>
                  <a:pt x="2356247" y="1900939"/>
                </a:cubicBezTo>
                <a:cubicBezTo>
                  <a:pt x="2356963" y="1908336"/>
                  <a:pt x="2345869" y="1908694"/>
                  <a:pt x="2344079" y="1902252"/>
                </a:cubicBezTo>
                <a:cubicBezTo>
                  <a:pt x="2340262" y="1888653"/>
                  <a:pt x="2330361" y="1850360"/>
                  <a:pt x="2330360" y="1819107"/>
                </a:cubicBezTo>
                <a:cubicBezTo>
                  <a:pt x="2314376" y="1793340"/>
                  <a:pt x="2280617" y="1757672"/>
                  <a:pt x="2271909" y="1796561"/>
                </a:cubicBezTo>
                <a:cubicBezTo>
                  <a:pt x="2270955" y="1800498"/>
                  <a:pt x="2267733" y="1803838"/>
                  <a:pt x="2263320" y="1803241"/>
                </a:cubicBezTo>
                <a:cubicBezTo>
                  <a:pt x="2236718" y="1799662"/>
                  <a:pt x="2202602" y="1807416"/>
                  <a:pt x="2185662" y="1828888"/>
                </a:cubicBezTo>
                <a:cubicBezTo>
                  <a:pt x="2167529" y="1851792"/>
                  <a:pt x="2172182" y="1878156"/>
                  <a:pt x="2172183" y="1903923"/>
                </a:cubicBezTo>
                <a:cubicBezTo>
                  <a:pt x="2172182" y="1917402"/>
                  <a:pt x="2178863" y="1914897"/>
                  <a:pt x="2173614" y="1926587"/>
                </a:cubicBezTo>
                <a:cubicBezTo>
                  <a:pt x="2172182" y="1929808"/>
                  <a:pt x="2168246" y="1932552"/>
                  <a:pt x="2164547" y="1931598"/>
                </a:cubicBezTo>
                <a:cubicBezTo>
                  <a:pt x="2140689" y="1925514"/>
                  <a:pt x="2078300" y="1872310"/>
                  <a:pt x="2099654" y="1927304"/>
                </a:cubicBezTo>
                <a:cubicBezTo>
                  <a:pt x="2107408" y="1947105"/>
                  <a:pt x="2113850" y="1965477"/>
                  <a:pt x="2119336" y="1983728"/>
                </a:cubicBezTo>
                <a:cubicBezTo>
                  <a:pt x="2119813" y="1984563"/>
                  <a:pt x="2120290" y="1985397"/>
                  <a:pt x="2120768" y="1986233"/>
                </a:cubicBezTo>
                <a:cubicBezTo>
                  <a:pt x="2121244" y="1987187"/>
                  <a:pt x="2121244" y="1988141"/>
                  <a:pt x="2121007" y="1988977"/>
                </a:cubicBezTo>
                <a:lnTo>
                  <a:pt x="2122930" y="1999597"/>
                </a:lnTo>
                <a:lnTo>
                  <a:pt x="2149041" y="2007345"/>
                </a:lnTo>
                <a:cubicBezTo>
                  <a:pt x="2151665" y="2008419"/>
                  <a:pt x="2153692" y="2009970"/>
                  <a:pt x="2156197" y="2011044"/>
                </a:cubicBezTo>
                <a:cubicBezTo>
                  <a:pt x="2155004" y="2009135"/>
                  <a:pt x="2153454" y="2007226"/>
                  <a:pt x="2152738" y="2005199"/>
                </a:cubicBezTo>
                <a:cubicBezTo>
                  <a:pt x="2146654" y="1989094"/>
                  <a:pt x="2153454" y="1977046"/>
                  <a:pt x="2168483" y="1969768"/>
                </a:cubicBezTo>
                <a:cubicBezTo>
                  <a:pt x="2192104" y="1958437"/>
                  <a:pt x="2219540" y="1973586"/>
                  <a:pt x="2240654" y="1989571"/>
                </a:cubicBezTo>
                <a:cubicBezTo>
                  <a:pt x="2234690" y="1980624"/>
                  <a:pt x="2230635" y="1970843"/>
                  <a:pt x="2233855" y="1960106"/>
                </a:cubicBezTo>
                <a:cubicBezTo>
                  <a:pt x="2248528" y="1910959"/>
                  <a:pt x="2310678" y="1928733"/>
                  <a:pt x="2348494" y="1947819"/>
                </a:cubicBezTo>
                <a:cubicBezTo>
                  <a:pt x="2348494" y="1946268"/>
                  <a:pt x="2348494" y="1944718"/>
                  <a:pt x="2348851" y="1941974"/>
                </a:cubicBezTo>
                <a:cubicBezTo>
                  <a:pt x="2349568" y="1936844"/>
                  <a:pt x="2352430" y="1931716"/>
                  <a:pt x="2358036" y="1930762"/>
                </a:cubicBezTo>
                <a:cubicBezTo>
                  <a:pt x="2373544" y="1928076"/>
                  <a:pt x="2386667" y="1931447"/>
                  <a:pt x="2399387" y="1936935"/>
                </a:cubicBezTo>
                <a:lnTo>
                  <a:pt x="2408861" y="1941528"/>
                </a:lnTo>
                <a:lnTo>
                  <a:pt x="2425555" y="1920980"/>
                </a:lnTo>
                <a:cubicBezTo>
                  <a:pt x="2451799" y="1895572"/>
                  <a:pt x="2485082" y="1875531"/>
                  <a:pt x="2511563" y="1850958"/>
                </a:cubicBezTo>
                <a:cubicBezTo>
                  <a:pt x="2514784" y="1847975"/>
                  <a:pt x="2557610" y="1806462"/>
                  <a:pt x="2556058" y="1798708"/>
                </a:cubicBezTo>
                <a:cubicBezTo>
                  <a:pt x="2553076" y="1783320"/>
                  <a:pt x="2521346" y="1772941"/>
                  <a:pt x="2510012" y="1767811"/>
                </a:cubicBezTo>
                <a:cubicBezTo>
                  <a:pt x="2493430" y="1760237"/>
                  <a:pt x="2478311" y="1754183"/>
                  <a:pt x="2462355" y="1751305"/>
                </a:cubicBezTo>
                <a:close/>
                <a:moveTo>
                  <a:pt x="2475286" y="1736932"/>
                </a:moveTo>
                <a:cubicBezTo>
                  <a:pt x="2510497" y="1747652"/>
                  <a:pt x="2539954" y="1771271"/>
                  <a:pt x="2575384" y="1783081"/>
                </a:cubicBezTo>
                <a:cubicBezTo>
                  <a:pt x="2581468" y="1785110"/>
                  <a:pt x="2583018" y="1791790"/>
                  <a:pt x="2579082" y="1796680"/>
                </a:cubicBezTo>
                <a:cubicBezTo>
                  <a:pt x="2560950" y="1819107"/>
                  <a:pt x="2547946" y="1841175"/>
                  <a:pt x="2527905" y="1860739"/>
                </a:cubicBezTo>
                <a:cubicBezTo>
                  <a:pt x="2499037" y="1889010"/>
                  <a:pt x="2463728" y="1912154"/>
                  <a:pt x="2434979" y="1940783"/>
                </a:cubicBezTo>
                <a:lnTo>
                  <a:pt x="2426250" y="1949959"/>
                </a:lnTo>
                <a:lnTo>
                  <a:pt x="2438319" y="1955812"/>
                </a:lnTo>
                <a:cubicBezTo>
                  <a:pt x="2449890" y="1960584"/>
                  <a:pt x="2457167" y="1965474"/>
                  <a:pt x="2468858" y="1963685"/>
                </a:cubicBezTo>
                <a:cubicBezTo>
                  <a:pt x="2475061" y="1962731"/>
                  <a:pt x="2481502" y="1950921"/>
                  <a:pt x="2489017" y="1951279"/>
                </a:cubicBezTo>
                <a:cubicBezTo>
                  <a:pt x="2512637" y="1952472"/>
                  <a:pt x="2525043" y="1962731"/>
                  <a:pt x="2540073" y="1980505"/>
                </a:cubicBezTo>
                <a:cubicBezTo>
                  <a:pt x="2552003" y="1994581"/>
                  <a:pt x="2561546" y="2008896"/>
                  <a:pt x="2571089" y="2022733"/>
                </a:cubicBezTo>
                <a:cubicBezTo>
                  <a:pt x="2572043" y="2020109"/>
                  <a:pt x="2574071" y="2017962"/>
                  <a:pt x="2577053" y="2017247"/>
                </a:cubicBezTo>
                <a:cubicBezTo>
                  <a:pt x="2590056" y="2014265"/>
                  <a:pt x="2604730" y="2013548"/>
                  <a:pt x="2617732" y="2016651"/>
                </a:cubicBezTo>
                <a:cubicBezTo>
                  <a:pt x="2620953" y="2017485"/>
                  <a:pt x="2622862" y="2018320"/>
                  <a:pt x="2625248" y="2019155"/>
                </a:cubicBezTo>
                <a:cubicBezTo>
                  <a:pt x="2625127" y="2015815"/>
                  <a:pt x="2626202" y="2012117"/>
                  <a:pt x="2629661" y="2010685"/>
                </a:cubicBezTo>
                <a:cubicBezTo>
                  <a:pt x="2647197" y="2003051"/>
                  <a:pt x="2659841" y="2001023"/>
                  <a:pt x="2678331" y="2007823"/>
                </a:cubicBezTo>
                <a:cubicBezTo>
                  <a:pt x="2693839" y="2013667"/>
                  <a:pt x="2702666" y="2023927"/>
                  <a:pt x="2708035" y="2033828"/>
                </a:cubicBezTo>
                <a:cubicBezTo>
                  <a:pt x="2707797" y="2031681"/>
                  <a:pt x="2707557" y="2030607"/>
                  <a:pt x="2707318" y="2028221"/>
                </a:cubicBezTo>
                <a:cubicBezTo>
                  <a:pt x="2706842" y="2023091"/>
                  <a:pt x="2709705" y="2018797"/>
                  <a:pt x="2714357" y="2016651"/>
                </a:cubicBezTo>
                <a:cubicBezTo>
                  <a:pt x="2743464" y="2002813"/>
                  <a:pt x="2770543" y="2026313"/>
                  <a:pt x="2793566" y="2057566"/>
                </a:cubicBezTo>
                <a:lnTo>
                  <a:pt x="2793566" y="2057448"/>
                </a:lnTo>
                <a:cubicBezTo>
                  <a:pt x="2868957" y="1973467"/>
                  <a:pt x="2901882" y="2080470"/>
                  <a:pt x="2943037" y="2142859"/>
                </a:cubicBezTo>
                <a:cubicBezTo>
                  <a:pt x="2956158" y="2125681"/>
                  <a:pt x="2980733" y="2131288"/>
                  <a:pt x="3007453" y="2148347"/>
                </a:cubicBezTo>
                <a:cubicBezTo>
                  <a:pt x="3073540" y="2190575"/>
                  <a:pt x="3100619" y="2278969"/>
                  <a:pt x="3125432" y="2349709"/>
                </a:cubicBezTo>
                <a:cubicBezTo>
                  <a:pt x="3164798" y="2461961"/>
                  <a:pt x="3211798" y="2567891"/>
                  <a:pt x="3273352" y="2670004"/>
                </a:cubicBezTo>
                <a:cubicBezTo>
                  <a:pt x="3288502" y="2695145"/>
                  <a:pt x="3305329" y="2717981"/>
                  <a:pt x="3323228" y="2739429"/>
                </a:cubicBezTo>
                <a:lnTo>
                  <a:pt x="3347271" y="2765516"/>
                </a:lnTo>
                <a:lnTo>
                  <a:pt x="3320948" y="2850290"/>
                </a:lnTo>
                <a:lnTo>
                  <a:pt x="3315604" y="2847022"/>
                </a:lnTo>
                <a:cubicBezTo>
                  <a:pt x="3298254" y="2835594"/>
                  <a:pt x="3281166" y="2823322"/>
                  <a:pt x="3264405" y="2809693"/>
                </a:cubicBezTo>
                <a:cubicBezTo>
                  <a:pt x="3188776" y="2748258"/>
                  <a:pt x="3101574" y="2696248"/>
                  <a:pt x="3011032" y="2659387"/>
                </a:cubicBezTo>
                <a:cubicBezTo>
                  <a:pt x="2917390" y="2621214"/>
                  <a:pt x="2812533" y="2625866"/>
                  <a:pt x="2715192" y="2601651"/>
                </a:cubicBezTo>
                <a:cubicBezTo>
                  <a:pt x="2650298" y="2585546"/>
                  <a:pt x="2588625" y="2568129"/>
                  <a:pt x="2523254" y="2554889"/>
                </a:cubicBezTo>
                <a:cubicBezTo>
                  <a:pt x="2442018" y="2538426"/>
                  <a:pt x="2366149" y="2492381"/>
                  <a:pt x="2288968" y="2464108"/>
                </a:cubicBezTo>
                <a:lnTo>
                  <a:pt x="2227099" y="2433676"/>
                </a:lnTo>
                <a:lnTo>
                  <a:pt x="2226637" y="2439218"/>
                </a:lnTo>
                <a:cubicBezTo>
                  <a:pt x="2226286" y="2448340"/>
                  <a:pt x="2226101" y="2458354"/>
                  <a:pt x="2225504" y="2469954"/>
                </a:cubicBezTo>
                <a:cubicBezTo>
                  <a:pt x="2224073" y="2496675"/>
                  <a:pt x="2213216" y="2521010"/>
                  <a:pt x="2208564" y="2547015"/>
                </a:cubicBezTo>
                <a:cubicBezTo>
                  <a:pt x="2198783" y="2601532"/>
                  <a:pt x="2210592" y="2651752"/>
                  <a:pt x="2225981" y="2703525"/>
                </a:cubicBezTo>
                <a:cubicBezTo>
                  <a:pt x="2241847" y="2756966"/>
                  <a:pt x="2265585" y="2809931"/>
                  <a:pt x="2290040" y="2860153"/>
                </a:cubicBezTo>
                <a:cubicBezTo>
                  <a:pt x="2316999" y="2915384"/>
                  <a:pt x="2339188" y="2965129"/>
                  <a:pt x="2393942" y="2997814"/>
                </a:cubicBezTo>
                <a:lnTo>
                  <a:pt x="2394194" y="2998014"/>
                </a:lnTo>
                <a:lnTo>
                  <a:pt x="2508489" y="3017548"/>
                </a:lnTo>
                <a:cubicBezTo>
                  <a:pt x="2603402" y="3028591"/>
                  <a:pt x="2698670" y="3034734"/>
                  <a:pt x="2793327" y="3036464"/>
                </a:cubicBezTo>
                <a:cubicBezTo>
                  <a:pt x="2884942" y="3038119"/>
                  <a:pt x="2978135" y="3037443"/>
                  <a:pt x="3071469" y="3033290"/>
                </a:cubicBezTo>
                <a:lnTo>
                  <a:pt x="3269421" y="3016237"/>
                </a:lnTo>
                <a:lnTo>
                  <a:pt x="3250316" y="3077766"/>
                </a:lnTo>
                <a:lnTo>
                  <a:pt x="3055528" y="3091458"/>
                </a:lnTo>
                <a:cubicBezTo>
                  <a:pt x="2908443" y="3096588"/>
                  <a:pt x="2760881" y="3093485"/>
                  <a:pt x="2614271" y="3080006"/>
                </a:cubicBezTo>
                <a:lnTo>
                  <a:pt x="2539647" y="3070381"/>
                </a:lnTo>
                <a:lnTo>
                  <a:pt x="2535660" y="3070940"/>
                </a:lnTo>
                <a:cubicBezTo>
                  <a:pt x="2472795" y="3087522"/>
                  <a:pt x="2408259" y="3101239"/>
                  <a:pt x="2349807" y="3128556"/>
                </a:cubicBezTo>
                <a:cubicBezTo>
                  <a:pt x="2273579" y="3164224"/>
                  <a:pt x="2198069" y="3200130"/>
                  <a:pt x="2123274" y="3240212"/>
                </a:cubicBezTo>
                <a:cubicBezTo>
                  <a:pt x="2047882" y="3280652"/>
                  <a:pt x="1987522" y="3346500"/>
                  <a:pt x="1916782" y="3394335"/>
                </a:cubicBezTo>
                <a:cubicBezTo>
                  <a:pt x="1880517" y="3418790"/>
                  <a:pt x="1841152" y="3443126"/>
                  <a:pt x="1807632" y="3471397"/>
                </a:cubicBezTo>
                <a:cubicBezTo>
                  <a:pt x="1781745" y="3493228"/>
                  <a:pt x="1763017" y="3519352"/>
                  <a:pt x="1734029" y="3538200"/>
                </a:cubicBezTo>
                <a:cubicBezTo>
                  <a:pt x="1697169" y="3562177"/>
                  <a:pt x="1654582" y="3579236"/>
                  <a:pt x="1616528" y="3600827"/>
                </a:cubicBezTo>
                <a:cubicBezTo>
                  <a:pt x="1586467" y="3617886"/>
                  <a:pt x="1534218" y="3629815"/>
                  <a:pt x="1500697" y="3628622"/>
                </a:cubicBezTo>
                <a:cubicBezTo>
                  <a:pt x="1483878" y="3627906"/>
                  <a:pt x="1475288" y="3625998"/>
                  <a:pt x="1465029" y="3613473"/>
                </a:cubicBezTo>
                <a:cubicBezTo>
                  <a:pt x="1462405" y="3610251"/>
                  <a:pt x="1464671" y="3606315"/>
                  <a:pt x="1463359" y="3603929"/>
                </a:cubicBezTo>
                <a:cubicBezTo>
                  <a:pt x="1464075" y="3599395"/>
                  <a:pt x="1465149" y="3594863"/>
                  <a:pt x="1466700" y="3590448"/>
                </a:cubicBezTo>
                <a:cubicBezTo>
                  <a:pt x="1462167" y="3583768"/>
                  <a:pt x="1456083" y="3579952"/>
                  <a:pt x="1448567" y="3578996"/>
                </a:cubicBezTo>
                <a:cubicBezTo>
                  <a:pt x="1436876" y="3551679"/>
                  <a:pt x="1440932" y="3533189"/>
                  <a:pt x="1463956" y="3502294"/>
                </a:cubicBezTo>
                <a:cubicBezTo>
                  <a:pt x="1469563" y="3494659"/>
                  <a:pt x="1476720" y="3488933"/>
                  <a:pt x="1484473" y="3483804"/>
                </a:cubicBezTo>
                <a:cubicBezTo>
                  <a:pt x="1475885" y="3481418"/>
                  <a:pt x="1467893" y="3477361"/>
                  <a:pt x="1463837" y="3470801"/>
                </a:cubicBezTo>
                <a:cubicBezTo>
                  <a:pt x="1459661" y="3464002"/>
                  <a:pt x="1460138" y="3456963"/>
                  <a:pt x="1463121" y="3449686"/>
                </a:cubicBezTo>
                <a:cubicBezTo>
                  <a:pt x="1466699" y="3441097"/>
                  <a:pt x="1469563" y="3443364"/>
                  <a:pt x="1473856" y="3435491"/>
                </a:cubicBezTo>
                <a:cubicBezTo>
                  <a:pt x="1475884" y="3431793"/>
                  <a:pt x="1476003" y="3427259"/>
                  <a:pt x="1478152" y="3423681"/>
                </a:cubicBezTo>
                <a:cubicBezTo>
                  <a:pt x="1481492" y="3418074"/>
                  <a:pt x="1486263" y="3414019"/>
                  <a:pt x="1491989" y="3411037"/>
                </a:cubicBezTo>
                <a:cubicBezTo>
                  <a:pt x="1479225" y="3409127"/>
                  <a:pt x="1467296" y="3404476"/>
                  <a:pt x="1465745" y="3391949"/>
                </a:cubicBezTo>
                <a:cubicBezTo>
                  <a:pt x="1465268" y="3388252"/>
                  <a:pt x="1466939" y="3384912"/>
                  <a:pt x="1466938" y="3381333"/>
                </a:cubicBezTo>
                <a:cubicBezTo>
                  <a:pt x="1466938" y="3374892"/>
                  <a:pt x="1464432" y="3370954"/>
                  <a:pt x="1462524" y="3365230"/>
                </a:cubicBezTo>
                <a:cubicBezTo>
                  <a:pt x="1460497" y="3359025"/>
                  <a:pt x="1458946" y="3354254"/>
                  <a:pt x="1461451" y="3347812"/>
                </a:cubicBezTo>
                <a:cubicBezTo>
                  <a:pt x="1466818" y="3333975"/>
                  <a:pt x="1486025" y="3330158"/>
                  <a:pt x="1500220" y="3326817"/>
                </a:cubicBezTo>
                <a:cubicBezTo>
                  <a:pt x="1489007" y="3322284"/>
                  <a:pt x="1480179" y="3313098"/>
                  <a:pt x="1480776" y="3299500"/>
                </a:cubicBezTo>
                <a:cubicBezTo>
                  <a:pt x="1481252" y="3287451"/>
                  <a:pt x="1489484" y="3278266"/>
                  <a:pt x="1500101" y="3273375"/>
                </a:cubicBezTo>
                <a:cubicBezTo>
                  <a:pt x="1489126" y="3267530"/>
                  <a:pt x="1483163" y="3259060"/>
                  <a:pt x="1483401" y="3243075"/>
                </a:cubicBezTo>
                <a:cubicBezTo>
                  <a:pt x="1483758" y="3221602"/>
                  <a:pt x="1501651" y="3177705"/>
                  <a:pt x="1521096" y="3166968"/>
                </a:cubicBezTo>
                <a:cubicBezTo>
                  <a:pt x="1537677" y="3157783"/>
                  <a:pt x="1559627" y="3157544"/>
                  <a:pt x="1581934" y="3160884"/>
                </a:cubicBezTo>
                <a:cubicBezTo>
                  <a:pt x="1570005" y="3145973"/>
                  <a:pt x="1566665" y="3124262"/>
                  <a:pt x="1580860" y="3107561"/>
                </a:cubicBezTo>
                <a:cubicBezTo>
                  <a:pt x="1588734" y="3098376"/>
                  <a:pt x="1604361" y="3095394"/>
                  <a:pt x="1619750" y="3094440"/>
                </a:cubicBezTo>
                <a:cubicBezTo>
                  <a:pt x="1613188" y="3090383"/>
                  <a:pt x="1607939" y="3085015"/>
                  <a:pt x="1602094" y="3073684"/>
                </a:cubicBezTo>
                <a:cubicBezTo>
                  <a:pt x="1600543" y="3070463"/>
                  <a:pt x="1600901" y="3067600"/>
                  <a:pt x="1603048" y="3064736"/>
                </a:cubicBezTo>
                <a:cubicBezTo>
                  <a:pt x="1617244" y="3045888"/>
                  <a:pt x="1644084" y="3044934"/>
                  <a:pt x="1661858" y="3030500"/>
                </a:cubicBezTo>
                <a:cubicBezTo>
                  <a:pt x="1688461" y="3009028"/>
                  <a:pt x="1718521" y="2993996"/>
                  <a:pt x="1749298" y="2975745"/>
                </a:cubicBezTo>
                <a:cubicBezTo>
                  <a:pt x="1784966" y="2954631"/>
                  <a:pt x="1822304" y="2964889"/>
                  <a:pt x="1863221" y="2968350"/>
                </a:cubicBezTo>
                <a:cubicBezTo>
                  <a:pt x="1909028" y="2972167"/>
                  <a:pt x="1953285" y="2979444"/>
                  <a:pt x="1998139" y="2988391"/>
                </a:cubicBezTo>
                <a:cubicBezTo>
                  <a:pt x="2048121" y="2998291"/>
                  <a:pt x="2097626" y="3010936"/>
                  <a:pt x="2148205" y="3017020"/>
                </a:cubicBezTo>
                <a:cubicBezTo>
                  <a:pt x="2175941" y="3020300"/>
                  <a:pt x="2204124" y="3021881"/>
                  <a:pt x="2232200" y="3023908"/>
                </a:cubicBezTo>
                <a:lnTo>
                  <a:pt x="2296463" y="3031288"/>
                </a:lnTo>
                <a:lnTo>
                  <a:pt x="2179936" y="3007179"/>
                </a:lnTo>
                <a:cubicBezTo>
                  <a:pt x="2037413" y="2971779"/>
                  <a:pt x="1897814" y="2924928"/>
                  <a:pt x="1763135" y="2865641"/>
                </a:cubicBezTo>
                <a:lnTo>
                  <a:pt x="1694893" y="2832748"/>
                </a:lnTo>
                <a:lnTo>
                  <a:pt x="1619540" y="2835654"/>
                </a:lnTo>
                <a:cubicBezTo>
                  <a:pt x="1594460" y="2836474"/>
                  <a:pt x="1569349" y="2836354"/>
                  <a:pt x="1543164" y="2832954"/>
                </a:cubicBezTo>
                <a:cubicBezTo>
                  <a:pt x="1484235" y="2825320"/>
                  <a:pt x="1422204" y="2826394"/>
                  <a:pt x="1363274" y="2836414"/>
                </a:cubicBezTo>
                <a:cubicBezTo>
                  <a:pt x="1302316" y="2846672"/>
                  <a:pt x="1249351" y="2882818"/>
                  <a:pt x="1191019" y="2901546"/>
                </a:cubicBezTo>
                <a:cubicBezTo>
                  <a:pt x="1152131" y="2914073"/>
                  <a:pt x="1114435" y="2924808"/>
                  <a:pt x="1076262" y="2939004"/>
                </a:cubicBezTo>
                <a:cubicBezTo>
                  <a:pt x="1028665" y="2956659"/>
                  <a:pt x="974507" y="2957136"/>
                  <a:pt x="925359" y="2967276"/>
                </a:cubicBezTo>
                <a:cubicBezTo>
                  <a:pt x="878836" y="2976819"/>
                  <a:pt x="834818" y="2974075"/>
                  <a:pt x="787699" y="2971809"/>
                </a:cubicBezTo>
                <a:cubicBezTo>
                  <a:pt x="703122" y="2967513"/>
                  <a:pt x="635722" y="2968946"/>
                  <a:pt x="560808" y="2923258"/>
                </a:cubicBezTo>
                <a:cubicBezTo>
                  <a:pt x="558065" y="2921587"/>
                  <a:pt x="556633" y="2918247"/>
                  <a:pt x="557468" y="2915146"/>
                </a:cubicBezTo>
                <a:cubicBezTo>
                  <a:pt x="564268" y="2888066"/>
                  <a:pt x="582042" y="2879717"/>
                  <a:pt x="597311" y="2856693"/>
                </a:cubicBezTo>
                <a:cubicBezTo>
                  <a:pt x="600055" y="2852638"/>
                  <a:pt x="596476" y="2843809"/>
                  <a:pt x="601487" y="2839993"/>
                </a:cubicBezTo>
                <a:cubicBezTo>
                  <a:pt x="611984" y="2832001"/>
                  <a:pt x="626537" y="2828422"/>
                  <a:pt x="641687" y="2827467"/>
                </a:cubicBezTo>
                <a:cubicBezTo>
                  <a:pt x="639539" y="2825200"/>
                  <a:pt x="638943" y="2821860"/>
                  <a:pt x="640137" y="2819117"/>
                </a:cubicBezTo>
                <a:cubicBezTo>
                  <a:pt x="645982" y="2806353"/>
                  <a:pt x="661847" y="2797883"/>
                  <a:pt x="672703" y="2789533"/>
                </a:cubicBezTo>
                <a:cubicBezTo>
                  <a:pt x="684035" y="2780824"/>
                  <a:pt x="691670" y="2777961"/>
                  <a:pt x="705865" y="2775337"/>
                </a:cubicBezTo>
                <a:cubicBezTo>
                  <a:pt x="707535" y="2775098"/>
                  <a:pt x="709086" y="2775219"/>
                  <a:pt x="710757" y="2774979"/>
                </a:cubicBezTo>
                <a:cubicBezTo>
                  <a:pt x="709563" y="2774383"/>
                  <a:pt x="708132" y="2773906"/>
                  <a:pt x="707058" y="2773071"/>
                </a:cubicBezTo>
                <a:cubicBezTo>
                  <a:pt x="698707" y="2766629"/>
                  <a:pt x="698350" y="2758160"/>
                  <a:pt x="703837" y="2749571"/>
                </a:cubicBezTo>
                <a:cubicBezTo>
                  <a:pt x="712545" y="2735971"/>
                  <a:pt x="731632" y="2735017"/>
                  <a:pt x="747736" y="2736569"/>
                </a:cubicBezTo>
                <a:cubicBezTo>
                  <a:pt x="741772" y="2733825"/>
                  <a:pt x="736523" y="2730126"/>
                  <a:pt x="734734" y="2723446"/>
                </a:cubicBezTo>
                <a:cubicBezTo>
                  <a:pt x="726503" y="2693145"/>
                  <a:pt x="764556" y="2682410"/>
                  <a:pt x="790322" y="2680143"/>
                </a:cubicBezTo>
                <a:cubicBezTo>
                  <a:pt x="789845" y="2679309"/>
                  <a:pt x="789368" y="2678593"/>
                  <a:pt x="788653" y="2677042"/>
                </a:cubicBezTo>
                <a:cubicBezTo>
                  <a:pt x="787340" y="2674179"/>
                  <a:pt x="787221" y="2670600"/>
                  <a:pt x="789845" y="2668334"/>
                </a:cubicBezTo>
                <a:cubicBezTo>
                  <a:pt x="804160" y="2655570"/>
                  <a:pt x="821338" y="2658433"/>
                  <a:pt x="839590" y="2655570"/>
                </a:cubicBezTo>
                <a:cubicBezTo>
                  <a:pt x="847105" y="2654377"/>
                  <a:pt x="852474" y="2654497"/>
                  <a:pt x="857960" y="2649844"/>
                </a:cubicBezTo>
                <a:cubicBezTo>
                  <a:pt x="860942" y="2647339"/>
                  <a:pt x="860465" y="2639107"/>
                  <a:pt x="864522" y="2636841"/>
                </a:cubicBezTo>
                <a:cubicBezTo>
                  <a:pt x="877166" y="2629922"/>
                  <a:pt x="886948" y="2631235"/>
                  <a:pt x="900427" y="2635648"/>
                </a:cubicBezTo>
                <a:cubicBezTo>
                  <a:pt x="911165" y="2639107"/>
                  <a:pt x="920708" y="2643402"/>
                  <a:pt x="930130" y="2647577"/>
                </a:cubicBezTo>
                <a:cubicBezTo>
                  <a:pt x="929774" y="2645908"/>
                  <a:pt x="930131" y="2644118"/>
                  <a:pt x="931443" y="2642805"/>
                </a:cubicBezTo>
                <a:cubicBezTo>
                  <a:pt x="937169" y="2637080"/>
                  <a:pt x="944566" y="2631950"/>
                  <a:pt x="952319" y="2629445"/>
                </a:cubicBezTo>
                <a:cubicBezTo>
                  <a:pt x="954109" y="2628730"/>
                  <a:pt x="955420" y="2628610"/>
                  <a:pt x="956972" y="2628253"/>
                </a:cubicBezTo>
                <a:cubicBezTo>
                  <a:pt x="955778" y="2626463"/>
                  <a:pt x="955182" y="2624315"/>
                  <a:pt x="956495" y="2622406"/>
                </a:cubicBezTo>
                <a:cubicBezTo>
                  <a:pt x="963175" y="2612744"/>
                  <a:pt x="969020" y="2607615"/>
                  <a:pt x="980830" y="2605229"/>
                </a:cubicBezTo>
                <a:cubicBezTo>
                  <a:pt x="990730" y="2603201"/>
                  <a:pt x="998604" y="2605706"/>
                  <a:pt x="1004568" y="2609166"/>
                </a:cubicBezTo>
                <a:cubicBezTo>
                  <a:pt x="1003734" y="2608212"/>
                  <a:pt x="1003256" y="2607735"/>
                  <a:pt x="1002421" y="2606541"/>
                </a:cubicBezTo>
                <a:cubicBezTo>
                  <a:pt x="1000512" y="2603917"/>
                  <a:pt x="1000632" y="2600815"/>
                  <a:pt x="1002302" y="2598191"/>
                </a:cubicBezTo>
                <a:cubicBezTo>
                  <a:pt x="1012919" y="2581610"/>
                  <a:pt x="1034629" y="2585069"/>
                  <a:pt x="1056579" y="2593897"/>
                </a:cubicBezTo>
                <a:cubicBezTo>
                  <a:pt x="1068747" y="2526020"/>
                  <a:pt x="1120280" y="2570993"/>
                  <a:pt x="1161674" y="2590199"/>
                </a:cubicBezTo>
                <a:cubicBezTo>
                  <a:pt x="1162867" y="2577076"/>
                  <a:pt x="1177539" y="2572067"/>
                  <a:pt x="1196864" y="2572305"/>
                </a:cubicBezTo>
                <a:cubicBezTo>
                  <a:pt x="1244819" y="2572902"/>
                  <a:pt x="1287287" y="2610121"/>
                  <a:pt x="1322955" y="2638869"/>
                </a:cubicBezTo>
                <a:cubicBezTo>
                  <a:pt x="1379617" y="2684438"/>
                  <a:pt x="1438070" y="2724281"/>
                  <a:pt x="1502845" y="2757564"/>
                </a:cubicBezTo>
                <a:cubicBezTo>
                  <a:pt x="1534695" y="2773906"/>
                  <a:pt x="1567113" y="2783300"/>
                  <a:pt x="1599901" y="2791129"/>
                </a:cubicBezTo>
                <a:lnTo>
                  <a:pt x="1625593" y="2797382"/>
                </a:lnTo>
                <a:lnTo>
                  <a:pt x="1544550" y="2752628"/>
                </a:lnTo>
                <a:cubicBezTo>
                  <a:pt x="1472454" y="2710773"/>
                  <a:pt x="1401864" y="2666188"/>
                  <a:pt x="1335002" y="2623243"/>
                </a:cubicBezTo>
                <a:cubicBezTo>
                  <a:pt x="1271003" y="2582207"/>
                  <a:pt x="1206228" y="2540277"/>
                  <a:pt x="1143541" y="2495602"/>
                </a:cubicBezTo>
                <a:lnTo>
                  <a:pt x="1010160" y="2388185"/>
                </a:lnTo>
                <a:lnTo>
                  <a:pt x="1010294" y="2390701"/>
                </a:lnTo>
                <a:cubicBezTo>
                  <a:pt x="1008714" y="2393400"/>
                  <a:pt x="1005643" y="2395279"/>
                  <a:pt x="1001825" y="2394681"/>
                </a:cubicBezTo>
                <a:cubicBezTo>
                  <a:pt x="940628" y="2385257"/>
                  <a:pt x="881341" y="2366768"/>
                  <a:pt x="819310" y="2359490"/>
                </a:cubicBezTo>
                <a:cubicBezTo>
                  <a:pt x="752985" y="2351618"/>
                  <a:pt x="686301" y="2342075"/>
                  <a:pt x="620215" y="2332650"/>
                </a:cubicBezTo>
                <a:cubicBezTo>
                  <a:pt x="556752" y="2323703"/>
                  <a:pt x="496511" y="2304260"/>
                  <a:pt x="434837" y="2287559"/>
                </a:cubicBezTo>
                <a:cubicBezTo>
                  <a:pt x="375550" y="2271574"/>
                  <a:pt x="336781" y="2253323"/>
                  <a:pt x="284889" y="2222426"/>
                </a:cubicBezTo>
                <a:cubicBezTo>
                  <a:pt x="256976" y="2205725"/>
                  <a:pt x="227869" y="2191052"/>
                  <a:pt x="199716" y="2174710"/>
                </a:cubicBezTo>
                <a:cubicBezTo>
                  <a:pt x="177886" y="2161947"/>
                  <a:pt x="154147" y="2150852"/>
                  <a:pt x="132675" y="2137968"/>
                </a:cubicBezTo>
                <a:cubicBezTo>
                  <a:pt x="128976" y="2135822"/>
                  <a:pt x="115974" y="2134986"/>
                  <a:pt x="113230" y="2129380"/>
                </a:cubicBezTo>
                <a:cubicBezTo>
                  <a:pt x="105715" y="2114110"/>
                  <a:pt x="109294" y="2091327"/>
                  <a:pt x="120985" y="2079398"/>
                </a:cubicBezTo>
                <a:cubicBezTo>
                  <a:pt x="122893" y="2077369"/>
                  <a:pt x="144485" y="2071643"/>
                  <a:pt x="143412" y="2072120"/>
                </a:cubicBezTo>
                <a:cubicBezTo>
                  <a:pt x="162855" y="2062697"/>
                  <a:pt x="149971" y="2062935"/>
                  <a:pt x="169893" y="2052556"/>
                </a:cubicBezTo>
                <a:cubicBezTo>
                  <a:pt x="175261" y="2049694"/>
                  <a:pt x="179795" y="2043849"/>
                  <a:pt x="186236" y="2041940"/>
                </a:cubicBezTo>
                <a:cubicBezTo>
                  <a:pt x="178363" y="2044207"/>
                  <a:pt x="215940" y="2040986"/>
                  <a:pt x="216297" y="2040986"/>
                </a:cubicBezTo>
                <a:cubicBezTo>
                  <a:pt x="242661" y="2045280"/>
                  <a:pt x="236100" y="2053392"/>
                  <a:pt x="228703" y="2032516"/>
                </a:cubicBezTo>
                <a:cubicBezTo>
                  <a:pt x="227988" y="2030369"/>
                  <a:pt x="228107" y="2027506"/>
                  <a:pt x="229778" y="2025836"/>
                </a:cubicBezTo>
                <a:cubicBezTo>
                  <a:pt x="247194" y="2009016"/>
                  <a:pt x="273438" y="2019991"/>
                  <a:pt x="295506" y="2030728"/>
                </a:cubicBezTo>
                <a:cubicBezTo>
                  <a:pt x="291332" y="2025358"/>
                  <a:pt x="287633" y="2019872"/>
                  <a:pt x="285844" y="2014265"/>
                </a:cubicBezTo>
                <a:cubicBezTo>
                  <a:pt x="284770" y="2011164"/>
                  <a:pt x="285129" y="2008420"/>
                  <a:pt x="287633" y="2006034"/>
                </a:cubicBezTo>
                <a:cubicBezTo>
                  <a:pt x="295864" y="1997922"/>
                  <a:pt x="304215" y="1991838"/>
                  <a:pt x="311968" y="1983249"/>
                </a:cubicBezTo>
                <a:cubicBezTo>
                  <a:pt x="314592" y="1980267"/>
                  <a:pt x="316501" y="1976569"/>
                  <a:pt x="320795" y="1975496"/>
                </a:cubicBezTo>
                <a:cubicBezTo>
                  <a:pt x="330339" y="1972991"/>
                  <a:pt x="346562" y="1981340"/>
                  <a:pt x="356582" y="1983368"/>
                </a:cubicBezTo>
                <a:cubicBezTo>
                  <a:pt x="379367" y="1988021"/>
                  <a:pt x="392251" y="1996610"/>
                  <a:pt x="409547" y="2011164"/>
                </a:cubicBezTo>
                <a:cubicBezTo>
                  <a:pt x="418972" y="2019155"/>
                  <a:pt x="431497" y="2023450"/>
                  <a:pt x="441040" y="2030607"/>
                </a:cubicBezTo>
                <a:cubicBezTo>
                  <a:pt x="441040" y="2023450"/>
                  <a:pt x="444142" y="2016890"/>
                  <a:pt x="442830" y="2008658"/>
                </a:cubicBezTo>
                <a:cubicBezTo>
                  <a:pt x="442352" y="2005557"/>
                  <a:pt x="443188" y="2002098"/>
                  <a:pt x="446289" y="2000546"/>
                </a:cubicBezTo>
                <a:cubicBezTo>
                  <a:pt x="465137" y="1991123"/>
                  <a:pt x="491262" y="2013429"/>
                  <a:pt x="504742" y="2023570"/>
                </a:cubicBezTo>
                <a:cubicBezTo>
                  <a:pt x="506888" y="2025120"/>
                  <a:pt x="509036" y="2026790"/>
                  <a:pt x="511183" y="2028461"/>
                </a:cubicBezTo>
                <a:cubicBezTo>
                  <a:pt x="509872" y="2023570"/>
                  <a:pt x="509395" y="2018917"/>
                  <a:pt x="509871" y="2014623"/>
                </a:cubicBezTo>
                <a:cubicBezTo>
                  <a:pt x="516194" y="1959868"/>
                  <a:pt x="596118" y="2008897"/>
                  <a:pt x="618067" y="2020587"/>
                </a:cubicBezTo>
                <a:cubicBezTo>
                  <a:pt x="655167" y="2040271"/>
                  <a:pt x="671032" y="2072360"/>
                  <a:pt x="696561" y="2103733"/>
                </a:cubicBezTo>
                <a:cubicBezTo>
                  <a:pt x="725191" y="2138923"/>
                  <a:pt x="760142" y="2169582"/>
                  <a:pt x="794975" y="2198449"/>
                </a:cubicBezTo>
                <a:cubicBezTo>
                  <a:pt x="828734" y="2226423"/>
                  <a:pt x="863716" y="2258511"/>
                  <a:pt x="899638" y="2289229"/>
                </a:cubicBezTo>
                <a:lnTo>
                  <a:pt x="926528" y="2311096"/>
                </a:lnTo>
                <a:lnTo>
                  <a:pt x="876211" y="2257707"/>
                </a:lnTo>
                <a:cubicBezTo>
                  <a:pt x="848089" y="2225111"/>
                  <a:pt x="820681" y="2191770"/>
                  <a:pt x="792112" y="2159442"/>
                </a:cubicBezTo>
                <a:lnTo>
                  <a:pt x="681451" y="2022780"/>
                </a:lnTo>
                <a:lnTo>
                  <a:pt x="674939" y="2020751"/>
                </a:lnTo>
                <a:cubicBezTo>
                  <a:pt x="669839" y="2016681"/>
                  <a:pt x="665307" y="2011044"/>
                  <a:pt x="661251" y="2006034"/>
                </a:cubicBezTo>
                <a:cubicBezTo>
                  <a:pt x="631546" y="1969173"/>
                  <a:pt x="587768" y="1944242"/>
                  <a:pt x="549475" y="1917521"/>
                </a:cubicBezTo>
                <a:cubicBezTo>
                  <a:pt x="505457" y="1886862"/>
                  <a:pt x="461081" y="1856445"/>
                  <a:pt x="413365" y="1831751"/>
                </a:cubicBezTo>
                <a:cubicBezTo>
                  <a:pt x="344773" y="1796322"/>
                  <a:pt x="273079" y="1767693"/>
                  <a:pt x="208662" y="1724748"/>
                </a:cubicBezTo>
                <a:cubicBezTo>
                  <a:pt x="175738" y="1702798"/>
                  <a:pt x="140428" y="1683235"/>
                  <a:pt x="110367" y="1657587"/>
                </a:cubicBezTo>
                <a:cubicBezTo>
                  <a:pt x="82454" y="1633610"/>
                  <a:pt x="43923" y="1613211"/>
                  <a:pt x="19468" y="1586728"/>
                </a:cubicBezTo>
                <a:cubicBezTo>
                  <a:pt x="8494" y="1574919"/>
                  <a:pt x="-4748" y="1555355"/>
                  <a:pt x="1693" y="1537701"/>
                </a:cubicBezTo>
                <a:cubicBezTo>
                  <a:pt x="6227" y="1525294"/>
                  <a:pt x="18633" y="1522192"/>
                  <a:pt x="22330" y="1509548"/>
                </a:cubicBezTo>
                <a:cubicBezTo>
                  <a:pt x="23405" y="1505850"/>
                  <a:pt x="27102" y="1503225"/>
                  <a:pt x="31039" y="1504179"/>
                </a:cubicBezTo>
                <a:cubicBezTo>
                  <a:pt x="40583" y="1506327"/>
                  <a:pt x="52511" y="1509309"/>
                  <a:pt x="64441" y="1513484"/>
                </a:cubicBezTo>
                <a:cubicBezTo>
                  <a:pt x="62532" y="1511218"/>
                  <a:pt x="60861" y="1508473"/>
                  <a:pt x="59788" y="1505014"/>
                </a:cubicBezTo>
                <a:cubicBezTo>
                  <a:pt x="55016" y="1489268"/>
                  <a:pt x="66827" y="1484496"/>
                  <a:pt x="69450" y="1470659"/>
                </a:cubicBezTo>
                <a:cubicBezTo>
                  <a:pt x="70048" y="1467200"/>
                  <a:pt x="72553" y="1465410"/>
                  <a:pt x="75892" y="1465410"/>
                </a:cubicBezTo>
                <a:cubicBezTo>
                  <a:pt x="107385" y="1464814"/>
                  <a:pt x="117047" y="1444177"/>
                  <a:pt x="144246" y="1465291"/>
                </a:cubicBezTo>
                <a:cubicBezTo>
                  <a:pt x="147109" y="1467438"/>
                  <a:pt x="149375" y="1470062"/>
                  <a:pt x="151999" y="1472448"/>
                </a:cubicBezTo>
                <a:cubicBezTo>
                  <a:pt x="141024" y="1444296"/>
                  <a:pt x="148063" y="1405406"/>
                  <a:pt x="170012" y="1388349"/>
                </a:cubicBezTo>
                <a:cubicBezTo>
                  <a:pt x="172875" y="1386082"/>
                  <a:pt x="176455" y="1386559"/>
                  <a:pt x="179318" y="1388349"/>
                </a:cubicBezTo>
                <a:cubicBezTo>
                  <a:pt x="198165" y="1400158"/>
                  <a:pt x="209021" y="1391331"/>
                  <a:pt x="229539" y="1395029"/>
                </a:cubicBezTo>
                <a:cubicBezTo>
                  <a:pt x="241826" y="1397176"/>
                  <a:pt x="253516" y="1410776"/>
                  <a:pt x="264490" y="1412326"/>
                </a:cubicBezTo>
                <a:cubicBezTo>
                  <a:pt x="281907" y="1414712"/>
                  <a:pt x="286440" y="1401232"/>
                  <a:pt x="298727" y="1399443"/>
                </a:cubicBezTo>
                <a:cubicBezTo>
                  <a:pt x="348829" y="1392285"/>
                  <a:pt x="378294" y="1420796"/>
                  <a:pt x="405253" y="1458492"/>
                </a:cubicBezTo>
                <a:cubicBezTo>
                  <a:pt x="452850" y="1525174"/>
                  <a:pt x="490069" y="1598180"/>
                  <a:pt x="525737" y="1671663"/>
                </a:cubicBezTo>
                <a:cubicBezTo>
                  <a:pt x="535280" y="1691347"/>
                  <a:pt x="545061" y="1710790"/>
                  <a:pt x="554724" y="1730354"/>
                </a:cubicBezTo>
                <a:cubicBezTo>
                  <a:pt x="544346" y="1687648"/>
                  <a:pt x="534803" y="1644942"/>
                  <a:pt x="528480" y="1600924"/>
                </a:cubicBezTo>
                <a:cubicBezTo>
                  <a:pt x="524425" y="1572294"/>
                  <a:pt x="522874" y="1549509"/>
                  <a:pt x="535399" y="1522908"/>
                </a:cubicBezTo>
                <a:cubicBezTo>
                  <a:pt x="548164" y="1495829"/>
                  <a:pt x="552218" y="1503702"/>
                  <a:pt x="564744" y="1489864"/>
                </a:cubicBezTo>
                <a:cubicBezTo>
                  <a:pt x="567965" y="1486405"/>
                  <a:pt x="579058" y="1469823"/>
                  <a:pt x="588602" y="1463263"/>
                </a:cubicBezTo>
                <a:cubicBezTo>
                  <a:pt x="608286" y="1449664"/>
                  <a:pt x="623197" y="1466364"/>
                  <a:pt x="639539" y="1459923"/>
                </a:cubicBezTo>
                <a:cubicBezTo>
                  <a:pt x="640494" y="1459446"/>
                  <a:pt x="641448" y="1459565"/>
                  <a:pt x="642402" y="1459803"/>
                </a:cubicBezTo>
                <a:cubicBezTo>
                  <a:pt x="652303" y="1456463"/>
                  <a:pt x="663159" y="1459088"/>
                  <a:pt x="673418" y="1458253"/>
                </a:cubicBezTo>
                <a:cubicBezTo>
                  <a:pt x="680933" y="1457656"/>
                  <a:pt x="685347" y="1460042"/>
                  <a:pt x="690358" y="1464814"/>
                </a:cubicBezTo>
                <a:cubicBezTo>
                  <a:pt x="698111" y="1459923"/>
                  <a:pt x="706819" y="1456702"/>
                  <a:pt x="717675" y="1456702"/>
                </a:cubicBezTo>
                <a:cubicBezTo>
                  <a:pt x="727456" y="1456583"/>
                  <a:pt x="736999" y="1461115"/>
                  <a:pt x="745469" y="1465768"/>
                </a:cubicBezTo>
                <a:cubicBezTo>
                  <a:pt x="759188" y="1473284"/>
                  <a:pt x="743680" y="1476743"/>
                  <a:pt x="767181" y="1477697"/>
                </a:cubicBezTo>
                <a:cubicBezTo>
                  <a:pt x="769566" y="1477816"/>
                  <a:pt x="771594" y="1475072"/>
                  <a:pt x="774099" y="1475670"/>
                </a:cubicBezTo>
                <a:cubicBezTo>
                  <a:pt x="783642" y="1477935"/>
                  <a:pt x="789130" y="1481514"/>
                  <a:pt x="789249" y="1489507"/>
                </a:cubicBezTo>
                <a:cubicBezTo>
                  <a:pt x="791754" y="1488553"/>
                  <a:pt x="794258" y="1487599"/>
                  <a:pt x="796883" y="1486644"/>
                </a:cubicBezTo>
                <a:cubicBezTo>
                  <a:pt x="822888" y="1477339"/>
                  <a:pt x="847701" y="1487359"/>
                  <a:pt x="872513" y="1499050"/>
                </a:cubicBezTo>
                <a:cubicBezTo>
                  <a:pt x="880506" y="1502748"/>
                  <a:pt x="885039" y="1506685"/>
                  <a:pt x="886709" y="1511814"/>
                </a:cubicBezTo>
                <a:cubicBezTo>
                  <a:pt x="893747" y="1511098"/>
                  <a:pt x="900786" y="1510859"/>
                  <a:pt x="907346" y="1511814"/>
                </a:cubicBezTo>
                <a:cubicBezTo>
                  <a:pt x="948382" y="1517540"/>
                  <a:pt x="942060" y="1545215"/>
                  <a:pt x="963771" y="1570147"/>
                </a:cubicBezTo>
                <a:cubicBezTo>
                  <a:pt x="967708" y="1574680"/>
                  <a:pt x="964128" y="1582434"/>
                  <a:pt x="958998" y="1583985"/>
                </a:cubicBezTo>
                <a:cubicBezTo>
                  <a:pt x="921065" y="1595079"/>
                  <a:pt x="878716" y="1577424"/>
                  <a:pt x="838993" y="1586728"/>
                </a:cubicBezTo>
                <a:cubicBezTo>
                  <a:pt x="779706" y="1600566"/>
                  <a:pt x="737597" y="1657587"/>
                  <a:pt x="718987" y="1713296"/>
                </a:cubicBezTo>
                <a:cubicBezTo>
                  <a:pt x="713739" y="1729161"/>
                  <a:pt x="708727" y="1741686"/>
                  <a:pt x="701212" y="1756360"/>
                </a:cubicBezTo>
                <a:cubicBezTo>
                  <a:pt x="677951" y="1801450"/>
                  <a:pt x="669004" y="1835927"/>
                  <a:pt x="669601" y="1887221"/>
                </a:cubicBezTo>
                <a:cubicBezTo>
                  <a:pt x="669959" y="1914538"/>
                  <a:pt x="669004" y="1944361"/>
                  <a:pt x="675088" y="1971082"/>
                </a:cubicBezTo>
                <a:lnTo>
                  <a:pt x="679438" y="1982241"/>
                </a:lnTo>
                <a:lnTo>
                  <a:pt x="874362" y="2193694"/>
                </a:lnTo>
                <a:lnTo>
                  <a:pt x="898707" y="2215867"/>
                </a:lnTo>
                <a:lnTo>
                  <a:pt x="874303" y="2184493"/>
                </a:lnTo>
                <a:cubicBezTo>
                  <a:pt x="850445" y="2157413"/>
                  <a:pt x="828853" y="2136299"/>
                  <a:pt x="815851" y="2101466"/>
                </a:cubicBezTo>
                <a:cubicBezTo>
                  <a:pt x="809052" y="2083095"/>
                  <a:pt x="805473" y="2063531"/>
                  <a:pt x="800105" y="2044684"/>
                </a:cubicBezTo>
                <a:cubicBezTo>
                  <a:pt x="794020" y="2023569"/>
                  <a:pt x="771475" y="1993269"/>
                  <a:pt x="771714" y="1971201"/>
                </a:cubicBezTo>
                <a:cubicBezTo>
                  <a:pt x="771952" y="1947223"/>
                  <a:pt x="793902" y="1944480"/>
                  <a:pt x="791993" y="1920145"/>
                </a:cubicBezTo>
                <a:cubicBezTo>
                  <a:pt x="788892" y="1882210"/>
                  <a:pt x="773742" y="1872070"/>
                  <a:pt x="796765" y="1836999"/>
                </a:cubicBezTo>
                <a:cubicBezTo>
                  <a:pt x="804518" y="1825190"/>
                  <a:pt x="816924" y="1807773"/>
                  <a:pt x="831716" y="1803120"/>
                </a:cubicBezTo>
                <a:cubicBezTo>
                  <a:pt x="843408" y="1799423"/>
                  <a:pt x="857364" y="1810517"/>
                  <a:pt x="867026" y="1803836"/>
                </a:cubicBezTo>
                <a:cubicBezTo>
                  <a:pt x="891005" y="1787136"/>
                  <a:pt x="878956" y="1731666"/>
                  <a:pt x="903888" y="1710313"/>
                </a:cubicBezTo>
                <a:cubicBezTo>
                  <a:pt x="914863" y="1701007"/>
                  <a:pt x="939436" y="1698026"/>
                  <a:pt x="952797" y="1697310"/>
                </a:cubicBezTo>
                <a:cubicBezTo>
                  <a:pt x="955421" y="1697190"/>
                  <a:pt x="958522" y="1697907"/>
                  <a:pt x="959954" y="1700292"/>
                </a:cubicBezTo>
                <a:cubicBezTo>
                  <a:pt x="961146" y="1702201"/>
                  <a:pt x="961981" y="1703751"/>
                  <a:pt x="962817" y="1705422"/>
                </a:cubicBezTo>
                <a:cubicBezTo>
                  <a:pt x="964010" y="1702678"/>
                  <a:pt x="965322" y="1699934"/>
                  <a:pt x="966515" y="1696952"/>
                </a:cubicBezTo>
                <a:cubicBezTo>
                  <a:pt x="982143" y="1659972"/>
                  <a:pt x="996457" y="1637784"/>
                  <a:pt x="1029859" y="1618698"/>
                </a:cubicBezTo>
                <a:cubicBezTo>
                  <a:pt x="1035107" y="1615716"/>
                  <a:pt x="1043338" y="1618698"/>
                  <a:pt x="1042026" y="1625855"/>
                </a:cubicBezTo>
                <a:cubicBezTo>
                  <a:pt x="1039521" y="1639216"/>
                  <a:pt x="1042980" y="1645538"/>
                  <a:pt x="1046439" y="1652099"/>
                </a:cubicBezTo>
                <a:cubicBezTo>
                  <a:pt x="1050377" y="1643987"/>
                  <a:pt x="1053955" y="1635876"/>
                  <a:pt x="1058726" y="1628241"/>
                </a:cubicBezTo>
                <a:cubicBezTo>
                  <a:pt x="1076619" y="1599372"/>
                  <a:pt x="1102148" y="1566091"/>
                  <a:pt x="1139606" y="1569311"/>
                </a:cubicBezTo>
                <a:cubicBezTo>
                  <a:pt x="1144376" y="1569788"/>
                  <a:pt x="1148432" y="1573605"/>
                  <a:pt x="1148193" y="1578616"/>
                </a:cubicBezTo>
                <a:cubicBezTo>
                  <a:pt x="1147717" y="1586966"/>
                  <a:pt x="1148314" y="1595198"/>
                  <a:pt x="1148791" y="1603429"/>
                </a:cubicBezTo>
                <a:cubicBezTo>
                  <a:pt x="1160481" y="1588756"/>
                  <a:pt x="1173484" y="1574918"/>
                  <a:pt x="1186606" y="1562035"/>
                </a:cubicBezTo>
                <a:cubicBezTo>
                  <a:pt x="1223466" y="1526009"/>
                  <a:pt x="1271540" y="1521953"/>
                  <a:pt x="1320569" y="1509070"/>
                </a:cubicBezTo>
                <a:cubicBezTo>
                  <a:pt x="1326176" y="1507519"/>
                  <a:pt x="1333333" y="1512291"/>
                  <a:pt x="1331305" y="1518732"/>
                </a:cubicBezTo>
                <a:cubicBezTo>
                  <a:pt x="1321881" y="1549509"/>
                  <a:pt x="1324028" y="1583269"/>
                  <a:pt x="1309236" y="1612614"/>
                </a:cubicBezTo>
                <a:cubicBezTo>
                  <a:pt x="1295876" y="1638977"/>
                  <a:pt x="1272614" y="1664982"/>
                  <a:pt x="1255913" y="1689676"/>
                </a:cubicBezTo>
                <a:cubicBezTo>
                  <a:pt x="1218098" y="1745742"/>
                  <a:pt x="1163344" y="1786182"/>
                  <a:pt x="1120280" y="1836999"/>
                </a:cubicBezTo>
                <a:cubicBezTo>
                  <a:pt x="1090100" y="1872667"/>
                  <a:pt x="1077335" y="1918116"/>
                  <a:pt x="1054313" y="1957720"/>
                </a:cubicBezTo>
                <a:cubicBezTo>
                  <a:pt x="1027711" y="2003648"/>
                  <a:pt x="977013" y="2027506"/>
                  <a:pt x="956495" y="2078681"/>
                </a:cubicBezTo>
                <a:cubicBezTo>
                  <a:pt x="935977" y="2129857"/>
                  <a:pt x="954824" y="2186281"/>
                  <a:pt x="970451" y="2236264"/>
                </a:cubicBezTo>
                <a:cubicBezTo>
                  <a:pt x="975223" y="2251772"/>
                  <a:pt x="985602" y="2269784"/>
                  <a:pt x="984766" y="2286485"/>
                </a:cubicBezTo>
                <a:lnTo>
                  <a:pt x="983618" y="2293208"/>
                </a:lnTo>
                <a:lnTo>
                  <a:pt x="1126721" y="2423551"/>
                </a:lnTo>
                <a:cubicBezTo>
                  <a:pt x="1212552" y="2493693"/>
                  <a:pt x="1304644" y="2555038"/>
                  <a:pt x="1399628" y="2611820"/>
                </a:cubicBezTo>
                <a:lnTo>
                  <a:pt x="1535247" y="2686994"/>
                </a:lnTo>
                <a:lnTo>
                  <a:pt x="1469085" y="2616920"/>
                </a:lnTo>
                <a:cubicBezTo>
                  <a:pt x="1419698" y="2565268"/>
                  <a:pt x="1377470" y="2512184"/>
                  <a:pt x="1330350" y="2458622"/>
                </a:cubicBezTo>
                <a:cubicBezTo>
                  <a:pt x="1287764" y="2410190"/>
                  <a:pt x="1250187" y="2360684"/>
                  <a:pt x="1236708" y="2296388"/>
                </a:cubicBezTo>
                <a:cubicBezTo>
                  <a:pt x="1229550" y="2262270"/>
                  <a:pt x="1228477" y="2208232"/>
                  <a:pt x="1265218" y="2193559"/>
                </a:cubicBezTo>
                <a:cubicBezTo>
                  <a:pt x="1263189" y="2185447"/>
                  <a:pt x="1262474" y="2177216"/>
                  <a:pt x="1266411" y="2168985"/>
                </a:cubicBezTo>
                <a:cubicBezTo>
                  <a:pt x="1270824" y="2159919"/>
                  <a:pt x="1278221" y="2157056"/>
                  <a:pt x="1286809" y="2156101"/>
                </a:cubicBezTo>
                <a:cubicBezTo>
                  <a:pt x="1280726" y="2138208"/>
                  <a:pt x="1278459" y="2118883"/>
                  <a:pt x="1296949" y="2107550"/>
                </a:cubicBezTo>
                <a:cubicBezTo>
                  <a:pt x="1309474" y="2099795"/>
                  <a:pt x="1316154" y="2106238"/>
                  <a:pt x="1324266" y="2091207"/>
                </a:cubicBezTo>
                <a:cubicBezTo>
                  <a:pt x="1328084" y="2084170"/>
                  <a:pt x="1326891" y="2076654"/>
                  <a:pt x="1334645" y="2072240"/>
                </a:cubicBezTo>
                <a:cubicBezTo>
                  <a:pt x="1337149" y="2070809"/>
                  <a:pt x="1340012" y="2070213"/>
                  <a:pt x="1342756" y="2070213"/>
                </a:cubicBezTo>
                <a:cubicBezTo>
                  <a:pt x="1341921" y="2068303"/>
                  <a:pt x="1340848" y="2066394"/>
                  <a:pt x="1340133" y="2064367"/>
                </a:cubicBezTo>
                <a:cubicBezTo>
                  <a:pt x="1335718" y="2051841"/>
                  <a:pt x="1330112" y="2023927"/>
                  <a:pt x="1350391" y="2023451"/>
                </a:cubicBezTo>
                <a:cubicBezTo>
                  <a:pt x="1350987" y="2023451"/>
                  <a:pt x="1351584" y="2023570"/>
                  <a:pt x="1352181" y="2023689"/>
                </a:cubicBezTo>
                <a:cubicBezTo>
                  <a:pt x="1351823" y="2022973"/>
                  <a:pt x="1351464" y="2022377"/>
                  <a:pt x="1351107" y="2021661"/>
                </a:cubicBezTo>
                <a:cubicBezTo>
                  <a:pt x="1339058" y="1997207"/>
                  <a:pt x="1349795" y="1987544"/>
                  <a:pt x="1360888" y="1964640"/>
                </a:cubicBezTo>
                <a:cubicBezTo>
                  <a:pt x="1368046" y="1949610"/>
                  <a:pt x="1374726" y="1932193"/>
                  <a:pt x="1394648" y="1936487"/>
                </a:cubicBezTo>
                <a:cubicBezTo>
                  <a:pt x="1399301" y="1937442"/>
                  <a:pt x="1403475" y="1939948"/>
                  <a:pt x="1407292" y="1943049"/>
                </a:cubicBezTo>
                <a:cubicBezTo>
                  <a:pt x="1407173" y="1941021"/>
                  <a:pt x="1406935" y="1939112"/>
                  <a:pt x="1407054" y="1937083"/>
                </a:cubicBezTo>
                <a:cubicBezTo>
                  <a:pt x="1407769" y="1928138"/>
                  <a:pt x="1410752" y="1908455"/>
                  <a:pt x="1419461" y="1904040"/>
                </a:cubicBezTo>
                <a:cubicBezTo>
                  <a:pt x="1428168" y="1899627"/>
                  <a:pt x="1445227" y="1909766"/>
                  <a:pt x="1457634" y="1918714"/>
                </a:cubicBezTo>
                <a:cubicBezTo>
                  <a:pt x="1448449" y="1892232"/>
                  <a:pt x="1446300" y="1864079"/>
                  <a:pt x="1463837" y="1829365"/>
                </a:cubicBezTo>
                <a:cubicBezTo>
                  <a:pt x="1481491" y="1794293"/>
                  <a:pt x="1497953" y="1799661"/>
                  <a:pt x="1514057" y="1815646"/>
                </a:cubicBezTo>
                <a:cubicBezTo>
                  <a:pt x="1513461" y="1808847"/>
                  <a:pt x="1514057" y="1802048"/>
                  <a:pt x="1516443" y="1795247"/>
                </a:cubicBezTo>
                <a:cubicBezTo>
                  <a:pt x="1518114" y="1790715"/>
                  <a:pt x="1528372" y="1790476"/>
                  <a:pt x="1529208" y="1786779"/>
                </a:cubicBezTo>
                <a:cubicBezTo>
                  <a:pt x="1536603" y="1755643"/>
                  <a:pt x="1527417" y="1780695"/>
                  <a:pt x="1528372" y="1770555"/>
                </a:cubicBezTo>
                <a:cubicBezTo>
                  <a:pt x="1529446" y="1757194"/>
                  <a:pt x="1520857" y="1745265"/>
                  <a:pt x="1523601" y="1730354"/>
                </a:cubicBezTo>
                <a:cubicBezTo>
                  <a:pt x="1530758" y="1691943"/>
                  <a:pt x="1553781" y="1685263"/>
                  <a:pt x="1587182" y="1680014"/>
                </a:cubicBezTo>
                <a:cubicBezTo>
                  <a:pt x="1602809" y="1677509"/>
                  <a:pt x="1620106" y="1677628"/>
                  <a:pt x="1630484" y="1667726"/>
                </a:cubicBezTo>
                <a:cubicBezTo>
                  <a:pt x="1633825" y="1664386"/>
                  <a:pt x="1637405" y="1646850"/>
                  <a:pt x="1640505" y="1641364"/>
                </a:cubicBezTo>
                <a:cubicBezTo>
                  <a:pt x="1646112" y="1631581"/>
                  <a:pt x="1654343" y="1622992"/>
                  <a:pt x="1661619" y="1614403"/>
                </a:cubicBezTo>
                <a:cubicBezTo>
                  <a:pt x="1664006" y="1611659"/>
                  <a:pt x="1667466" y="1609155"/>
                  <a:pt x="1671283" y="1609871"/>
                </a:cubicBezTo>
                <a:cubicBezTo>
                  <a:pt x="1724844" y="1619773"/>
                  <a:pt x="1739397" y="1739301"/>
                  <a:pt x="1735700" y="1780337"/>
                </a:cubicBezTo>
                <a:cubicBezTo>
                  <a:pt x="1727826" y="1868969"/>
                  <a:pt x="1700627" y="1969770"/>
                  <a:pt x="1668061" y="2052438"/>
                </a:cubicBezTo>
                <a:cubicBezTo>
                  <a:pt x="1631201" y="2146081"/>
                  <a:pt x="1577639" y="2228510"/>
                  <a:pt x="1558196" y="2329073"/>
                </a:cubicBezTo>
                <a:cubicBezTo>
                  <a:pt x="1542328" y="2411502"/>
                  <a:pt x="1544715" y="2493097"/>
                  <a:pt x="1557957" y="2576242"/>
                </a:cubicBezTo>
                <a:cubicBezTo>
                  <a:pt x="1565114" y="2620737"/>
                  <a:pt x="1578116" y="2677758"/>
                  <a:pt x="1608297" y="2717124"/>
                </a:cubicBezTo>
                <a:lnTo>
                  <a:pt x="1632201" y="2740735"/>
                </a:lnTo>
                <a:lnTo>
                  <a:pt x="1689891" y="2772714"/>
                </a:lnTo>
                <a:cubicBezTo>
                  <a:pt x="1858091" y="2862361"/>
                  <a:pt x="2039292" y="2926569"/>
                  <a:pt x="2225773" y="2969230"/>
                </a:cubicBezTo>
                <a:lnTo>
                  <a:pt x="2322301" y="2985727"/>
                </a:lnTo>
                <a:lnTo>
                  <a:pt x="2304592" y="2975149"/>
                </a:lnTo>
                <a:cubicBezTo>
                  <a:pt x="2243159" y="2948666"/>
                  <a:pt x="2181366" y="2924450"/>
                  <a:pt x="2122675" y="2889975"/>
                </a:cubicBezTo>
                <a:cubicBezTo>
                  <a:pt x="2061598" y="2854188"/>
                  <a:pt x="2016268" y="2809335"/>
                  <a:pt x="1944933" y="2790129"/>
                </a:cubicBezTo>
                <a:cubicBezTo>
                  <a:pt x="1902227" y="2778559"/>
                  <a:pt x="1854869" y="2771997"/>
                  <a:pt x="1814309" y="2752792"/>
                </a:cubicBezTo>
                <a:cubicBezTo>
                  <a:pt x="1757528" y="2725951"/>
                  <a:pt x="1716611" y="2649605"/>
                  <a:pt x="1737129" y="2588648"/>
                </a:cubicBezTo>
                <a:cubicBezTo>
                  <a:pt x="1750370" y="2549521"/>
                  <a:pt x="1749057" y="2519221"/>
                  <a:pt x="1773751" y="2523634"/>
                </a:cubicBezTo>
                <a:cubicBezTo>
                  <a:pt x="1763135" y="2512661"/>
                  <a:pt x="1755499" y="2500611"/>
                  <a:pt x="1758601" y="2482122"/>
                </a:cubicBezTo>
                <a:cubicBezTo>
                  <a:pt x="1759078" y="2479497"/>
                  <a:pt x="1762060" y="2477112"/>
                  <a:pt x="1764685" y="2477231"/>
                </a:cubicBezTo>
                <a:cubicBezTo>
                  <a:pt x="1772916" y="2477707"/>
                  <a:pt x="1779477" y="2478543"/>
                  <a:pt x="1785799" y="2479856"/>
                </a:cubicBezTo>
                <a:cubicBezTo>
                  <a:pt x="1785441" y="2479616"/>
                  <a:pt x="1785203" y="2479378"/>
                  <a:pt x="1784845" y="2479139"/>
                </a:cubicBezTo>
                <a:cubicBezTo>
                  <a:pt x="1761941" y="2461484"/>
                  <a:pt x="1743690" y="2440728"/>
                  <a:pt x="1761464" y="2414126"/>
                </a:cubicBezTo>
                <a:cubicBezTo>
                  <a:pt x="1762180" y="2413053"/>
                  <a:pt x="1763373" y="2412814"/>
                  <a:pt x="1764566" y="2412455"/>
                </a:cubicBezTo>
                <a:cubicBezTo>
                  <a:pt x="1762537" y="2411263"/>
                  <a:pt x="1760749" y="2409832"/>
                  <a:pt x="1758601" y="2408996"/>
                </a:cubicBezTo>
                <a:cubicBezTo>
                  <a:pt x="1755023" y="2407565"/>
                  <a:pt x="1752517" y="2404106"/>
                  <a:pt x="1753710" y="2400169"/>
                </a:cubicBezTo>
                <a:cubicBezTo>
                  <a:pt x="1757765" y="2387166"/>
                  <a:pt x="1756931" y="2348397"/>
                  <a:pt x="1769337" y="2339689"/>
                </a:cubicBezTo>
                <a:cubicBezTo>
                  <a:pt x="1778641" y="2333246"/>
                  <a:pt x="1786993" y="2337780"/>
                  <a:pt x="1796893" y="2341239"/>
                </a:cubicBezTo>
                <a:cubicBezTo>
                  <a:pt x="1790451" y="2333844"/>
                  <a:pt x="1785799" y="2324778"/>
                  <a:pt x="1787349" y="2314756"/>
                </a:cubicBezTo>
                <a:cubicBezTo>
                  <a:pt x="1788901" y="2305094"/>
                  <a:pt x="1795701" y="2294240"/>
                  <a:pt x="1805243" y="2290660"/>
                </a:cubicBezTo>
                <a:cubicBezTo>
                  <a:pt x="1809657" y="2288991"/>
                  <a:pt x="1814309" y="2289348"/>
                  <a:pt x="1818842" y="2290422"/>
                </a:cubicBezTo>
                <a:cubicBezTo>
                  <a:pt x="1818246" y="2289348"/>
                  <a:pt x="1817650" y="2288275"/>
                  <a:pt x="1817292" y="2286962"/>
                </a:cubicBezTo>
                <a:cubicBezTo>
                  <a:pt x="1813951" y="2273960"/>
                  <a:pt x="1815264" y="2273124"/>
                  <a:pt x="1821467" y="2259407"/>
                </a:cubicBezTo>
                <a:cubicBezTo>
                  <a:pt x="1824568" y="2252727"/>
                  <a:pt x="1841389" y="2227198"/>
                  <a:pt x="1854273" y="2228152"/>
                </a:cubicBezTo>
                <a:cubicBezTo>
                  <a:pt x="1856181" y="2228391"/>
                  <a:pt x="1862145" y="2231134"/>
                  <a:pt x="1867633" y="2234832"/>
                </a:cubicBezTo>
                <a:cubicBezTo>
                  <a:pt x="1866797" y="2216700"/>
                  <a:pt x="1869898" y="2190218"/>
                  <a:pt x="1870615" y="2188310"/>
                </a:cubicBezTo>
                <a:lnTo>
                  <a:pt x="1878282" y="2176814"/>
                </a:lnTo>
                <a:lnTo>
                  <a:pt x="1873766" y="2172186"/>
                </a:lnTo>
                <a:cubicBezTo>
                  <a:pt x="1853960" y="2147668"/>
                  <a:pt x="1835873" y="2120135"/>
                  <a:pt x="1819678" y="2088104"/>
                </a:cubicBezTo>
                <a:cubicBezTo>
                  <a:pt x="1817293" y="2083333"/>
                  <a:pt x="1818128" y="2077607"/>
                  <a:pt x="1821945" y="2073910"/>
                </a:cubicBezTo>
                <a:cubicBezTo>
                  <a:pt x="1854751" y="2042178"/>
                  <a:pt x="1886602" y="2045876"/>
                  <a:pt x="1927756" y="2026909"/>
                </a:cubicBezTo>
                <a:cubicBezTo>
                  <a:pt x="1935033" y="2023569"/>
                  <a:pt x="1937777" y="2008180"/>
                  <a:pt x="1948035" y="2007226"/>
                </a:cubicBezTo>
                <a:lnTo>
                  <a:pt x="1978623" y="2010459"/>
                </a:lnTo>
                <a:lnTo>
                  <a:pt x="1978279" y="1992012"/>
                </a:lnTo>
                <a:cubicBezTo>
                  <a:pt x="1979669" y="1981289"/>
                  <a:pt x="1982719" y="1970486"/>
                  <a:pt x="1987640" y="1959751"/>
                </a:cubicBezTo>
                <a:cubicBezTo>
                  <a:pt x="1997779" y="1937562"/>
                  <a:pt x="2024739" y="1930404"/>
                  <a:pt x="2047404" y="1930763"/>
                </a:cubicBezTo>
                <a:cubicBezTo>
                  <a:pt x="2066729" y="1931121"/>
                  <a:pt x="2079731" y="1936130"/>
                  <a:pt x="2089991" y="1944004"/>
                </a:cubicBezTo>
                <a:cubicBezTo>
                  <a:pt x="2082237" y="1929689"/>
                  <a:pt x="2067802" y="1911437"/>
                  <a:pt x="2075796" y="1895453"/>
                </a:cubicBezTo>
                <a:cubicBezTo>
                  <a:pt x="2093569" y="1860024"/>
                  <a:pt x="2154050" y="1907620"/>
                  <a:pt x="2154646" y="1906666"/>
                </a:cubicBezTo>
                <a:cubicBezTo>
                  <a:pt x="2155124" y="1906069"/>
                  <a:pt x="2144388" y="1854059"/>
                  <a:pt x="2149636" y="1843084"/>
                </a:cubicBezTo>
                <a:cubicBezTo>
                  <a:pt x="2156436" y="1829127"/>
                  <a:pt x="2180294" y="1801571"/>
                  <a:pt x="2194369" y="1793459"/>
                </a:cubicBezTo>
                <a:cubicBezTo>
                  <a:pt x="2228964" y="1773418"/>
                  <a:pt x="2252583" y="1798589"/>
                  <a:pt x="2275487" y="1760774"/>
                </a:cubicBezTo>
                <a:cubicBezTo>
                  <a:pt x="2277754" y="1756957"/>
                  <a:pt x="2283480" y="1754809"/>
                  <a:pt x="2287059" y="1758507"/>
                </a:cubicBezTo>
                <a:cubicBezTo>
                  <a:pt x="2299822" y="1772106"/>
                  <a:pt x="2319267" y="1771749"/>
                  <a:pt x="2331435" y="1785587"/>
                </a:cubicBezTo>
                <a:cubicBezTo>
                  <a:pt x="2332746" y="1787137"/>
                  <a:pt x="2333701" y="1789404"/>
                  <a:pt x="2334775" y="1791432"/>
                </a:cubicBezTo>
                <a:cubicBezTo>
                  <a:pt x="2336803" y="1786302"/>
                  <a:pt x="2339308" y="1781769"/>
                  <a:pt x="2343125" y="1778906"/>
                </a:cubicBezTo>
                <a:cubicBezTo>
                  <a:pt x="2346704" y="1776281"/>
                  <a:pt x="2355412" y="1774850"/>
                  <a:pt x="2363524" y="1774492"/>
                </a:cubicBezTo>
                <a:cubicBezTo>
                  <a:pt x="2362451" y="1768647"/>
                  <a:pt x="2361616" y="1762921"/>
                  <a:pt x="2360899" y="1757434"/>
                </a:cubicBezTo>
                <a:cubicBezTo>
                  <a:pt x="2360542" y="1754571"/>
                  <a:pt x="2362808" y="1751827"/>
                  <a:pt x="2364955" y="1750395"/>
                </a:cubicBezTo>
                <a:cubicBezTo>
                  <a:pt x="2382252" y="1738705"/>
                  <a:pt x="2416489" y="1732264"/>
                  <a:pt x="2437722" y="1731428"/>
                </a:cubicBezTo>
                <a:cubicBezTo>
                  <a:pt x="2451172" y="1731219"/>
                  <a:pt x="2463548" y="1733359"/>
                  <a:pt x="2475286" y="1736932"/>
                </a:cubicBezTo>
                <a:close/>
                <a:moveTo>
                  <a:pt x="3560752" y="2048277"/>
                </a:moveTo>
                <a:cubicBezTo>
                  <a:pt x="3563615" y="2049872"/>
                  <a:pt x="3565732" y="2053332"/>
                  <a:pt x="3564898" y="2056970"/>
                </a:cubicBezTo>
                <a:lnTo>
                  <a:pt x="3558219" y="2086146"/>
                </a:lnTo>
                <a:lnTo>
                  <a:pt x="3452344" y="2427120"/>
                </a:lnTo>
                <a:lnTo>
                  <a:pt x="3460042" y="2386093"/>
                </a:lnTo>
                <a:cubicBezTo>
                  <a:pt x="3480440" y="2275987"/>
                  <a:pt x="3495829" y="2149181"/>
                  <a:pt x="3552135" y="2050767"/>
                </a:cubicBezTo>
                <a:cubicBezTo>
                  <a:pt x="3554282" y="2046950"/>
                  <a:pt x="3557890" y="2046681"/>
                  <a:pt x="3560752" y="2048277"/>
                </a:cubicBezTo>
                <a:close/>
                <a:moveTo>
                  <a:pt x="3660793" y="1755799"/>
                </a:moveTo>
                <a:lnTo>
                  <a:pt x="3656503" y="1769614"/>
                </a:lnTo>
                <a:lnTo>
                  <a:pt x="3656527" y="1765843"/>
                </a:lnTo>
                <a:close/>
                <a:moveTo>
                  <a:pt x="2673441" y="1265121"/>
                </a:moveTo>
                <a:cubicBezTo>
                  <a:pt x="2691096" y="1274426"/>
                  <a:pt x="2711853" y="1294228"/>
                  <a:pt x="2709706" y="1315700"/>
                </a:cubicBezTo>
                <a:cubicBezTo>
                  <a:pt x="2709347" y="1319040"/>
                  <a:pt x="2706247" y="1323097"/>
                  <a:pt x="2702666" y="1323216"/>
                </a:cubicBezTo>
                <a:lnTo>
                  <a:pt x="2697776" y="1323455"/>
                </a:lnTo>
                <a:cubicBezTo>
                  <a:pt x="2690977" y="1323693"/>
                  <a:pt x="2686920" y="1317132"/>
                  <a:pt x="2686564" y="1311168"/>
                </a:cubicBezTo>
                <a:cubicBezTo>
                  <a:pt x="2685966" y="1301029"/>
                  <a:pt x="2666522" y="1284566"/>
                  <a:pt x="2662943" y="1274187"/>
                </a:cubicBezTo>
                <a:cubicBezTo>
                  <a:pt x="2660677" y="1267984"/>
                  <a:pt x="2667954" y="1261185"/>
                  <a:pt x="2673083" y="1265360"/>
                </a:cubicBezTo>
                <a:cubicBezTo>
                  <a:pt x="2673082" y="1265241"/>
                  <a:pt x="2673202" y="1265241"/>
                  <a:pt x="2673441" y="1265121"/>
                </a:cubicBezTo>
                <a:close/>
                <a:moveTo>
                  <a:pt x="2492119" y="1184481"/>
                </a:moveTo>
                <a:cubicBezTo>
                  <a:pt x="2512996" y="1204163"/>
                  <a:pt x="2528861" y="1230049"/>
                  <a:pt x="2547470" y="1252117"/>
                </a:cubicBezTo>
                <a:cubicBezTo>
                  <a:pt x="2566438" y="1274425"/>
                  <a:pt x="2587194" y="1294824"/>
                  <a:pt x="2605922" y="1316892"/>
                </a:cubicBezTo>
                <a:cubicBezTo>
                  <a:pt x="2612246" y="1324408"/>
                  <a:pt x="2602702" y="1333355"/>
                  <a:pt x="2595305" y="1327390"/>
                </a:cubicBezTo>
                <a:cubicBezTo>
                  <a:pt x="2548783" y="1290410"/>
                  <a:pt x="2511684" y="1242455"/>
                  <a:pt x="2480428" y="1192115"/>
                </a:cubicBezTo>
                <a:cubicBezTo>
                  <a:pt x="2478103" y="1188417"/>
                  <a:pt x="2479713" y="1185256"/>
                  <a:pt x="2482561" y="1183645"/>
                </a:cubicBezTo>
                <a:cubicBezTo>
                  <a:pt x="2485409" y="1182035"/>
                  <a:pt x="2489495" y="1181975"/>
                  <a:pt x="2492119" y="1184481"/>
                </a:cubicBezTo>
                <a:close/>
                <a:moveTo>
                  <a:pt x="2570240" y="1194828"/>
                </a:moveTo>
                <a:cubicBezTo>
                  <a:pt x="2573417" y="1194649"/>
                  <a:pt x="2576698" y="1196469"/>
                  <a:pt x="2577531" y="1200465"/>
                </a:cubicBezTo>
                <a:cubicBezTo>
                  <a:pt x="2581707" y="1220387"/>
                  <a:pt x="2604133" y="1237325"/>
                  <a:pt x="2613438" y="1255578"/>
                </a:cubicBezTo>
                <a:cubicBezTo>
                  <a:pt x="2623579" y="1275261"/>
                  <a:pt x="2635387" y="1293274"/>
                  <a:pt x="2646960" y="1312121"/>
                </a:cubicBezTo>
                <a:cubicBezTo>
                  <a:pt x="2651610" y="1319636"/>
                  <a:pt x="2641830" y="1327867"/>
                  <a:pt x="2635268" y="1322022"/>
                </a:cubicBezTo>
                <a:cubicBezTo>
                  <a:pt x="2611649" y="1300908"/>
                  <a:pt x="2602344" y="1274425"/>
                  <a:pt x="2585047" y="1249136"/>
                </a:cubicBezTo>
                <a:cubicBezTo>
                  <a:pt x="2575264" y="1234821"/>
                  <a:pt x="2561547" y="1219791"/>
                  <a:pt x="2563575" y="1201181"/>
                </a:cubicBezTo>
                <a:cubicBezTo>
                  <a:pt x="2563993" y="1197185"/>
                  <a:pt x="2567064" y="1195007"/>
                  <a:pt x="2570240" y="1194828"/>
                </a:cubicBezTo>
                <a:close/>
                <a:moveTo>
                  <a:pt x="2347421" y="1121377"/>
                </a:moveTo>
                <a:cubicBezTo>
                  <a:pt x="2395374" y="1166707"/>
                  <a:pt x="2445239" y="1219911"/>
                  <a:pt x="2479953" y="1276096"/>
                </a:cubicBezTo>
                <a:cubicBezTo>
                  <a:pt x="2483649" y="1281942"/>
                  <a:pt x="2474703" y="1288860"/>
                  <a:pt x="2469574" y="1284447"/>
                </a:cubicBezTo>
                <a:cubicBezTo>
                  <a:pt x="2419830" y="1241383"/>
                  <a:pt x="2374977" y="1184003"/>
                  <a:pt x="2337878" y="1129965"/>
                </a:cubicBezTo>
                <a:cubicBezTo>
                  <a:pt x="2333821" y="1124001"/>
                  <a:pt x="2341933" y="1116247"/>
                  <a:pt x="2347421" y="1121377"/>
                </a:cubicBezTo>
                <a:close/>
                <a:moveTo>
                  <a:pt x="2613556" y="1152392"/>
                </a:moveTo>
                <a:cubicBezTo>
                  <a:pt x="2624769" y="1165037"/>
                  <a:pt x="2643022" y="1180903"/>
                  <a:pt x="2635387" y="1199393"/>
                </a:cubicBezTo>
                <a:cubicBezTo>
                  <a:pt x="2632524" y="1206430"/>
                  <a:pt x="2623935" y="1205238"/>
                  <a:pt x="2621549" y="1198677"/>
                </a:cubicBezTo>
                <a:cubicBezTo>
                  <a:pt x="2616539" y="1184720"/>
                  <a:pt x="2608785" y="1175058"/>
                  <a:pt x="2599600" y="1163963"/>
                </a:cubicBezTo>
                <a:cubicBezTo>
                  <a:pt x="2596260" y="1159906"/>
                  <a:pt x="2598050" y="1155106"/>
                  <a:pt x="2601523" y="1152273"/>
                </a:cubicBezTo>
                <a:cubicBezTo>
                  <a:pt x="2604998" y="1149439"/>
                  <a:pt x="2610157" y="1148574"/>
                  <a:pt x="2613556" y="1152392"/>
                </a:cubicBezTo>
                <a:close/>
                <a:moveTo>
                  <a:pt x="2466949" y="1103244"/>
                </a:moveTo>
                <a:cubicBezTo>
                  <a:pt x="2485320" y="1118632"/>
                  <a:pt x="2496892" y="1139628"/>
                  <a:pt x="2511684" y="1158237"/>
                </a:cubicBezTo>
                <a:cubicBezTo>
                  <a:pt x="2519079" y="1167542"/>
                  <a:pt x="2503452" y="1176966"/>
                  <a:pt x="2496175" y="1168019"/>
                </a:cubicBezTo>
                <a:cubicBezTo>
                  <a:pt x="2481503" y="1150125"/>
                  <a:pt x="2467426" y="1131278"/>
                  <a:pt x="2456570" y="1110879"/>
                </a:cubicBezTo>
                <a:cubicBezTo>
                  <a:pt x="2453350" y="1104795"/>
                  <a:pt x="2462178" y="1099189"/>
                  <a:pt x="2466949" y="1103244"/>
                </a:cubicBezTo>
                <a:close/>
                <a:moveTo>
                  <a:pt x="2188764" y="981687"/>
                </a:moveTo>
                <a:cubicBezTo>
                  <a:pt x="2249005" y="1032504"/>
                  <a:pt x="2302209" y="1104556"/>
                  <a:pt x="2346823" y="1168853"/>
                </a:cubicBezTo>
                <a:cubicBezTo>
                  <a:pt x="2349926" y="1173506"/>
                  <a:pt x="2343483" y="1179351"/>
                  <a:pt x="2339428" y="1175415"/>
                </a:cubicBezTo>
                <a:cubicBezTo>
                  <a:pt x="2282765" y="1121018"/>
                  <a:pt x="2219898" y="1057198"/>
                  <a:pt x="2179221" y="990276"/>
                </a:cubicBezTo>
                <a:cubicBezTo>
                  <a:pt x="2175522" y="984192"/>
                  <a:pt x="2182919" y="976796"/>
                  <a:pt x="2188764" y="981687"/>
                </a:cubicBezTo>
                <a:close/>
                <a:moveTo>
                  <a:pt x="2108601" y="880896"/>
                </a:moveTo>
                <a:cubicBezTo>
                  <a:pt x="2127449" y="891274"/>
                  <a:pt x="2140690" y="915729"/>
                  <a:pt x="2152022" y="933383"/>
                </a:cubicBezTo>
                <a:cubicBezTo>
                  <a:pt x="2157390" y="941733"/>
                  <a:pt x="2144984" y="952461"/>
                  <a:pt x="2137349" y="946386"/>
                </a:cubicBezTo>
                <a:cubicBezTo>
                  <a:pt x="2118144" y="930998"/>
                  <a:pt x="2104546" y="911315"/>
                  <a:pt x="2097745" y="887576"/>
                </a:cubicBezTo>
                <a:cubicBezTo>
                  <a:pt x="2096790" y="884354"/>
                  <a:pt x="2098371" y="882058"/>
                  <a:pt x="2100757" y="880879"/>
                </a:cubicBezTo>
                <a:cubicBezTo>
                  <a:pt x="2103144" y="879702"/>
                  <a:pt x="2106335" y="879643"/>
                  <a:pt x="2108601" y="880896"/>
                </a:cubicBezTo>
                <a:close/>
                <a:moveTo>
                  <a:pt x="2147130" y="856563"/>
                </a:moveTo>
                <a:cubicBezTo>
                  <a:pt x="2155124" y="871236"/>
                  <a:pt x="2167172" y="883403"/>
                  <a:pt x="2176238" y="897599"/>
                </a:cubicBezTo>
                <a:cubicBezTo>
                  <a:pt x="2190075" y="919310"/>
                  <a:pt x="2207850" y="938397"/>
                  <a:pt x="2222999" y="959260"/>
                </a:cubicBezTo>
                <a:cubicBezTo>
                  <a:pt x="2226101" y="963675"/>
                  <a:pt x="2220613" y="968924"/>
                  <a:pt x="2216678" y="964987"/>
                </a:cubicBezTo>
                <a:cubicBezTo>
                  <a:pt x="2197710" y="945911"/>
                  <a:pt x="2178266" y="926347"/>
                  <a:pt x="2163474" y="903921"/>
                </a:cubicBezTo>
                <a:cubicBezTo>
                  <a:pt x="2152857" y="887818"/>
                  <a:pt x="2143434" y="878871"/>
                  <a:pt x="2138542" y="860620"/>
                </a:cubicBezTo>
                <a:cubicBezTo>
                  <a:pt x="2137826" y="858113"/>
                  <a:pt x="2139288" y="855848"/>
                  <a:pt x="2141271" y="854833"/>
                </a:cubicBezTo>
                <a:cubicBezTo>
                  <a:pt x="2143255" y="853819"/>
                  <a:pt x="2145759" y="854058"/>
                  <a:pt x="2147130" y="856563"/>
                </a:cubicBezTo>
                <a:close/>
                <a:moveTo>
                  <a:pt x="2504471" y="957398"/>
                </a:moveTo>
                <a:cubicBezTo>
                  <a:pt x="2506584" y="957359"/>
                  <a:pt x="2508761" y="958216"/>
                  <a:pt x="2510610" y="960334"/>
                </a:cubicBezTo>
                <a:cubicBezTo>
                  <a:pt x="2519557" y="970712"/>
                  <a:pt x="2523016" y="978943"/>
                  <a:pt x="2520392" y="992662"/>
                </a:cubicBezTo>
                <a:cubicBezTo>
                  <a:pt x="2519318" y="998865"/>
                  <a:pt x="2510371" y="998745"/>
                  <a:pt x="2508343" y="993139"/>
                </a:cubicBezTo>
                <a:cubicBezTo>
                  <a:pt x="2505719" y="985265"/>
                  <a:pt x="2503334" y="978824"/>
                  <a:pt x="2497727" y="972144"/>
                </a:cubicBezTo>
                <a:cubicBezTo>
                  <a:pt x="2494148" y="967849"/>
                  <a:pt x="2495520" y="962780"/>
                  <a:pt x="2498711" y="959842"/>
                </a:cubicBezTo>
                <a:cubicBezTo>
                  <a:pt x="2500306" y="958372"/>
                  <a:pt x="2502357" y="957437"/>
                  <a:pt x="2504471" y="957398"/>
                </a:cubicBezTo>
                <a:close/>
                <a:moveTo>
                  <a:pt x="2051699" y="755282"/>
                </a:moveTo>
                <a:cubicBezTo>
                  <a:pt x="2065417" y="765063"/>
                  <a:pt x="2071860" y="775562"/>
                  <a:pt x="2080805" y="788802"/>
                </a:cubicBezTo>
                <a:cubicBezTo>
                  <a:pt x="2091661" y="804908"/>
                  <a:pt x="2106213" y="817790"/>
                  <a:pt x="2115877" y="834968"/>
                </a:cubicBezTo>
                <a:cubicBezTo>
                  <a:pt x="2120051" y="842244"/>
                  <a:pt x="2109434" y="849880"/>
                  <a:pt x="2103232" y="844988"/>
                </a:cubicBezTo>
                <a:cubicBezTo>
                  <a:pt x="2075200" y="822443"/>
                  <a:pt x="2059214" y="793812"/>
                  <a:pt x="2041321" y="763752"/>
                </a:cubicBezTo>
                <a:cubicBezTo>
                  <a:pt x="2037622" y="757430"/>
                  <a:pt x="2046450" y="751585"/>
                  <a:pt x="2051699" y="755282"/>
                </a:cubicBezTo>
                <a:close/>
                <a:moveTo>
                  <a:pt x="2207387" y="740687"/>
                </a:moveTo>
                <a:cubicBezTo>
                  <a:pt x="2209609" y="742491"/>
                  <a:pt x="2210832" y="745563"/>
                  <a:pt x="2209401" y="748487"/>
                </a:cubicBezTo>
                <a:cubicBezTo>
                  <a:pt x="2207015" y="753377"/>
                  <a:pt x="2234451" y="780217"/>
                  <a:pt x="2239104" y="787733"/>
                </a:cubicBezTo>
                <a:cubicBezTo>
                  <a:pt x="2246024" y="798468"/>
                  <a:pt x="2250914" y="810516"/>
                  <a:pt x="2254731" y="822685"/>
                </a:cubicBezTo>
                <a:cubicBezTo>
                  <a:pt x="2256998" y="829842"/>
                  <a:pt x="2248170" y="834853"/>
                  <a:pt x="2243279" y="829007"/>
                </a:cubicBezTo>
                <a:cubicBezTo>
                  <a:pt x="2233617" y="817436"/>
                  <a:pt x="2227414" y="803717"/>
                  <a:pt x="2218586" y="791550"/>
                </a:cubicBezTo>
                <a:cubicBezTo>
                  <a:pt x="2208327" y="777472"/>
                  <a:pt x="2200454" y="766857"/>
                  <a:pt x="2193894" y="750514"/>
                </a:cubicBezTo>
                <a:cubicBezTo>
                  <a:pt x="2192939" y="748247"/>
                  <a:pt x="2194132" y="744907"/>
                  <a:pt x="2195921" y="743357"/>
                </a:cubicBezTo>
                <a:cubicBezTo>
                  <a:pt x="2197113" y="742402"/>
                  <a:pt x="2198188" y="741448"/>
                  <a:pt x="2199380" y="740494"/>
                </a:cubicBezTo>
                <a:cubicBezTo>
                  <a:pt x="2201946" y="738346"/>
                  <a:pt x="2205166" y="738883"/>
                  <a:pt x="2207387" y="740687"/>
                </a:cubicBezTo>
                <a:close/>
                <a:moveTo>
                  <a:pt x="3043734" y="971607"/>
                </a:moveTo>
                <a:cubicBezTo>
                  <a:pt x="3046700" y="971786"/>
                  <a:pt x="3049505" y="973635"/>
                  <a:pt x="3050040" y="977155"/>
                </a:cubicBezTo>
                <a:cubicBezTo>
                  <a:pt x="3053141" y="996598"/>
                  <a:pt x="3043718" y="1012822"/>
                  <a:pt x="3032504" y="1027972"/>
                </a:cubicBezTo>
                <a:cubicBezTo>
                  <a:pt x="3024392" y="1038827"/>
                  <a:pt x="3016400" y="1048371"/>
                  <a:pt x="3010436" y="1060777"/>
                </a:cubicBezTo>
                <a:cubicBezTo>
                  <a:pt x="3006023" y="1069843"/>
                  <a:pt x="3004352" y="1079386"/>
                  <a:pt x="2996955" y="1086425"/>
                </a:cubicBezTo>
                <a:cubicBezTo>
                  <a:pt x="2990991" y="1092030"/>
                  <a:pt x="2977393" y="1088571"/>
                  <a:pt x="2980375" y="1078551"/>
                </a:cubicBezTo>
                <a:cubicBezTo>
                  <a:pt x="2986220" y="1059704"/>
                  <a:pt x="2989798" y="1044076"/>
                  <a:pt x="3001131" y="1027136"/>
                </a:cubicBezTo>
                <a:cubicBezTo>
                  <a:pt x="3012345" y="1010436"/>
                  <a:pt x="3029284" y="995048"/>
                  <a:pt x="3036441" y="976080"/>
                </a:cubicBezTo>
                <a:cubicBezTo>
                  <a:pt x="3037634" y="972919"/>
                  <a:pt x="3040765" y="971427"/>
                  <a:pt x="3043734" y="971607"/>
                </a:cubicBezTo>
                <a:close/>
                <a:moveTo>
                  <a:pt x="2071620" y="612494"/>
                </a:moveTo>
                <a:cubicBezTo>
                  <a:pt x="2091781" y="638500"/>
                  <a:pt x="2107646" y="668560"/>
                  <a:pt x="2124585" y="696833"/>
                </a:cubicBezTo>
                <a:cubicBezTo>
                  <a:pt x="2154766" y="747412"/>
                  <a:pt x="2191031" y="796560"/>
                  <a:pt x="2216440" y="849644"/>
                </a:cubicBezTo>
                <a:cubicBezTo>
                  <a:pt x="2219899" y="856801"/>
                  <a:pt x="2209520" y="862288"/>
                  <a:pt x="2204987" y="856443"/>
                </a:cubicBezTo>
                <a:cubicBezTo>
                  <a:pt x="2149041" y="786539"/>
                  <a:pt x="2097149" y="701723"/>
                  <a:pt x="2058618" y="620964"/>
                </a:cubicBezTo>
                <a:cubicBezTo>
                  <a:pt x="2056471" y="616491"/>
                  <a:pt x="2058170" y="612374"/>
                  <a:pt x="2061182" y="610376"/>
                </a:cubicBezTo>
                <a:cubicBezTo>
                  <a:pt x="2064195" y="608379"/>
                  <a:pt x="2068519" y="608498"/>
                  <a:pt x="2071620" y="612494"/>
                </a:cubicBezTo>
                <a:close/>
                <a:moveTo>
                  <a:pt x="3151438" y="947670"/>
                </a:moveTo>
                <a:cubicBezTo>
                  <a:pt x="3153585" y="950412"/>
                  <a:pt x="3154182" y="954495"/>
                  <a:pt x="3152034" y="957948"/>
                </a:cubicBezTo>
                <a:cubicBezTo>
                  <a:pt x="3143445" y="972024"/>
                  <a:pt x="3132352" y="984788"/>
                  <a:pt x="3122928" y="998387"/>
                </a:cubicBezTo>
                <a:cubicBezTo>
                  <a:pt x="3118633" y="1004591"/>
                  <a:pt x="3115411" y="1007692"/>
                  <a:pt x="3108732" y="1010913"/>
                </a:cubicBezTo>
                <a:cubicBezTo>
                  <a:pt x="3102409" y="1013895"/>
                  <a:pt x="3093701" y="1007811"/>
                  <a:pt x="3098115" y="1000774"/>
                </a:cubicBezTo>
                <a:cubicBezTo>
                  <a:pt x="3111475" y="978823"/>
                  <a:pt x="3116605" y="957352"/>
                  <a:pt x="3141537" y="945435"/>
                </a:cubicBezTo>
                <a:cubicBezTo>
                  <a:pt x="3145593" y="943527"/>
                  <a:pt x="3149290" y="944928"/>
                  <a:pt x="3151438" y="947670"/>
                </a:cubicBezTo>
                <a:close/>
                <a:moveTo>
                  <a:pt x="2143434" y="633133"/>
                </a:moveTo>
                <a:cubicBezTo>
                  <a:pt x="2164310" y="649952"/>
                  <a:pt x="2183515" y="686216"/>
                  <a:pt x="2176357" y="713652"/>
                </a:cubicBezTo>
                <a:cubicBezTo>
                  <a:pt x="2174449" y="721049"/>
                  <a:pt x="2164786" y="721407"/>
                  <a:pt x="2162878" y="713773"/>
                </a:cubicBezTo>
                <a:cubicBezTo>
                  <a:pt x="2156436" y="686693"/>
                  <a:pt x="2146416" y="665698"/>
                  <a:pt x="2133890" y="641005"/>
                </a:cubicBezTo>
                <a:cubicBezTo>
                  <a:pt x="2132279" y="637785"/>
                  <a:pt x="2133264" y="634683"/>
                  <a:pt x="2135351" y="632953"/>
                </a:cubicBezTo>
                <a:cubicBezTo>
                  <a:pt x="2137439" y="631224"/>
                  <a:pt x="2140631" y="630866"/>
                  <a:pt x="2143434" y="633133"/>
                </a:cubicBezTo>
                <a:close/>
                <a:moveTo>
                  <a:pt x="2303019" y="598248"/>
                </a:moveTo>
                <a:cubicBezTo>
                  <a:pt x="2295708" y="594504"/>
                  <a:pt x="2288549" y="592394"/>
                  <a:pt x="2282048" y="592812"/>
                </a:cubicBezTo>
                <a:cubicBezTo>
                  <a:pt x="2267972" y="593647"/>
                  <a:pt x="2245784" y="596390"/>
                  <a:pt x="2241967" y="612972"/>
                </a:cubicBezTo>
                <a:cubicBezTo>
                  <a:pt x="2240535" y="618936"/>
                  <a:pt x="2254015" y="666055"/>
                  <a:pt x="2256044" y="675599"/>
                </a:cubicBezTo>
                <a:cubicBezTo>
                  <a:pt x="2263916" y="713415"/>
                  <a:pt x="2295050" y="747054"/>
                  <a:pt x="2295290" y="785704"/>
                </a:cubicBezTo>
                <a:cubicBezTo>
                  <a:pt x="2295408" y="792623"/>
                  <a:pt x="2284315" y="795963"/>
                  <a:pt x="2281571" y="789044"/>
                </a:cubicBezTo>
                <a:cubicBezTo>
                  <a:pt x="2267972" y="755643"/>
                  <a:pt x="2246143" y="726894"/>
                  <a:pt x="2236838" y="691466"/>
                </a:cubicBezTo>
                <a:cubicBezTo>
                  <a:pt x="2234691" y="683472"/>
                  <a:pt x="2232065" y="674406"/>
                  <a:pt x="2229442" y="664982"/>
                </a:cubicBezTo>
                <a:cubicBezTo>
                  <a:pt x="2210832" y="643510"/>
                  <a:pt x="2144268" y="546050"/>
                  <a:pt x="2145461" y="604024"/>
                </a:cubicBezTo>
                <a:cubicBezTo>
                  <a:pt x="2145700" y="612613"/>
                  <a:pt x="2134724" y="620725"/>
                  <a:pt x="2127567" y="613449"/>
                </a:cubicBezTo>
                <a:cubicBezTo>
                  <a:pt x="2094166" y="579570"/>
                  <a:pt x="2061004" y="571817"/>
                  <a:pt x="2018297" y="573486"/>
                </a:cubicBezTo>
                <a:cubicBezTo>
                  <a:pt x="2011737" y="573725"/>
                  <a:pt x="2004579" y="573248"/>
                  <a:pt x="1997422" y="572294"/>
                </a:cubicBezTo>
                <a:cubicBezTo>
                  <a:pt x="2013765" y="592931"/>
                  <a:pt x="2025575" y="618101"/>
                  <a:pt x="2032851" y="641839"/>
                </a:cubicBezTo>
                <a:cubicBezTo>
                  <a:pt x="2033924" y="645060"/>
                  <a:pt x="2032493" y="648759"/>
                  <a:pt x="2029630" y="650548"/>
                </a:cubicBezTo>
                <a:cubicBezTo>
                  <a:pt x="2028915" y="651025"/>
                  <a:pt x="2028080" y="651503"/>
                  <a:pt x="2027244" y="651980"/>
                </a:cubicBezTo>
                <a:cubicBezTo>
                  <a:pt x="2021876" y="655320"/>
                  <a:pt x="2014242" y="650429"/>
                  <a:pt x="2017223" y="643987"/>
                </a:cubicBezTo>
                <a:cubicBezTo>
                  <a:pt x="2016746" y="645060"/>
                  <a:pt x="2001597" y="619055"/>
                  <a:pt x="2000404" y="616908"/>
                </a:cubicBezTo>
                <a:cubicBezTo>
                  <a:pt x="1995990" y="608558"/>
                  <a:pt x="1991576" y="600565"/>
                  <a:pt x="1986328" y="592693"/>
                </a:cubicBezTo>
                <a:cubicBezTo>
                  <a:pt x="1980363" y="583745"/>
                  <a:pt x="1973683" y="575395"/>
                  <a:pt x="1966407" y="567403"/>
                </a:cubicBezTo>
                <a:cubicBezTo>
                  <a:pt x="1957638" y="566030"/>
                  <a:pt x="1949378" y="565032"/>
                  <a:pt x="1942266" y="565232"/>
                </a:cubicBezTo>
                <a:cubicBezTo>
                  <a:pt x="1920935" y="565836"/>
                  <a:pt x="1909953" y="577244"/>
                  <a:pt x="1926683" y="621799"/>
                </a:cubicBezTo>
                <a:cubicBezTo>
                  <a:pt x="1954596" y="696237"/>
                  <a:pt x="2008754" y="765902"/>
                  <a:pt x="2045853" y="835925"/>
                </a:cubicBezTo>
                <a:cubicBezTo>
                  <a:pt x="2086412" y="912629"/>
                  <a:pt x="2118978" y="974290"/>
                  <a:pt x="2178385" y="1038230"/>
                </a:cubicBezTo>
                <a:cubicBezTo>
                  <a:pt x="2296005" y="1165155"/>
                  <a:pt x="2414103" y="1286235"/>
                  <a:pt x="2549976" y="1394551"/>
                </a:cubicBezTo>
                <a:cubicBezTo>
                  <a:pt x="2641709" y="1467677"/>
                  <a:pt x="2725571" y="1549151"/>
                  <a:pt x="2811460" y="1628002"/>
                </a:cubicBezTo>
                <a:cubicBezTo>
                  <a:pt x="2719964" y="1519687"/>
                  <a:pt x="2607114" y="1426998"/>
                  <a:pt x="2522061" y="1315223"/>
                </a:cubicBezTo>
                <a:cubicBezTo>
                  <a:pt x="2516574" y="1307947"/>
                  <a:pt x="2526714" y="1297568"/>
                  <a:pt x="2533631" y="1303890"/>
                </a:cubicBezTo>
                <a:cubicBezTo>
                  <a:pt x="2610574" y="1373795"/>
                  <a:pt x="2692884" y="1449543"/>
                  <a:pt x="2766963" y="1530900"/>
                </a:cubicBezTo>
                <a:cubicBezTo>
                  <a:pt x="2759210" y="1518017"/>
                  <a:pt x="2751456" y="1505014"/>
                  <a:pt x="2743463" y="1492250"/>
                </a:cubicBezTo>
                <a:cubicBezTo>
                  <a:pt x="2729388" y="1469584"/>
                  <a:pt x="2714238" y="1447755"/>
                  <a:pt x="2698849" y="1425924"/>
                </a:cubicBezTo>
                <a:cubicBezTo>
                  <a:pt x="2692169" y="1416381"/>
                  <a:pt x="2661989" y="1362700"/>
                  <a:pt x="2653161" y="1360315"/>
                </a:cubicBezTo>
                <a:cubicBezTo>
                  <a:pt x="2649462" y="1359241"/>
                  <a:pt x="2647913" y="1354709"/>
                  <a:pt x="2648985" y="1351248"/>
                </a:cubicBezTo>
                <a:cubicBezTo>
                  <a:pt x="2649343" y="1350175"/>
                  <a:pt x="2649702" y="1349101"/>
                  <a:pt x="2650060" y="1348028"/>
                </a:cubicBezTo>
                <a:cubicBezTo>
                  <a:pt x="2652446" y="1340393"/>
                  <a:pt x="2662227" y="1341586"/>
                  <a:pt x="2666521" y="1346239"/>
                </a:cubicBezTo>
                <a:cubicBezTo>
                  <a:pt x="2734397" y="1420318"/>
                  <a:pt x="2807762" y="1531258"/>
                  <a:pt x="2845934" y="1624543"/>
                </a:cubicBezTo>
                <a:cubicBezTo>
                  <a:pt x="2849156" y="1628718"/>
                  <a:pt x="2852138" y="1633013"/>
                  <a:pt x="2855358" y="1637307"/>
                </a:cubicBezTo>
                <a:cubicBezTo>
                  <a:pt x="2821599" y="1548436"/>
                  <a:pt x="2774002" y="1458013"/>
                  <a:pt x="2724496" y="1377731"/>
                </a:cubicBezTo>
                <a:cubicBezTo>
                  <a:pt x="2720799" y="1371886"/>
                  <a:pt x="2729149" y="1365444"/>
                  <a:pt x="2733920" y="1370335"/>
                </a:cubicBezTo>
                <a:cubicBezTo>
                  <a:pt x="2774838" y="1411491"/>
                  <a:pt x="2797024" y="1468630"/>
                  <a:pt x="2822672" y="1519806"/>
                </a:cubicBezTo>
                <a:cubicBezTo>
                  <a:pt x="2824462" y="1523384"/>
                  <a:pt x="2826848" y="1527679"/>
                  <a:pt x="2828995" y="1531496"/>
                </a:cubicBezTo>
                <a:cubicBezTo>
                  <a:pt x="2820883" y="1505849"/>
                  <a:pt x="2812652" y="1480440"/>
                  <a:pt x="2803825" y="1455986"/>
                </a:cubicBezTo>
                <a:cubicBezTo>
                  <a:pt x="2769947" y="1362939"/>
                  <a:pt x="2731058" y="1271801"/>
                  <a:pt x="2706841" y="1175534"/>
                </a:cubicBezTo>
                <a:cubicBezTo>
                  <a:pt x="2677855" y="1060419"/>
                  <a:pt x="2687875" y="951864"/>
                  <a:pt x="2616659" y="851910"/>
                </a:cubicBezTo>
                <a:cubicBezTo>
                  <a:pt x="2581587" y="802644"/>
                  <a:pt x="2545681" y="778786"/>
                  <a:pt x="2550571" y="872189"/>
                </a:cubicBezTo>
                <a:cubicBezTo>
                  <a:pt x="2552361" y="907142"/>
                  <a:pt x="2558564" y="956278"/>
                  <a:pt x="2575980" y="985982"/>
                </a:cubicBezTo>
                <a:cubicBezTo>
                  <a:pt x="2583972" y="999461"/>
                  <a:pt x="2563573" y="1011509"/>
                  <a:pt x="2555224" y="998388"/>
                </a:cubicBezTo>
                <a:cubicBezTo>
                  <a:pt x="2537569" y="970473"/>
                  <a:pt x="2518124" y="903086"/>
                  <a:pt x="2516930" y="847974"/>
                </a:cubicBezTo>
                <a:cubicBezTo>
                  <a:pt x="2511921" y="832705"/>
                  <a:pt x="2505360" y="817913"/>
                  <a:pt x="2499873" y="804432"/>
                </a:cubicBezTo>
                <a:cubicBezTo>
                  <a:pt x="2493908" y="789760"/>
                  <a:pt x="2478878" y="742640"/>
                  <a:pt x="2460746" y="731903"/>
                </a:cubicBezTo>
                <a:cubicBezTo>
                  <a:pt x="2454662" y="742044"/>
                  <a:pt x="2447742" y="750871"/>
                  <a:pt x="2445000" y="762681"/>
                </a:cubicBezTo>
                <a:cubicBezTo>
                  <a:pt x="2439751" y="786300"/>
                  <a:pt x="2453468" y="813618"/>
                  <a:pt x="2462773" y="835329"/>
                </a:cubicBezTo>
                <a:cubicBezTo>
                  <a:pt x="2476015" y="866225"/>
                  <a:pt x="2499156" y="898553"/>
                  <a:pt x="2492835" y="933386"/>
                </a:cubicBezTo>
                <a:cubicBezTo>
                  <a:pt x="2491403" y="940781"/>
                  <a:pt x="2480189" y="940066"/>
                  <a:pt x="2478401" y="933266"/>
                </a:cubicBezTo>
                <a:cubicBezTo>
                  <a:pt x="2466472" y="887578"/>
                  <a:pt x="2440107" y="846661"/>
                  <a:pt x="2425674" y="801569"/>
                </a:cubicBezTo>
                <a:cubicBezTo>
                  <a:pt x="2421738" y="788925"/>
                  <a:pt x="2417921" y="775446"/>
                  <a:pt x="2418398" y="761846"/>
                </a:cubicBezTo>
                <a:cubicBezTo>
                  <a:pt x="2416847" y="761250"/>
                  <a:pt x="2415416" y="760176"/>
                  <a:pt x="2414820" y="758029"/>
                </a:cubicBezTo>
                <a:cubicBezTo>
                  <a:pt x="2411599" y="746696"/>
                  <a:pt x="2397044" y="733812"/>
                  <a:pt x="2390483" y="722958"/>
                </a:cubicBezTo>
                <a:cubicBezTo>
                  <a:pt x="2377004" y="700650"/>
                  <a:pt x="2373902" y="673333"/>
                  <a:pt x="2359469" y="651980"/>
                </a:cubicBezTo>
                <a:cubicBezTo>
                  <a:pt x="2348285" y="635428"/>
                  <a:pt x="2324956" y="609482"/>
                  <a:pt x="2303019" y="598248"/>
                </a:cubicBezTo>
                <a:close/>
                <a:moveTo>
                  <a:pt x="2917508" y="415666"/>
                </a:moveTo>
                <a:cubicBezTo>
                  <a:pt x="2918344" y="416381"/>
                  <a:pt x="2919298" y="417216"/>
                  <a:pt x="2920253" y="417931"/>
                </a:cubicBezTo>
                <a:cubicBezTo>
                  <a:pt x="2922401" y="419721"/>
                  <a:pt x="2923234" y="423896"/>
                  <a:pt x="2922281" y="426520"/>
                </a:cubicBezTo>
                <a:cubicBezTo>
                  <a:pt x="2915481" y="444414"/>
                  <a:pt x="2896871" y="464932"/>
                  <a:pt x="2896157" y="484257"/>
                </a:cubicBezTo>
                <a:cubicBezTo>
                  <a:pt x="2895917" y="492846"/>
                  <a:pt x="2883630" y="494397"/>
                  <a:pt x="2879098" y="488551"/>
                </a:cubicBezTo>
                <a:cubicBezTo>
                  <a:pt x="2862875" y="467437"/>
                  <a:pt x="2886494" y="435109"/>
                  <a:pt x="2904983" y="420079"/>
                </a:cubicBezTo>
                <a:cubicBezTo>
                  <a:pt x="2905103" y="416977"/>
                  <a:pt x="2907220" y="415038"/>
                  <a:pt x="2909815" y="414293"/>
                </a:cubicBezTo>
                <a:cubicBezTo>
                  <a:pt x="2912410" y="413547"/>
                  <a:pt x="2915481" y="413996"/>
                  <a:pt x="2917508" y="415666"/>
                </a:cubicBezTo>
                <a:close/>
                <a:moveTo>
                  <a:pt x="2934956" y="340661"/>
                </a:moveTo>
                <a:cubicBezTo>
                  <a:pt x="2937460" y="341764"/>
                  <a:pt x="2939340" y="344329"/>
                  <a:pt x="2938982" y="347550"/>
                </a:cubicBezTo>
                <a:cubicBezTo>
                  <a:pt x="2938266" y="354827"/>
                  <a:pt x="2936119" y="360434"/>
                  <a:pt x="2933136" y="367233"/>
                </a:cubicBezTo>
                <a:cubicBezTo>
                  <a:pt x="2928723" y="377135"/>
                  <a:pt x="2912857" y="371409"/>
                  <a:pt x="2917152" y="361388"/>
                </a:cubicBezTo>
                <a:cubicBezTo>
                  <a:pt x="2920252" y="354231"/>
                  <a:pt x="2922281" y="348624"/>
                  <a:pt x="2927172" y="342540"/>
                </a:cubicBezTo>
                <a:cubicBezTo>
                  <a:pt x="2929320" y="339916"/>
                  <a:pt x="2932451" y="339558"/>
                  <a:pt x="2934956" y="340661"/>
                </a:cubicBezTo>
                <a:close/>
                <a:moveTo>
                  <a:pt x="2794088" y="277245"/>
                </a:moveTo>
                <a:cubicBezTo>
                  <a:pt x="2796936" y="277350"/>
                  <a:pt x="2799769" y="278662"/>
                  <a:pt x="2801558" y="280988"/>
                </a:cubicBezTo>
                <a:cubicBezTo>
                  <a:pt x="2802275" y="281943"/>
                  <a:pt x="2802871" y="282778"/>
                  <a:pt x="2803586" y="283612"/>
                </a:cubicBezTo>
                <a:cubicBezTo>
                  <a:pt x="2806569" y="287550"/>
                  <a:pt x="2805494" y="291724"/>
                  <a:pt x="2802631" y="294349"/>
                </a:cubicBezTo>
                <a:cubicBezTo>
                  <a:pt x="2797264" y="327750"/>
                  <a:pt x="2805017" y="362106"/>
                  <a:pt x="2792373" y="395030"/>
                </a:cubicBezTo>
                <a:cubicBezTo>
                  <a:pt x="2789510" y="402306"/>
                  <a:pt x="2776864" y="401471"/>
                  <a:pt x="2775195" y="393836"/>
                </a:cubicBezTo>
                <a:cubicBezTo>
                  <a:pt x="2770066" y="370456"/>
                  <a:pt x="2775910" y="346359"/>
                  <a:pt x="2776508" y="322620"/>
                </a:cubicBezTo>
                <a:cubicBezTo>
                  <a:pt x="2776985" y="307351"/>
                  <a:pt x="2776985" y="293514"/>
                  <a:pt x="2786528" y="280748"/>
                </a:cubicBezTo>
                <a:cubicBezTo>
                  <a:pt x="2788377" y="278244"/>
                  <a:pt x="2791240" y="277141"/>
                  <a:pt x="2794088" y="277245"/>
                </a:cubicBezTo>
                <a:close/>
                <a:moveTo>
                  <a:pt x="3091076" y="322262"/>
                </a:moveTo>
                <a:cubicBezTo>
                  <a:pt x="3098234" y="324768"/>
                  <a:pt x="3097399" y="334310"/>
                  <a:pt x="3091434" y="337530"/>
                </a:cubicBezTo>
                <a:cubicBezTo>
                  <a:pt x="3068887" y="349819"/>
                  <a:pt x="3050876" y="369621"/>
                  <a:pt x="3028091" y="381670"/>
                </a:cubicBezTo>
                <a:cubicBezTo>
                  <a:pt x="3020576" y="385725"/>
                  <a:pt x="3012583" y="375944"/>
                  <a:pt x="3017474" y="369263"/>
                </a:cubicBezTo>
                <a:cubicBezTo>
                  <a:pt x="3031073" y="350773"/>
                  <a:pt x="3063997" y="312599"/>
                  <a:pt x="3091076" y="322262"/>
                </a:cubicBezTo>
                <a:close/>
                <a:moveTo>
                  <a:pt x="2743823" y="195814"/>
                </a:moveTo>
                <a:cubicBezTo>
                  <a:pt x="2748118" y="192833"/>
                  <a:pt x="2753604" y="195337"/>
                  <a:pt x="2755394" y="199749"/>
                </a:cubicBezTo>
                <a:cubicBezTo>
                  <a:pt x="2763982" y="221938"/>
                  <a:pt x="2762193" y="251522"/>
                  <a:pt x="2753843" y="273712"/>
                </a:cubicBezTo>
                <a:cubicBezTo>
                  <a:pt x="2751576" y="279793"/>
                  <a:pt x="2741079" y="278840"/>
                  <a:pt x="2739648" y="272637"/>
                </a:cubicBezTo>
                <a:cubicBezTo>
                  <a:pt x="2735113" y="252000"/>
                  <a:pt x="2736666" y="228501"/>
                  <a:pt x="2739648" y="207266"/>
                </a:cubicBezTo>
                <a:cubicBezTo>
                  <a:pt x="2738096" y="204045"/>
                  <a:pt x="2738454" y="199511"/>
                  <a:pt x="2741914" y="197127"/>
                </a:cubicBezTo>
                <a:cubicBezTo>
                  <a:pt x="2742511" y="196768"/>
                  <a:pt x="2743226" y="196292"/>
                  <a:pt x="2743823" y="195814"/>
                </a:cubicBezTo>
                <a:close/>
                <a:moveTo>
                  <a:pt x="3265568" y="352636"/>
                </a:moveTo>
                <a:cubicBezTo>
                  <a:pt x="3273382" y="354858"/>
                  <a:pt x="3280628" y="358764"/>
                  <a:pt x="3287190" y="365087"/>
                </a:cubicBezTo>
                <a:cubicBezTo>
                  <a:pt x="3291484" y="369262"/>
                  <a:pt x="3289098" y="378924"/>
                  <a:pt x="3282179" y="378209"/>
                </a:cubicBezTo>
                <a:cubicBezTo>
                  <a:pt x="3267864" y="376778"/>
                  <a:pt x="3254623" y="377255"/>
                  <a:pt x="3240547" y="378924"/>
                </a:cubicBezTo>
                <a:cubicBezTo>
                  <a:pt x="3232554" y="379999"/>
                  <a:pt x="3223846" y="381310"/>
                  <a:pt x="3215735" y="380714"/>
                </a:cubicBezTo>
                <a:cubicBezTo>
                  <a:pt x="3207264" y="380118"/>
                  <a:pt x="3198676" y="375584"/>
                  <a:pt x="3190087" y="377136"/>
                </a:cubicBezTo>
                <a:cubicBezTo>
                  <a:pt x="3179590" y="378924"/>
                  <a:pt x="3175414" y="366638"/>
                  <a:pt x="3181737" y="359719"/>
                </a:cubicBezTo>
                <a:cubicBezTo>
                  <a:pt x="3188477" y="352382"/>
                  <a:pt x="3198765" y="350236"/>
                  <a:pt x="3209577" y="349817"/>
                </a:cubicBezTo>
                <a:cubicBezTo>
                  <a:pt x="3220388" y="349400"/>
                  <a:pt x="3231720" y="350711"/>
                  <a:pt x="3240547" y="350295"/>
                </a:cubicBezTo>
                <a:cubicBezTo>
                  <a:pt x="3249375" y="349878"/>
                  <a:pt x="3257755" y="350414"/>
                  <a:pt x="3265568" y="352636"/>
                </a:cubicBezTo>
                <a:close/>
                <a:moveTo>
                  <a:pt x="3054171" y="234210"/>
                </a:moveTo>
                <a:cubicBezTo>
                  <a:pt x="3056511" y="236223"/>
                  <a:pt x="3057555" y="239534"/>
                  <a:pt x="3055646" y="243172"/>
                </a:cubicBezTo>
                <a:cubicBezTo>
                  <a:pt x="3049682" y="254385"/>
                  <a:pt x="3042644" y="264646"/>
                  <a:pt x="3035368" y="274665"/>
                </a:cubicBezTo>
                <a:cubicBezTo>
                  <a:pt x="3047057" y="263928"/>
                  <a:pt x="3059940" y="254982"/>
                  <a:pt x="3076283" y="251403"/>
                </a:cubicBezTo>
                <a:cubicBezTo>
                  <a:pt x="3082010" y="250090"/>
                  <a:pt x="3088691" y="256890"/>
                  <a:pt x="3085707" y="262616"/>
                </a:cubicBezTo>
                <a:cubicBezTo>
                  <a:pt x="3078193" y="277051"/>
                  <a:pt x="3063997" y="281704"/>
                  <a:pt x="3051828" y="291724"/>
                </a:cubicBezTo>
                <a:cubicBezTo>
                  <a:pt x="3035248" y="305443"/>
                  <a:pt x="3020813" y="321666"/>
                  <a:pt x="3000416" y="329777"/>
                </a:cubicBezTo>
                <a:cubicBezTo>
                  <a:pt x="2999461" y="330254"/>
                  <a:pt x="2998387" y="329418"/>
                  <a:pt x="2997314" y="329300"/>
                </a:cubicBezTo>
                <a:cubicBezTo>
                  <a:pt x="2980732" y="355903"/>
                  <a:pt x="2962004" y="380833"/>
                  <a:pt x="2934805" y="396939"/>
                </a:cubicBezTo>
                <a:cubicBezTo>
                  <a:pt x="2929915" y="399802"/>
                  <a:pt x="2925381" y="392882"/>
                  <a:pt x="2928244" y="388826"/>
                </a:cubicBezTo>
                <a:cubicBezTo>
                  <a:pt x="2951029" y="356618"/>
                  <a:pt x="2972143" y="327034"/>
                  <a:pt x="2991827" y="292916"/>
                </a:cubicBezTo>
                <a:cubicBezTo>
                  <a:pt x="3003516" y="272637"/>
                  <a:pt x="3023438" y="243291"/>
                  <a:pt x="3044911" y="233032"/>
                </a:cubicBezTo>
                <a:cubicBezTo>
                  <a:pt x="3048192" y="231481"/>
                  <a:pt x="3051829" y="232197"/>
                  <a:pt x="3054171" y="234210"/>
                </a:cubicBezTo>
                <a:close/>
                <a:moveTo>
                  <a:pt x="3019076" y="220227"/>
                </a:moveTo>
                <a:lnTo>
                  <a:pt x="3017818" y="226903"/>
                </a:lnTo>
                <a:cubicBezTo>
                  <a:pt x="3013569" y="233867"/>
                  <a:pt x="3007514" y="240308"/>
                  <a:pt x="3002683" y="246630"/>
                </a:cubicBezTo>
                <a:cubicBezTo>
                  <a:pt x="2990514" y="262495"/>
                  <a:pt x="2977989" y="279435"/>
                  <a:pt x="2959499" y="288145"/>
                </a:cubicBezTo>
                <a:cubicBezTo>
                  <a:pt x="2951387" y="291961"/>
                  <a:pt x="2945542" y="282298"/>
                  <a:pt x="2949478" y="275737"/>
                </a:cubicBezTo>
                <a:cubicBezTo>
                  <a:pt x="2957351" y="262436"/>
                  <a:pt x="2967342" y="250089"/>
                  <a:pt x="2977736" y="238012"/>
                </a:cubicBezTo>
                <a:lnTo>
                  <a:pt x="2998316" y="213781"/>
                </a:lnTo>
                <a:close/>
                <a:moveTo>
                  <a:pt x="2792542" y="149887"/>
                </a:moveTo>
                <a:lnTo>
                  <a:pt x="2812989" y="156236"/>
                </a:lnTo>
                <a:lnTo>
                  <a:pt x="2813189" y="169033"/>
                </a:lnTo>
                <a:cubicBezTo>
                  <a:pt x="2812651" y="193428"/>
                  <a:pt x="2810922" y="217764"/>
                  <a:pt x="2807165" y="241502"/>
                </a:cubicBezTo>
                <a:cubicBezTo>
                  <a:pt x="2806091" y="248779"/>
                  <a:pt x="2794161" y="249612"/>
                  <a:pt x="2793805" y="241741"/>
                </a:cubicBezTo>
                <a:close/>
                <a:moveTo>
                  <a:pt x="2708759" y="123872"/>
                </a:moveTo>
                <a:lnTo>
                  <a:pt x="2709408" y="126551"/>
                </a:lnTo>
                <a:cubicBezTo>
                  <a:pt x="2710929" y="139449"/>
                  <a:pt x="2710421" y="152511"/>
                  <a:pt x="2706604" y="166229"/>
                </a:cubicBezTo>
                <a:cubicBezTo>
                  <a:pt x="2704696" y="173269"/>
                  <a:pt x="2694317" y="172909"/>
                  <a:pt x="2692527" y="165992"/>
                </a:cubicBezTo>
                <a:cubicBezTo>
                  <a:pt x="2689068" y="152632"/>
                  <a:pt x="2689784" y="139389"/>
                  <a:pt x="2688352" y="125792"/>
                </a:cubicBezTo>
                <a:lnTo>
                  <a:pt x="2687445" y="117254"/>
                </a:lnTo>
                <a:close/>
                <a:moveTo>
                  <a:pt x="3300638" y="307653"/>
                </a:moveTo>
                <a:lnTo>
                  <a:pt x="3297568" y="307351"/>
                </a:lnTo>
                <a:cubicBezTo>
                  <a:pt x="3257724" y="302461"/>
                  <a:pt x="3218479" y="301625"/>
                  <a:pt x="3179232" y="311168"/>
                </a:cubicBezTo>
                <a:cubicBezTo>
                  <a:pt x="3160504" y="315701"/>
                  <a:pt x="3144758" y="324767"/>
                  <a:pt x="3125671" y="323694"/>
                </a:cubicBezTo>
                <a:cubicBezTo>
                  <a:pt x="3117678" y="323217"/>
                  <a:pt x="3111475" y="311168"/>
                  <a:pt x="3120422" y="306874"/>
                </a:cubicBezTo>
                <a:cubicBezTo>
                  <a:pt x="3139390" y="297778"/>
                  <a:pt x="3158238" y="291046"/>
                  <a:pt x="3177077" y="286280"/>
                </a:cubicBezTo>
                <a:lnTo>
                  <a:pt x="3213550" y="280612"/>
                </a:lnTo>
                <a:close/>
                <a:moveTo>
                  <a:pt x="2550495" y="74730"/>
                </a:moveTo>
                <a:lnTo>
                  <a:pt x="2571283" y="81185"/>
                </a:lnTo>
                <a:lnTo>
                  <a:pt x="2575027" y="95969"/>
                </a:lnTo>
                <a:cubicBezTo>
                  <a:pt x="2576577" y="102530"/>
                  <a:pt x="2567153" y="108494"/>
                  <a:pt x="2562739" y="102411"/>
                </a:cubicBezTo>
                <a:close/>
                <a:moveTo>
                  <a:pt x="2760286" y="139871"/>
                </a:moveTo>
                <a:lnTo>
                  <a:pt x="2776659" y="144955"/>
                </a:lnTo>
                <a:lnTo>
                  <a:pt x="2776627" y="160267"/>
                </a:lnTo>
                <a:cubicBezTo>
                  <a:pt x="2776269" y="168378"/>
                  <a:pt x="2764221" y="168974"/>
                  <a:pt x="2762670" y="161221"/>
                </a:cubicBezTo>
                <a:close/>
                <a:moveTo>
                  <a:pt x="2961739" y="202423"/>
                </a:moveTo>
                <a:lnTo>
                  <a:pt x="2931064" y="263899"/>
                </a:lnTo>
                <a:cubicBezTo>
                  <a:pt x="2888970" y="356737"/>
                  <a:pt x="2853868" y="464695"/>
                  <a:pt x="2847486" y="487002"/>
                </a:cubicBezTo>
                <a:cubicBezTo>
                  <a:pt x="2822554" y="571341"/>
                  <a:pt x="2792254" y="650192"/>
                  <a:pt x="2781040" y="732741"/>
                </a:cubicBezTo>
                <a:cubicBezTo>
                  <a:pt x="2800604" y="657230"/>
                  <a:pt x="2828877" y="582315"/>
                  <a:pt x="2864664" y="515632"/>
                </a:cubicBezTo>
                <a:cubicBezTo>
                  <a:pt x="2866333" y="512531"/>
                  <a:pt x="2872059" y="513366"/>
                  <a:pt x="2872417" y="516944"/>
                </a:cubicBezTo>
                <a:cubicBezTo>
                  <a:pt x="2876831" y="555953"/>
                  <a:pt x="2859057" y="590427"/>
                  <a:pt x="2844384" y="625856"/>
                </a:cubicBezTo>
                <a:cubicBezTo>
                  <a:pt x="2838897" y="639218"/>
                  <a:pt x="2834840" y="653054"/>
                  <a:pt x="2829950" y="666535"/>
                </a:cubicBezTo>
                <a:cubicBezTo>
                  <a:pt x="2839971" y="648880"/>
                  <a:pt x="2851304" y="632895"/>
                  <a:pt x="2863828" y="620011"/>
                </a:cubicBezTo>
                <a:cubicBezTo>
                  <a:pt x="2870150" y="613450"/>
                  <a:pt x="2880887" y="619653"/>
                  <a:pt x="2877427" y="628362"/>
                </a:cubicBezTo>
                <a:cubicBezTo>
                  <a:pt x="2861203" y="669994"/>
                  <a:pt x="2835914" y="706855"/>
                  <a:pt x="2820884" y="749441"/>
                </a:cubicBezTo>
                <a:cubicBezTo>
                  <a:pt x="2820884" y="749441"/>
                  <a:pt x="2820884" y="749561"/>
                  <a:pt x="2820884" y="749561"/>
                </a:cubicBezTo>
                <a:cubicBezTo>
                  <a:pt x="2852496" y="695761"/>
                  <a:pt x="2891742" y="646851"/>
                  <a:pt x="2922638" y="616075"/>
                </a:cubicBezTo>
                <a:cubicBezTo>
                  <a:pt x="2967134" y="571580"/>
                  <a:pt x="3024155" y="550705"/>
                  <a:pt x="3072707" y="511337"/>
                </a:cubicBezTo>
                <a:cubicBezTo>
                  <a:pt x="3118514" y="474119"/>
                  <a:pt x="3148933" y="459804"/>
                  <a:pt x="3208100" y="442149"/>
                </a:cubicBezTo>
                <a:cubicBezTo>
                  <a:pt x="3259277" y="426761"/>
                  <a:pt x="3319399" y="410176"/>
                  <a:pt x="3372364" y="427834"/>
                </a:cubicBezTo>
                <a:cubicBezTo>
                  <a:pt x="3396937" y="435946"/>
                  <a:pt x="3408032" y="448472"/>
                  <a:pt x="3428311" y="463025"/>
                </a:cubicBezTo>
                <a:cubicBezTo>
                  <a:pt x="3424493" y="460401"/>
                  <a:pt x="3502629" y="525652"/>
                  <a:pt x="3510860" y="524460"/>
                </a:cubicBezTo>
                <a:cubicBezTo>
                  <a:pt x="3511814" y="524341"/>
                  <a:pt x="3510024" y="513008"/>
                  <a:pt x="3510860" y="512054"/>
                </a:cubicBezTo>
                <a:cubicBezTo>
                  <a:pt x="3557502" y="453959"/>
                  <a:pt x="3479606" y="437854"/>
                  <a:pt x="3453600" y="429027"/>
                </a:cubicBezTo>
                <a:cubicBezTo>
                  <a:pt x="3411014" y="414474"/>
                  <a:pt x="3366996" y="410897"/>
                  <a:pt x="3331446" y="381192"/>
                </a:cubicBezTo>
                <a:cubicBezTo>
                  <a:pt x="3325602" y="376421"/>
                  <a:pt x="3328464" y="364371"/>
                  <a:pt x="3337291" y="366280"/>
                </a:cubicBezTo>
                <a:cubicBezTo>
                  <a:pt x="3375941" y="374631"/>
                  <a:pt x="3424731" y="380834"/>
                  <a:pt x="3466245" y="395507"/>
                </a:cubicBezTo>
                <a:cubicBezTo>
                  <a:pt x="3463143" y="381311"/>
                  <a:pt x="3446502" y="363596"/>
                  <a:pt x="3428862" y="348864"/>
                </a:cubicBezTo>
                <a:lnTo>
                  <a:pt x="3425631" y="346464"/>
                </a:lnTo>
                <a:lnTo>
                  <a:pt x="3469952" y="360226"/>
                </a:lnTo>
                <a:lnTo>
                  <a:pt x="3481394" y="375108"/>
                </a:lnTo>
                <a:cubicBezTo>
                  <a:pt x="3489269" y="387156"/>
                  <a:pt x="3492369" y="396582"/>
                  <a:pt x="3490102" y="405171"/>
                </a:cubicBezTo>
                <a:cubicBezTo>
                  <a:pt x="3500481" y="410298"/>
                  <a:pt x="3510383" y="415904"/>
                  <a:pt x="3518734" y="422943"/>
                </a:cubicBezTo>
                <a:cubicBezTo>
                  <a:pt x="3570863" y="466365"/>
                  <a:pt x="3538296" y="499408"/>
                  <a:pt x="3547005" y="552850"/>
                </a:cubicBezTo>
                <a:cubicBezTo>
                  <a:pt x="3548555" y="562512"/>
                  <a:pt x="3536865" y="570386"/>
                  <a:pt x="3528395" y="568000"/>
                </a:cubicBezTo>
                <a:cubicBezTo>
                  <a:pt x="3466125" y="550705"/>
                  <a:pt x="3422346" y="489746"/>
                  <a:pt x="3359004" y="468393"/>
                </a:cubicBezTo>
                <a:cubicBezTo>
                  <a:pt x="3264525" y="436424"/>
                  <a:pt x="3156806" y="479488"/>
                  <a:pt x="3082845" y="541041"/>
                </a:cubicBezTo>
                <a:cubicBezTo>
                  <a:pt x="3061732" y="558698"/>
                  <a:pt x="3044196" y="571699"/>
                  <a:pt x="3020934" y="585656"/>
                </a:cubicBezTo>
                <a:cubicBezTo>
                  <a:pt x="2949717" y="628481"/>
                  <a:pt x="2907488" y="668802"/>
                  <a:pt x="2864187" y="740614"/>
                </a:cubicBezTo>
                <a:cubicBezTo>
                  <a:pt x="2841044" y="778906"/>
                  <a:pt x="2814204" y="819585"/>
                  <a:pt x="2799530" y="862051"/>
                </a:cubicBezTo>
                <a:cubicBezTo>
                  <a:pt x="2799054" y="863394"/>
                  <a:pt x="2798323" y="867047"/>
                  <a:pt x="2797392" y="872162"/>
                </a:cubicBezTo>
                <a:lnTo>
                  <a:pt x="2795008" y="885597"/>
                </a:lnTo>
                <a:lnTo>
                  <a:pt x="2827014" y="1069649"/>
                </a:lnTo>
                <a:cubicBezTo>
                  <a:pt x="2844542" y="1161286"/>
                  <a:pt x="2863739" y="1252685"/>
                  <a:pt x="2884913" y="1343584"/>
                </a:cubicBezTo>
                <a:lnTo>
                  <a:pt x="2900559" y="1404353"/>
                </a:lnTo>
                <a:lnTo>
                  <a:pt x="2892696" y="1330731"/>
                </a:lnTo>
                <a:cubicBezTo>
                  <a:pt x="2882915" y="1272518"/>
                  <a:pt x="2871104" y="1224443"/>
                  <a:pt x="2883034" y="1165156"/>
                </a:cubicBezTo>
                <a:cubicBezTo>
                  <a:pt x="2889356" y="1133543"/>
                  <a:pt x="2901405" y="1103363"/>
                  <a:pt x="2910113" y="1072467"/>
                </a:cubicBezTo>
                <a:cubicBezTo>
                  <a:pt x="2920015" y="1037754"/>
                  <a:pt x="2914645" y="976319"/>
                  <a:pt x="2933972" y="945675"/>
                </a:cubicBezTo>
                <a:cubicBezTo>
                  <a:pt x="2954966" y="912630"/>
                  <a:pt x="2988009" y="927663"/>
                  <a:pt x="3006261" y="892233"/>
                </a:cubicBezTo>
                <a:cubicBezTo>
                  <a:pt x="3034771" y="836642"/>
                  <a:pt x="3022365" y="809563"/>
                  <a:pt x="3084635" y="780577"/>
                </a:cubicBezTo>
                <a:cubicBezTo>
                  <a:pt x="3105630" y="770794"/>
                  <a:pt x="3137838" y="757315"/>
                  <a:pt x="3162412" y="763518"/>
                </a:cubicBezTo>
                <a:cubicBezTo>
                  <a:pt x="3181977" y="768527"/>
                  <a:pt x="3191757" y="795965"/>
                  <a:pt x="3210963" y="795011"/>
                </a:cubicBezTo>
                <a:cubicBezTo>
                  <a:pt x="3258679" y="792507"/>
                  <a:pt x="3289694" y="704827"/>
                  <a:pt x="3342780" y="696596"/>
                </a:cubicBezTo>
                <a:cubicBezTo>
                  <a:pt x="3366040" y="693018"/>
                  <a:pt x="3402902" y="709957"/>
                  <a:pt x="3422108" y="720573"/>
                </a:cubicBezTo>
                <a:cubicBezTo>
                  <a:pt x="3425685" y="722601"/>
                  <a:pt x="3429502" y="726299"/>
                  <a:pt x="3429384" y="730833"/>
                </a:cubicBezTo>
                <a:cubicBezTo>
                  <a:pt x="3429384" y="734411"/>
                  <a:pt x="3429146" y="737393"/>
                  <a:pt x="3428907" y="740375"/>
                </a:cubicBezTo>
                <a:cubicBezTo>
                  <a:pt x="3433082" y="737512"/>
                  <a:pt x="3437138" y="734888"/>
                  <a:pt x="3441432" y="731786"/>
                </a:cubicBezTo>
                <a:cubicBezTo>
                  <a:pt x="3494876" y="693852"/>
                  <a:pt x="3534003" y="675244"/>
                  <a:pt x="3596988" y="677510"/>
                </a:cubicBezTo>
                <a:cubicBezTo>
                  <a:pt x="3606888" y="677867"/>
                  <a:pt x="3615835" y="689081"/>
                  <a:pt x="3607723" y="697907"/>
                </a:cubicBezTo>
                <a:cubicBezTo>
                  <a:pt x="3592692" y="714370"/>
                  <a:pt x="3591858" y="726180"/>
                  <a:pt x="3591141" y="738228"/>
                </a:cubicBezTo>
                <a:cubicBezTo>
                  <a:pt x="3603429" y="730473"/>
                  <a:pt x="3615596" y="722242"/>
                  <a:pt x="3628718" y="715682"/>
                </a:cubicBezTo>
                <a:cubicBezTo>
                  <a:pt x="3678583" y="690750"/>
                  <a:pt x="3742760" y="666535"/>
                  <a:pt x="3792146" y="703276"/>
                </a:cubicBezTo>
                <a:cubicBezTo>
                  <a:pt x="3798469" y="707928"/>
                  <a:pt x="3800735" y="716875"/>
                  <a:pt x="3796083" y="723556"/>
                </a:cubicBezTo>
                <a:cubicBezTo>
                  <a:pt x="3788210" y="734888"/>
                  <a:pt x="3782006" y="746936"/>
                  <a:pt x="3775565" y="758746"/>
                </a:cubicBezTo>
                <a:cubicBezTo>
                  <a:pt x="3804314" y="748368"/>
                  <a:pt x="3834494" y="740256"/>
                  <a:pt x="3863840" y="733694"/>
                </a:cubicBezTo>
                <a:cubicBezTo>
                  <a:pt x="3884448" y="729102"/>
                  <a:pt x="3904317" y="727895"/>
                  <a:pt x="3923767" y="729047"/>
                </a:cubicBezTo>
                <a:lnTo>
                  <a:pt x="3976873" y="737844"/>
                </a:lnTo>
                <a:lnTo>
                  <a:pt x="3967228" y="768906"/>
                </a:lnTo>
                <a:lnTo>
                  <a:pt x="3944629" y="764472"/>
                </a:lnTo>
                <a:cubicBezTo>
                  <a:pt x="3904339" y="759582"/>
                  <a:pt x="3863422" y="761669"/>
                  <a:pt x="3818510" y="776521"/>
                </a:cubicBezTo>
                <a:cubicBezTo>
                  <a:pt x="3767810" y="793222"/>
                  <a:pt x="3730950" y="816602"/>
                  <a:pt x="3688603" y="846067"/>
                </a:cubicBezTo>
                <a:cubicBezTo>
                  <a:pt x="3670946" y="858354"/>
                  <a:pt x="3669396" y="862528"/>
                  <a:pt x="3649118" y="865868"/>
                </a:cubicBezTo>
                <a:cubicBezTo>
                  <a:pt x="3637188" y="867777"/>
                  <a:pt x="3631700" y="853224"/>
                  <a:pt x="3641483" y="846663"/>
                </a:cubicBezTo>
                <a:cubicBezTo>
                  <a:pt x="3667368" y="829247"/>
                  <a:pt x="3687886" y="809206"/>
                  <a:pt x="3711149" y="791791"/>
                </a:cubicBezTo>
                <a:cubicBezTo>
                  <a:pt x="3749917" y="749680"/>
                  <a:pt x="3788209" y="703633"/>
                  <a:pt x="3709001" y="720931"/>
                </a:cubicBezTo>
                <a:cubicBezTo>
                  <a:pt x="3656035" y="732502"/>
                  <a:pt x="3606292" y="761728"/>
                  <a:pt x="3562989" y="796561"/>
                </a:cubicBezTo>
                <a:cubicBezTo>
                  <a:pt x="3553446" y="806940"/>
                  <a:pt x="3542471" y="816006"/>
                  <a:pt x="3530185" y="824714"/>
                </a:cubicBezTo>
                <a:cubicBezTo>
                  <a:pt x="3499527" y="853940"/>
                  <a:pt x="3480440" y="882450"/>
                  <a:pt x="3441312" y="901655"/>
                </a:cubicBezTo>
                <a:cubicBezTo>
                  <a:pt x="3433918" y="905235"/>
                  <a:pt x="3424852" y="896050"/>
                  <a:pt x="3430338" y="889130"/>
                </a:cubicBezTo>
                <a:cubicBezTo>
                  <a:pt x="3466842" y="842487"/>
                  <a:pt x="3508355" y="798828"/>
                  <a:pt x="3555473" y="762682"/>
                </a:cubicBezTo>
                <a:cubicBezTo>
                  <a:pt x="3559530" y="753497"/>
                  <a:pt x="3563109" y="743596"/>
                  <a:pt x="3565733" y="731072"/>
                </a:cubicBezTo>
                <a:cubicBezTo>
                  <a:pt x="3568119" y="719738"/>
                  <a:pt x="3570265" y="711507"/>
                  <a:pt x="3573726" y="703754"/>
                </a:cubicBezTo>
                <a:cubicBezTo>
                  <a:pt x="3515631" y="711388"/>
                  <a:pt x="3477339" y="745504"/>
                  <a:pt x="3425566" y="776640"/>
                </a:cubicBezTo>
                <a:cubicBezTo>
                  <a:pt x="3399323" y="792385"/>
                  <a:pt x="3371289" y="802406"/>
                  <a:pt x="3349102" y="824594"/>
                </a:cubicBezTo>
                <a:cubicBezTo>
                  <a:pt x="3324767" y="848930"/>
                  <a:pt x="3313314" y="875413"/>
                  <a:pt x="3285044" y="894379"/>
                </a:cubicBezTo>
                <a:cubicBezTo>
                  <a:pt x="3278840" y="898555"/>
                  <a:pt x="3268939" y="891874"/>
                  <a:pt x="3273114" y="884478"/>
                </a:cubicBezTo>
                <a:cubicBezTo>
                  <a:pt x="3309379" y="820896"/>
                  <a:pt x="3350892" y="792863"/>
                  <a:pt x="3402186" y="758507"/>
                </a:cubicBezTo>
                <a:cubicBezTo>
                  <a:pt x="3410416" y="731188"/>
                  <a:pt x="3354709" y="737632"/>
                  <a:pt x="3344569" y="739778"/>
                </a:cubicBezTo>
                <a:cubicBezTo>
                  <a:pt x="3291842" y="750753"/>
                  <a:pt x="3263927" y="801451"/>
                  <a:pt x="3222296" y="832588"/>
                </a:cubicBezTo>
                <a:cubicBezTo>
                  <a:pt x="3216690" y="836883"/>
                  <a:pt x="3210844" y="837597"/>
                  <a:pt x="3204403" y="834258"/>
                </a:cubicBezTo>
                <a:cubicBezTo>
                  <a:pt x="3144160" y="802406"/>
                  <a:pt x="3136765" y="783081"/>
                  <a:pt x="3078910" y="842131"/>
                </a:cubicBezTo>
                <a:cubicBezTo>
                  <a:pt x="3023200" y="899032"/>
                  <a:pt x="3052307" y="884240"/>
                  <a:pt x="3028210" y="932910"/>
                </a:cubicBezTo>
                <a:cubicBezTo>
                  <a:pt x="3023438" y="942453"/>
                  <a:pt x="3010077" y="942095"/>
                  <a:pt x="3006141" y="946867"/>
                </a:cubicBezTo>
                <a:cubicBezTo>
                  <a:pt x="2956040" y="1008527"/>
                  <a:pt x="2964868" y="985863"/>
                  <a:pt x="2949718" y="1044791"/>
                </a:cubicBezTo>
                <a:cubicBezTo>
                  <a:pt x="2925024" y="1141655"/>
                  <a:pt x="2899974" y="1210606"/>
                  <a:pt x="2916912" y="1311287"/>
                </a:cubicBezTo>
                <a:cubicBezTo>
                  <a:pt x="2921446" y="1338723"/>
                  <a:pt x="2924189" y="1367592"/>
                  <a:pt x="2927053" y="1396580"/>
                </a:cubicBezTo>
                <a:cubicBezTo>
                  <a:pt x="2926456" y="1373437"/>
                  <a:pt x="2925979" y="1350295"/>
                  <a:pt x="2925143" y="1327152"/>
                </a:cubicBezTo>
                <a:cubicBezTo>
                  <a:pt x="2922997" y="1262616"/>
                  <a:pt x="2935163" y="1200943"/>
                  <a:pt x="2956279" y="1139747"/>
                </a:cubicBezTo>
                <a:cubicBezTo>
                  <a:pt x="2959142" y="1131397"/>
                  <a:pt x="2970355" y="1132828"/>
                  <a:pt x="2971309" y="1141417"/>
                </a:cubicBezTo>
                <a:cubicBezTo>
                  <a:pt x="2973814" y="1163127"/>
                  <a:pt x="2963793" y="1183765"/>
                  <a:pt x="2959261" y="1204880"/>
                </a:cubicBezTo>
                <a:cubicBezTo>
                  <a:pt x="2951745" y="1239713"/>
                  <a:pt x="2944588" y="1276096"/>
                  <a:pt x="2944827" y="1311645"/>
                </a:cubicBezTo>
                <a:cubicBezTo>
                  <a:pt x="2944945" y="1332640"/>
                  <a:pt x="2944111" y="1355305"/>
                  <a:pt x="2943395" y="1378327"/>
                </a:cubicBezTo>
                <a:cubicBezTo>
                  <a:pt x="2956516" y="1261662"/>
                  <a:pt x="3000655" y="1148216"/>
                  <a:pt x="3071513" y="1055170"/>
                </a:cubicBezTo>
                <a:cubicBezTo>
                  <a:pt x="3077239" y="1047654"/>
                  <a:pt x="3090838" y="1052069"/>
                  <a:pt x="3087617" y="1062327"/>
                </a:cubicBezTo>
                <a:cubicBezTo>
                  <a:pt x="3062447" y="1141655"/>
                  <a:pt x="3012107" y="1209532"/>
                  <a:pt x="2988964" y="1291842"/>
                </a:cubicBezTo>
                <a:cubicBezTo>
                  <a:pt x="2982164" y="1316058"/>
                  <a:pt x="2978347" y="1340752"/>
                  <a:pt x="2975126" y="1365564"/>
                </a:cubicBezTo>
                <a:cubicBezTo>
                  <a:pt x="2990992" y="1319757"/>
                  <a:pt x="3009959" y="1274187"/>
                  <a:pt x="3026898" y="1232555"/>
                </a:cubicBezTo>
                <a:cubicBezTo>
                  <a:pt x="3062686" y="1144995"/>
                  <a:pt x="3102290" y="1073541"/>
                  <a:pt x="3155255" y="994929"/>
                </a:cubicBezTo>
                <a:cubicBezTo>
                  <a:pt x="3160982" y="986340"/>
                  <a:pt x="3173029" y="992901"/>
                  <a:pt x="3170883" y="1002324"/>
                </a:cubicBezTo>
                <a:cubicBezTo>
                  <a:pt x="3161338" y="1044791"/>
                  <a:pt x="3123286" y="1077955"/>
                  <a:pt x="3102649" y="1115888"/>
                </a:cubicBezTo>
                <a:cubicBezTo>
                  <a:pt x="3090719" y="1137719"/>
                  <a:pt x="3080341" y="1160981"/>
                  <a:pt x="3070440" y="1184481"/>
                </a:cubicBezTo>
                <a:cubicBezTo>
                  <a:pt x="3079267" y="1167542"/>
                  <a:pt x="3088452" y="1150841"/>
                  <a:pt x="3098353" y="1134498"/>
                </a:cubicBezTo>
                <a:cubicBezTo>
                  <a:pt x="3128891" y="1084039"/>
                  <a:pt x="3175892" y="1045627"/>
                  <a:pt x="3210606" y="998746"/>
                </a:cubicBezTo>
                <a:cubicBezTo>
                  <a:pt x="3215378" y="992304"/>
                  <a:pt x="3226232" y="997673"/>
                  <a:pt x="3224681" y="1005307"/>
                </a:cubicBezTo>
                <a:cubicBezTo>
                  <a:pt x="3214065" y="1058152"/>
                  <a:pt x="3152392" y="1101813"/>
                  <a:pt x="3123167" y="1146070"/>
                </a:cubicBezTo>
                <a:cubicBezTo>
                  <a:pt x="3108136" y="1168735"/>
                  <a:pt x="3094416" y="1192354"/>
                  <a:pt x="3081056" y="1216213"/>
                </a:cubicBezTo>
                <a:cubicBezTo>
                  <a:pt x="3083441" y="1214781"/>
                  <a:pt x="3085948" y="1213588"/>
                  <a:pt x="3088332" y="1212275"/>
                </a:cubicBezTo>
                <a:cubicBezTo>
                  <a:pt x="3116366" y="1179471"/>
                  <a:pt x="3143564" y="1145712"/>
                  <a:pt x="3170047" y="1111714"/>
                </a:cubicBezTo>
                <a:cubicBezTo>
                  <a:pt x="3205834" y="1065786"/>
                  <a:pt x="3236373" y="1007693"/>
                  <a:pt x="3286475" y="976319"/>
                </a:cubicBezTo>
                <a:cubicBezTo>
                  <a:pt x="3295064" y="970952"/>
                  <a:pt x="3305203" y="983118"/>
                  <a:pt x="3299477" y="990992"/>
                </a:cubicBezTo>
                <a:cubicBezTo>
                  <a:pt x="3252596" y="1054932"/>
                  <a:pt x="3203805" y="1129011"/>
                  <a:pt x="3145235" y="1187344"/>
                </a:cubicBezTo>
                <a:cubicBezTo>
                  <a:pt x="3154062" y="1184362"/>
                  <a:pt x="3162769" y="1182334"/>
                  <a:pt x="3171597" y="1179828"/>
                </a:cubicBezTo>
                <a:cubicBezTo>
                  <a:pt x="3230884" y="1120064"/>
                  <a:pt x="3301863" y="1069247"/>
                  <a:pt x="3351129" y="1000058"/>
                </a:cubicBezTo>
                <a:cubicBezTo>
                  <a:pt x="3356855" y="992066"/>
                  <a:pt x="3370216" y="997195"/>
                  <a:pt x="3368903" y="1006976"/>
                </a:cubicBezTo>
                <a:cubicBezTo>
                  <a:pt x="3363894" y="1046343"/>
                  <a:pt x="3321307" y="1077359"/>
                  <a:pt x="3294824" y="1103959"/>
                </a:cubicBezTo>
                <a:cubicBezTo>
                  <a:pt x="3270966" y="1127817"/>
                  <a:pt x="3246750" y="1148097"/>
                  <a:pt x="3221818" y="1167542"/>
                </a:cubicBezTo>
                <a:cubicBezTo>
                  <a:pt x="3234106" y="1165156"/>
                  <a:pt x="3246393" y="1162889"/>
                  <a:pt x="3258560" y="1160026"/>
                </a:cubicBezTo>
                <a:cubicBezTo>
                  <a:pt x="3260827" y="1159430"/>
                  <a:pt x="3262617" y="1158595"/>
                  <a:pt x="3264763" y="1157999"/>
                </a:cubicBezTo>
                <a:cubicBezTo>
                  <a:pt x="3329658" y="1081056"/>
                  <a:pt x="3408985" y="1013180"/>
                  <a:pt x="3463859" y="929212"/>
                </a:cubicBezTo>
                <a:cubicBezTo>
                  <a:pt x="3468630" y="921935"/>
                  <a:pt x="3479963" y="925036"/>
                  <a:pt x="3478650" y="934342"/>
                </a:cubicBezTo>
                <a:cubicBezTo>
                  <a:pt x="3471970" y="980137"/>
                  <a:pt x="3420318" y="1039543"/>
                  <a:pt x="3386320" y="1070558"/>
                </a:cubicBezTo>
                <a:cubicBezTo>
                  <a:pt x="3363894" y="1091076"/>
                  <a:pt x="3343138" y="1115173"/>
                  <a:pt x="3320830" y="1137123"/>
                </a:cubicBezTo>
                <a:cubicBezTo>
                  <a:pt x="3354231" y="1121257"/>
                  <a:pt x="3385247" y="1101455"/>
                  <a:pt x="3418528" y="1082607"/>
                </a:cubicBezTo>
                <a:cubicBezTo>
                  <a:pt x="3421989" y="1079386"/>
                  <a:pt x="3425567" y="1076404"/>
                  <a:pt x="3428787" y="1072706"/>
                </a:cubicBezTo>
                <a:cubicBezTo>
                  <a:pt x="3436781" y="1063521"/>
                  <a:pt x="3444176" y="1055289"/>
                  <a:pt x="3452883" y="1046820"/>
                </a:cubicBezTo>
                <a:cubicBezTo>
                  <a:pt x="3471255" y="1028807"/>
                  <a:pt x="3508116" y="991589"/>
                  <a:pt x="3516704" y="966418"/>
                </a:cubicBezTo>
                <a:cubicBezTo>
                  <a:pt x="3519210" y="958902"/>
                  <a:pt x="3528873" y="959738"/>
                  <a:pt x="3533167" y="964628"/>
                </a:cubicBezTo>
                <a:cubicBezTo>
                  <a:pt x="3552731" y="986817"/>
                  <a:pt x="3512052" y="1020576"/>
                  <a:pt x="3499169" y="1037038"/>
                </a:cubicBezTo>
                <a:cubicBezTo>
                  <a:pt x="3496307" y="1040736"/>
                  <a:pt x="3492966" y="1044672"/>
                  <a:pt x="3489865" y="1048490"/>
                </a:cubicBezTo>
                <a:cubicBezTo>
                  <a:pt x="3503584" y="1043003"/>
                  <a:pt x="3517540" y="1038708"/>
                  <a:pt x="3531496" y="1034056"/>
                </a:cubicBezTo>
                <a:cubicBezTo>
                  <a:pt x="3532569" y="1033460"/>
                  <a:pt x="3533524" y="1033101"/>
                  <a:pt x="3534599" y="1032983"/>
                </a:cubicBezTo>
                <a:cubicBezTo>
                  <a:pt x="3535313" y="1032743"/>
                  <a:pt x="3536030" y="1032506"/>
                  <a:pt x="3536745" y="1032266"/>
                </a:cubicBezTo>
                <a:cubicBezTo>
                  <a:pt x="3549032" y="1021531"/>
                  <a:pt x="3560245" y="1008885"/>
                  <a:pt x="3571459" y="997314"/>
                </a:cubicBezTo>
                <a:cubicBezTo>
                  <a:pt x="3573248" y="995525"/>
                  <a:pt x="3603310" y="966657"/>
                  <a:pt x="3603071" y="965225"/>
                </a:cubicBezTo>
                <a:cubicBezTo>
                  <a:pt x="3602236" y="958187"/>
                  <a:pt x="3611301" y="955205"/>
                  <a:pt x="3616073" y="959141"/>
                </a:cubicBezTo>
                <a:cubicBezTo>
                  <a:pt x="3617028" y="959857"/>
                  <a:pt x="3617863" y="960692"/>
                  <a:pt x="3618817" y="961408"/>
                </a:cubicBezTo>
                <a:cubicBezTo>
                  <a:pt x="3622038" y="964151"/>
                  <a:pt x="3621919" y="968923"/>
                  <a:pt x="3620367" y="972383"/>
                </a:cubicBezTo>
                <a:cubicBezTo>
                  <a:pt x="3613688" y="986936"/>
                  <a:pt x="3602952" y="1002563"/>
                  <a:pt x="3590187" y="1016282"/>
                </a:cubicBezTo>
                <a:cubicBezTo>
                  <a:pt x="3618579" y="1008527"/>
                  <a:pt x="3647209" y="1001251"/>
                  <a:pt x="3675838" y="993735"/>
                </a:cubicBezTo>
                <a:cubicBezTo>
                  <a:pt x="3684665" y="987294"/>
                  <a:pt x="3693732" y="981091"/>
                  <a:pt x="3702798" y="975007"/>
                </a:cubicBezTo>
                <a:cubicBezTo>
                  <a:pt x="3722361" y="961885"/>
                  <a:pt x="3741806" y="946270"/>
                  <a:pt x="3756120" y="927303"/>
                </a:cubicBezTo>
                <a:cubicBezTo>
                  <a:pt x="3759579" y="922890"/>
                  <a:pt x="3768288" y="923605"/>
                  <a:pt x="3768885" y="930047"/>
                </a:cubicBezTo>
                <a:cubicBezTo>
                  <a:pt x="3771032" y="951520"/>
                  <a:pt x="3758506" y="963913"/>
                  <a:pt x="3742760" y="975365"/>
                </a:cubicBezTo>
                <a:cubicBezTo>
                  <a:pt x="3743476" y="975126"/>
                  <a:pt x="3744310" y="974888"/>
                  <a:pt x="3745146" y="974649"/>
                </a:cubicBezTo>
                <a:cubicBezTo>
                  <a:pt x="3778488" y="964510"/>
                  <a:pt x="3811650" y="954134"/>
                  <a:pt x="3844276" y="942268"/>
                </a:cubicBezTo>
                <a:lnTo>
                  <a:pt x="3924075" y="907883"/>
                </a:lnTo>
                <a:lnTo>
                  <a:pt x="3912177" y="946199"/>
                </a:lnTo>
                <a:lnTo>
                  <a:pt x="3850241" y="971071"/>
                </a:lnTo>
                <a:cubicBezTo>
                  <a:pt x="3749201" y="1016520"/>
                  <a:pt x="3638262" y="1025586"/>
                  <a:pt x="3534478" y="1059226"/>
                </a:cubicBezTo>
                <a:cubicBezTo>
                  <a:pt x="3461831" y="1082726"/>
                  <a:pt x="3404690" y="1134975"/>
                  <a:pt x="3338604" y="1170285"/>
                </a:cubicBezTo>
                <a:cubicBezTo>
                  <a:pt x="3262019" y="1211202"/>
                  <a:pt x="3170883" y="1200704"/>
                  <a:pt x="3098234" y="1254265"/>
                </a:cubicBezTo>
                <a:cubicBezTo>
                  <a:pt x="3025586" y="1307828"/>
                  <a:pt x="3003279" y="1402544"/>
                  <a:pt x="2981806" y="1485689"/>
                </a:cubicBezTo>
                <a:cubicBezTo>
                  <a:pt x="2975126" y="1511455"/>
                  <a:pt x="2973934" y="1545334"/>
                  <a:pt x="2958425" y="1568000"/>
                </a:cubicBezTo>
                <a:cubicBezTo>
                  <a:pt x="2958723" y="1574382"/>
                  <a:pt x="2953743" y="1578885"/>
                  <a:pt x="2947928" y="1579989"/>
                </a:cubicBezTo>
                <a:lnTo>
                  <a:pt x="2945428" y="1578632"/>
                </a:lnTo>
                <a:lnTo>
                  <a:pt x="2954668" y="1614522"/>
                </a:lnTo>
                <a:cubicBezTo>
                  <a:pt x="2980099" y="1704161"/>
                  <a:pt x="3007813" y="1793040"/>
                  <a:pt x="3038111" y="1880898"/>
                </a:cubicBezTo>
                <a:cubicBezTo>
                  <a:pt x="3097102" y="2052497"/>
                  <a:pt x="3172403" y="2217236"/>
                  <a:pt x="3255668" y="2378130"/>
                </a:cubicBezTo>
                <a:lnTo>
                  <a:pt x="3382168" y="2610842"/>
                </a:lnTo>
                <a:lnTo>
                  <a:pt x="3348147" y="2444902"/>
                </a:lnTo>
                <a:cubicBezTo>
                  <a:pt x="3323693" y="2330502"/>
                  <a:pt x="3310810" y="2220159"/>
                  <a:pt x="3291365" y="2105044"/>
                </a:cubicBezTo>
                <a:cubicBezTo>
                  <a:pt x="3273830" y="2001023"/>
                  <a:pt x="3264167" y="1899746"/>
                  <a:pt x="3300908" y="1798588"/>
                </a:cubicBezTo>
                <a:cubicBezTo>
                  <a:pt x="3320353" y="1744906"/>
                  <a:pt x="3365444" y="1668800"/>
                  <a:pt x="3429265" y="1680012"/>
                </a:cubicBezTo>
                <a:cubicBezTo>
                  <a:pt x="3433441" y="1666891"/>
                  <a:pt x="3439525" y="1654962"/>
                  <a:pt x="3452169" y="1646850"/>
                </a:cubicBezTo>
                <a:cubicBezTo>
                  <a:pt x="3466126" y="1638022"/>
                  <a:pt x="3478889" y="1640408"/>
                  <a:pt x="3491654" y="1646492"/>
                </a:cubicBezTo>
                <a:cubicBezTo>
                  <a:pt x="3498572" y="1616312"/>
                  <a:pt x="3512052" y="1587562"/>
                  <a:pt x="3547482" y="1587682"/>
                </a:cubicBezTo>
                <a:cubicBezTo>
                  <a:pt x="3571697" y="1587801"/>
                  <a:pt x="3575276" y="1602593"/>
                  <a:pt x="3599612" y="1588637"/>
                </a:cubicBezTo>
                <a:cubicBezTo>
                  <a:pt x="3610825" y="1582194"/>
                  <a:pt x="3615715" y="1570623"/>
                  <a:pt x="3630269" y="1571220"/>
                </a:cubicBezTo>
                <a:cubicBezTo>
                  <a:pt x="3635041" y="1571459"/>
                  <a:pt x="3639335" y="1573128"/>
                  <a:pt x="3643272" y="1575514"/>
                </a:cubicBezTo>
                <a:cubicBezTo>
                  <a:pt x="3643630" y="1572055"/>
                  <a:pt x="3643869" y="1568476"/>
                  <a:pt x="3644583" y="1565135"/>
                </a:cubicBezTo>
                <a:cubicBezTo>
                  <a:pt x="3649237" y="1544021"/>
                  <a:pt x="3665341" y="1500241"/>
                  <a:pt x="3694090" y="1517062"/>
                </a:cubicBezTo>
                <a:cubicBezTo>
                  <a:pt x="3694925" y="1517539"/>
                  <a:pt x="3695640" y="1518373"/>
                  <a:pt x="3696357" y="1518971"/>
                </a:cubicBezTo>
                <a:cubicBezTo>
                  <a:pt x="3696476" y="1517778"/>
                  <a:pt x="3696594" y="1516585"/>
                  <a:pt x="3696714" y="1515273"/>
                </a:cubicBezTo>
                <a:cubicBezTo>
                  <a:pt x="3700025" y="1481902"/>
                  <a:pt x="3713869" y="1471210"/>
                  <a:pt x="3735430" y="1458539"/>
                </a:cubicBezTo>
                <a:lnTo>
                  <a:pt x="3757078" y="1445706"/>
                </a:lnTo>
                <a:lnTo>
                  <a:pt x="3744929" y="1484832"/>
                </a:lnTo>
                <a:lnTo>
                  <a:pt x="3741328" y="1486166"/>
                </a:lnTo>
                <a:cubicBezTo>
                  <a:pt x="3735245" y="1499885"/>
                  <a:pt x="3729041" y="1513483"/>
                  <a:pt x="3722958" y="1527202"/>
                </a:cubicBezTo>
                <a:cubicBezTo>
                  <a:pt x="3720214" y="1537341"/>
                  <a:pt x="3720811" y="1551418"/>
                  <a:pt x="3719498" y="1562273"/>
                </a:cubicBezTo>
                <a:lnTo>
                  <a:pt x="3719175" y="1567777"/>
                </a:lnTo>
                <a:lnTo>
                  <a:pt x="3677160" y="1703088"/>
                </a:lnTo>
                <a:lnTo>
                  <a:pt x="3675242" y="1698980"/>
                </a:lnTo>
                <a:cubicBezTo>
                  <a:pt x="3686336" y="1651383"/>
                  <a:pt x="3689677" y="1603667"/>
                  <a:pt x="3693374" y="1555592"/>
                </a:cubicBezTo>
                <a:cubicBezTo>
                  <a:pt x="3670709" y="1546526"/>
                  <a:pt x="3661643" y="1553565"/>
                  <a:pt x="3666772" y="1577185"/>
                </a:cubicBezTo>
                <a:cubicBezTo>
                  <a:pt x="3661165" y="1594362"/>
                  <a:pt x="3667608" y="1602712"/>
                  <a:pt x="3666295" y="1618578"/>
                </a:cubicBezTo>
                <a:cubicBezTo>
                  <a:pt x="3663910" y="1647924"/>
                  <a:pt x="3661284" y="1677745"/>
                  <a:pt x="3656393" y="1706733"/>
                </a:cubicBezTo>
                <a:lnTo>
                  <a:pt x="3615185" y="1902684"/>
                </a:lnTo>
                <a:lnTo>
                  <a:pt x="3613335" y="1908642"/>
                </a:lnTo>
                <a:lnTo>
                  <a:pt x="3605622" y="1914553"/>
                </a:lnTo>
                <a:cubicBezTo>
                  <a:pt x="3602058" y="1914509"/>
                  <a:pt x="3598658" y="1912212"/>
                  <a:pt x="3598180" y="1907500"/>
                </a:cubicBezTo>
                <a:cubicBezTo>
                  <a:pt x="3592574" y="1850837"/>
                  <a:pt x="3618579" y="1793458"/>
                  <a:pt x="3628837" y="1738107"/>
                </a:cubicBezTo>
                <a:cubicBezTo>
                  <a:pt x="3634563" y="1706973"/>
                  <a:pt x="3639931" y="1677030"/>
                  <a:pt x="3641960" y="1645419"/>
                </a:cubicBezTo>
                <a:cubicBezTo>
                  <a:pt x="3642796" y="1631819"/>
                  <a:pt x="3642079" y="1617266"/>
                  <a:pt x="3641960" y="1602831"/>
                </a:cubicBezTo>
                <a:cubicBezTo>
                  <a:pt x="3631104" y="1597582"/>
                  <a:pt x="3604861" y="1614164"/>
                  <a:pt x="3592096" y="1622038"/>
                </a:cubicBezTo>
                <a:cubicBezTo>
                  <a:pt x="3592573" y="1622634"/>
                  <a:pt x="3593408" y="1622872"/>
                  <a:pt x="3593648" y="1623589"/>
                </a:cubicBezTo>
                <a:cubicBezTo>
                  <a:pt x="3596748" y="1634086"/>
                  <a:pt x="3595555" y="1634682"/>
                  <a:pt x="3592336" y="1644703"/>
                </a:cubicBezTo>
                <a:cubicBezTo>
                  <a:pt x="3587563" y="1659972"/>
                  <a:pt x="3586370" y="1675360"/>
                  <a:pt x="3584939" y="1691226"/>
                </a:cubicBezTo>
                <a:cubicBezTo>
                  <a:pt x="3584224" y="1699576"/>
                  <a:pt x="3572532" y="1698741"/>
                  <a:pt x="3569789" y="1692300"/>
                </a:cubicBezTo>
                <a:cubicBezTo>
                  <a:pt x="3562274" y="1674286"/>
                  <a:pt x="3559411" y="1641602"/>
                  <a:pt x="3573964" y="1625855"/>
                </a:cubicBezTo>
                <a:cubicBezTo>
                  <a:pt x="3571578" y="1624780"/>
                  <a:pt x="3569431" y="1623349"/>
                  <a:pt x="3566210" y="1623707"/>
                </a:cubicBezTo>
                <a:cubicBezTo>
                  <a:pt x="3512530" y="1629075"/>
                  <a:pt x="3516348" y="1641721"/>
                  <a:pt x="3511217" y="1683115"/>
                </a:cubicBezTo>
                <a:cubicBezTo>
                  <a:pt x="3504656" y="1734767"/>
                  <a:pt x="3515273" y="1805029"/>
                  <a:pt x="3489149" y="1851075"/>
                </a:cubicBezTo>
                <a:cubicBezTo>
                  <a:pt x="3484258" y="1859664"/>
                  <a:pt x="3468988" y="1854893"/>
                  <a:pt x="3470540" y="1844872"/>
                </a:cubicBezTo>
                <a:cubicBezTo>
                  <a:pt x="3479606" y="1786419"/>
                  <a:pt x="3478652" y="1726774"/>
                  <a:pt x="3487836" y="1668323"/>
                </a:cubicBezTo>
                <a:cubicBezTo>
                  <a:pt x="3474118" y="1669038"/>
                  <a:pt x="3457537" y="1675480"/>
                  <a:pt x="3451930" y="1683949"/>
                </a:cubicBezTo>
                <a:cubicBezTo>
                  <a:pt x="3451214" y="1685023"/>
                  <a:pt x="3450975" y="1686574"/>
                  <a:pt x="3450379" y="1687766"/>
                </a:cubicBezTo>
                <a:cubicBezTo>
                  <a:pt x="3452406" y="1691464"/>
                  <a:pt x="3451096" y="1695998"/>
                  <a:pt x="3447397" y="1697786"/>
                </a:cubicBezTo>
                <a:cubicBezTo>
                  <a:pt x="3445726" y="1706256"/>
                  <a:pt x="3445250" y="1715562"/>
                  <a:pt x="3443221" y="1722599"/>
                </a:cubicBezTo>
                <a:cubicBezTo>
                  <a:pt x="3437496" y="1742640"/>
                  <a:pt x="3430577" y="1759938"/>
                  <a:pt x="3428668" y="1780933"/>
                </a:cubicBezTo>
                <a:cubicBezTo>
                  <a:pt x="3426760" y="1802166"/>
                  <a:pt x="3429861" y="1830677"/>
                  <a:pt x="3420199" y="1850359"/>
                </a:cubicBezTo>
                <a:cubicBezTo>
                  <a:pt x="3418528" y="1853818"/>
                  <a:pt x="3413042" y="1854893"/>
                  <a:pt x="3410059" y="1852745"/>
                </a:cubicBezTo>
                <a:cubicBezTo>
                  <a:pt x="3397653" y="1843798"/>
                  <a:pt x="3400158" y="1830914"/>
                  <a:pt x="3401231" y="1817077"/>
                </a:cubicBezTo>
                <a:cubicBezTo>
                  <a:pt x="3403975" y="1782006"/>
                  <a:pt x="3406242" y="1751349"/>
                  <a:pt x="3418528" y="1718662"/>
                </a:cubicBezTo>
                <a:cubicBezTo>
                  <a:pt x="3421272" y="1711386"/>
                  <a:pt x="3423301" y="1703632"/>
                  <a:pt x="3425209" y="1695878"/>
                </a:cubicBezTo>
                <a:cubicBezTo>
                  <a:pt x="3233986" y="1679416"/>
                  <a:pt x="3326676" y="2183418"/>
                  <a:pt x="3337531" y="2271097"/>
                </a:cubicBezTo>
                <a:cubicBezTo>
                  <a:pt x="3344331" y="2325612"/>
                  <a:pt x="3357332" y="2379531"/>
                  <a:pt x="3370336" y="2433451"/>
                </a:cubicBezTo>
                <a:cubicBezTo>
                  <a:pt x="3366160" y="2383588"/>
                  <a:pt x="3366041" y="2334440"/>
                  <a:pt x="3368547" y="2291138"/>
                </a:cubicBezTo>
                <a:cubicBezTo>
                  <a:pt x="3368903" y="2284695"/>
                  <a:pt x="3378208" y="2284457"/>
                  <a:pt x="3379401" y="2290541"/>
                </a:cubicBezTo>
                <a:cubicBezTo>
                  <a:pt x="3393001" y="2361876"/>
                  <a:pt x="3395149" y="2434167"/>
                  <a:pt x="3411014" y="2505264"/>
                </a:cubicBezTo>
                <a:cubicBezTo>
                  <a:pt x="3410418" y="2475560"/>
                  <a:pt x="3409820" y="2445738"/>
                  <a:pt x="3410895" y="2416631"/>
                </a:cubicBezTo>
                <a:cubicBezTo>
                  <a:pt x="3413518" y="2344579"/>
                  <a:pt x="3404571" y="2218847"/>
                  <a:pt x="3451572" y="2157293"/>
                </a:cubicBezTo>
                <a:cubicBezTo>
                  <a:pt x="3457536" y="2149420"/>
                  <a:pt x="3469704" y="2154907"/>
                  <a:pt x="3467200" y="2164689"/>
                </a:cubicBezTo>
                <a:cubicBezTo>
                  <a:pt x="3453243" y="2219742"/>
                  <a:pt x="3443461" y="2278910"/>
                  <a:pt x="3437914" y="2339733"/>
                </a:cubicBezTo>
                <a:lnTo>
                  <a:pt x="3434904" y="2483288"/>
                </a:lnTo>
                <a:lnTo>
                  <a:pt x="3356540" y="2735663"/>
                </a:lnTo>
                <a:lnTo>
                  <a:pt x="3335995" y="2699066"/>
                </a:lnTo>
                <a:cubicBezTo>
                  <a:pt x="3271743" y="2578657"/>
                  <a:pt x="3211918" y="2455758"/>
                  <a:pt x="3155851" y="2338376"/>
                </a:cubicBezTo>
                <a:cubicBezTo>
                  <a:pt x="3075330" y="2169908"/>
                  <a:pt x="2994072" y="1997146"/>
                  <a:pt x="2930947" y="1819787"/>
                </a:cubicBezTo>
                <a:lnTo>
                  <a:pt x="2904193" y="1734896"/>
                </a:lnTo>
                <a:lnTo>
                  <a:pt x="2889118" y="1733217"/>
                </a:lnTo>
                <a:cubicBezTo>
                  <a:pt x="2812056" y="1667487"/>
                  <a:pt x="2745253" y="1590545"/>
                  <a:pt x="2665330" y="1526964"/>
                </a:cubicBezTo>
                <a:cubicBezTo>
                  <a:pt x="2579797" y="1458849"/>
                  <a:pt x="2495339" y="1388110"/>
                  <a:pt x="2411359" y="1317967"/>
                </a:cubicBezTo>
                <a:cubicBezTo>
                  <a:pt x="2330838" y="1250806"/>
                  <a:pt x="2263678" y="1171835"/>
                  <a:pt x="2192581" y="1096087"/>
                </a:cubicBezTo>
                <a:cubicBezTo>
                  <a:pt x="2123750" y="1022723"/>
                  <a:pt x="2085577" y="963913"/>
                  <a:pt x="2040009" y="876127"/>
                </a:cubicBezTo>
                <a:cubicBezTo>
                  <a:pt x="2015434" y="828887"/>
                  <a:pt x="1987639" y="783318"/>
                  <a:pt x="1962589" y="736318"/>
                </a:cubicBezTo>
                <a:cubicBezTo>
                  <a:pt x="1943025" y="699696"/>
                  <a:pt x="1919645" y="663669"/>
                  <a:pt x="1900915" y="627286"/>
                </a:cubicBezTo>
                <a:cubicBezTo>
                  <a:pt x="1897696" y="621083"/>
                  <a:pt x="1880278" y="608677"/>
                  <a:pt x="1881233" y="598538"/>
                </a:cubicBezTo>
                <a:cubicBezTo>
                  <a:pt x="1883976" y="570743"/>
                  <a:pt x="1908550" y="541993"/>
                  <a:pt x="1935152" y="535552"/>
                </a:cubicBezTo>
                <a:cubicBezTo>
                  <a:pt x="1939446" y="534479"/>
                  <a:pt x="1974518" y="545095"/>
                  <a:pt x="1972610" y="544856"/>
                </a:cubicBezTo>
                <a:cubicBezTo>
                  <a:pt x="2007920" y="548556"/>
                  <a:pt x="1989788" y="537819"/>
                  <a:pt x="2026410" y="540443"/>
                </a:cubicBezTo>
                <a:cubicBezTo>
                  <a:pt x="2036191" y="541159"/>
                  <a:pt x="2047762" y="536984"/>
                  <a:pt x="2058259" y="539847"/>
                </a:cubicBezTo>
                <a:cubicBezTo>
                  <a:pt x="2045257" y="536267"/>
                  <a:pt x="2100370" y="564063"/>
                  <a:pt x="2100846" y="564420"/>
                </a:cubicBezTo>
                <a:cubicBezTo>
                  <a:pt x="2133771" y="593050"/>
                  <a:pt x="2117785" y="598775"/>
                  <a:pt x="2125420" y="563227"/>
                </a:cubicBezTo>
                <a:cubicBezTo>
                  <a:pt x="2126136" y="559769"/>
                  <a:pt x="2128760" y="555712"/>
                  <a:pt x="2132578" y="554878"/>
                </a:cubicBezTo>
                <a:cubicBezTo>
                  <a:pt x="2171228" y="546527"/>
                  <a:pt x="2198307" y="584461"/>
                  <a:pt x="2219779" y="618339"/>
                </a:cubicBezTo>
                <a:cubicBezTo>
                  <a:pt x="2218586" y="607126"/>
                  <a:pt x="2218228" y="596390"/>
                  <a:pt x="2220495" y="587086"/>
                </a:cubicBezTo>
                <a:cubicBezTo>
                  <a:pt x="2221807" y="581837"/>
                  <a:pt x="2224670" y="578497"/>
                  <a:pt x="2230156" y="577184"/>
                </a:cubicBezTo>
                <a:cubicBezTo>
                  <a:pt x="2248647" y="572890"/>
                  <a:pt x="2265466" y="571697"/>
                  <a:pt x="2283719" y="566449"/>
                </a:cubicBezTo>
                <a:cubicBezTo>
                  <a:pt x="2290041" y="564659"/>
                  <a:pt x="2295647" y="560960"/>
                  <a:pt x="2302685" y="563228"/>
                </a:cubicBezTo>
                <a:cubicBezTo>
                  <a:pt x="2318194" y="568118"/>
                  <a:pt x="2333582" y="593766"/>
                  <a:pt x="2345750" y="605099"/>
                </a:cubicBezTo>
                <a:cubicBezTo>
                  <a:pt x="2373545" y="631104"/>
                  <a:pt x="2384042" y="654126"/>
                  <a:pt x="2395494" y="689318"/>
                </a:cubicBezTo>
                <a:cubicBezTo>
                  <a:pt x="2401815" y="708523"/>
                  <a:pt x="2415534" y="725223"/>
                  <a:pt x="2422573" y="743476"/>
                </a:cubicBezTo>
                <a:cubicBezTo>
                  <a:pt x="2428776" y="733335"/>
                  <a:pt x="2438797" y="727013"/>
                  <a:pt x="2444045" y="714369"/>
                </a:cubicBezTo>
                <a:cubicBezTo>
                  <a:pt x="2445954" y="709716"/>
                  <a:pt x="2450128" y="705541"/>
                  <a:pt x="2455735" y="706018"/>
                </a:cubicBezTo>
                <a:cubicBezTo>
                  <a:pt x="2490091" y="709239"/>
                  <a:pt x="2507268" y="762800"/>
                  <a:pt x="2517289" y="788448"/>
                </a:cubicBezTo>
                <a:cubicBezTo>
                  <a:pt x="2518841" y="792503"/>
                  <a:pt x="2520391" y="796679"/>
                  <a:pt x="2521941" y="800735"/>
                </a:cubicBezTo>
                <a:cubicBezTo>
                  <a:pt x="2524447" y="792742"/>
                  <a:pt x="2527668" y="785823"/>
                  <a:pt x="2532081" y="780336"/>
                </a:cubicBezTo>
                <a:cubicBezTo>
                  <a:pt x="2588028" y="709477"/>
                  <a:pt x="2656978" y="846661"/>
                  <a:pt x="2677496" y="881853"/>
                </a:cubicBezTo>
                <a:cubicBezTo>
                  <a:pt x="2712210" y="941376"/>
                  <a:pt x="2706603" y="999580"/>
                  <a:pt x="2715073" y="1065309"/>
                </a:cubicBezTo>
                <a:cubicBezTo>
                  <a:pt x="2724616" y="1139032"/>
                  <a:pt x="2746804" y="1211798"/>
                  <a:pt x="2770424" y="1281941"/>
                </a:cubicBezTo>
                <a:cubicBezTo>
                  <a:pt x="2793328" y="1349996"/>
                  <a:pt x="2814322" y="1424791"/>
                  <a:pt x="2837808" y="1498482"/>
                </a:cubicBezTo>
                <a:lnTo>
                  <a:pt x="2856582" y="1552707"/>
                </a:lnTo>
                <a:lnTo>
                  <a:pt x="2832425" y="1434259"/>
                </a:lnTo>
                <a:cubicBezTo>
                  <a:pt x="2821391" y="1364698"/>
                  <a:pt x="2811997" y="1294704"/>
                  <a:pt x="2800128" y="1225038"/>
                </a:cubicBezTo>
                <a:lnTo>
                  <a:pt x="2763682" y="937915"/>
                </a:lnTo>
                <a:lnTo>
                  <a:pt x="2757197" y="930494"/>
                </a:lnTo>
                <a:cubicBezTo>
                  <a:pt x="2753604" y="920444"/>
                  <a:pt x="2752173" y="908694"/>
                  <a:pt x="2750861" y="898196"/>
                </a:cubicBezTo>
                <a:cubicBezTo>
                  <a:pt x="2741317" y="821373"/>
                  <a:pt x="2701952" y="748965"/>
                  <a:pt x="2671651" y="678702"/>
                </a:cubicBezTo>
                <a:cubicBezTo>
                  <a:pt x="2636938" y="598062"/>
                  <a:pt x="2601271" y="517421"/>
                  <a:pt x="2556178" y="441911"/>
                </a:cubicBezTo>
                <a:cubicBezTo>
                  <a:pt x="2491284" y="333356"/>
                  <a:pt x="2416132" y="231841"/>
                  <a:pt x="2363524" y="116486"/>
                </a:cubicBezTo>
                <a:cubicBezTo>
                  <a:pt x="2350104" y="87084"/>
                  <a:pt x="2335342" y="57977"/>
                  <a:pt x="2321460" y="28512"/>
                </a:cubicBezTo>
                <a:lnTo>
                  <a:pt x="2309821" y="0"/>
                </a:lnTo>
                <a:lnTo>
                  <a:pt x="2345066" y="10944"/>
                </a:lnTo>
                <a:lnTo>
                  <a:pt x="2415788" y="156136"/>
                </a:lnTo>
                <a:cubicBezTo>
                  <a:pt x="2443032" y="207684"/>
                  <a:pt x="2472318" y="258144"/>
                  <a:pt x="2504884" y="307351"/>
                </a:cubicBezTo>
                <a:cubicBezTo>
                  <a:pt x="2585166" y="428669"/>
                  <a:pt x="2648032" y="555476"/>
                  <a:pt x="2704337" y="686456"/>
                </a:cubicBezTo>
                <a:cubicBezTo>
                  <a:pt x="2691693" y="645540"/>
                  <a:pt x="2685489" y="599851"/>
                  <a:pt x="2673441" y="561320"/>
                </a:cubicBezTo>
                <a:cubicBezTo>
                  <a:pt x="2657336" y="509906"/>
                  <a:pt x="2641232" y="457657"/>
                  <a:pt x="2627515" y="405410"/>
                </a:cubicBezTo>
                <a:cubicBezTo>
                  <a:pt x="2626440" y="401591"/>
                  <a:pt x="2626798" y="396582"/>
                  <a:pt x="2630615" y="394194"/>
                </a:cubicBezTo>
                <a:cubicBezTo>
                  <a:pt x="2632166" y="393240"/>
                  <a:pt x="2633597" y="392406"/>
                  <a:pt x="2635149" y="391451"/>
                </a:cubicBezTo>
                <a:cubicBezTo>
                  <a:pt x="2641949" y="387275"/>
                  <a:pt x="2648032" y="396103"/>
                  <a:pt x="2646243" y="402069"/>
                </a:cubicBezTo>
                <a:cubicBezTo>
                  <a:pt x="2645766" y="403501"/>
                  <a:pt x="2674276" y="468870"/>
                  <a:pt x="2676065" y="474954"/>
                </a:cubicBezTo>
                <a:cubicBezTo>
                  <a:pt x="2683939" y="501437"/>
                  <a:pt x="2690500" y="528396"/>
                  <a:pt x="2699208" y="554640"/>
                </a:cubicBezTo>
                <a:cubicBezTo>
                  <a:pt x="2700281" y="557979"/>
                  <a:pt x="2700998" y="561320"/>
                  <a:pt x="2702070" y="564660"/>
                </a:cubicBezTo>
                <a:cubicBezTo>
                  <a:pt x="2701951" y="560724"/>
                  <a:pt x="2701952" y="556907"/>
                  <a:pt x="2701712" y="552972"/>
                </a:cubicBezTo>
                <a:cubicBezTo>
                  <a:pt x="2698014" y="490462"/>
                  <a:pt x="2683699" y="425687"/>
                  <a:pt x="2672368" y="364253"/>
                </a:cubicBezTo>
                <a:cubicBezTo>
                  <a:pt x="2667238" y="336696"/>
                  <a:pt x="2648270" y="299836"/>
                  <a:pt x="2658887" y="271087"/>
                </a:cubicBezTo>
                <a:cubicBezTo>
                  <a:pt x="2661750" y="263452"/>
                  <a:pt x="2672009" y="267270"/>
                  <a:pt x="2671890" y="274427"/>
                </a:cubicBezTo>
                <a:cubicBezTo>
                  <a:pt x="2671293" y="314747"/>
                  <a:pt x="2691931" y="364849"/>
                  <a:pt x="2699208" y="405766"/>
                </a:cubicBezTo>
                <a:cubicBezTo>
                  <a:pt x="2706365" y="446086"/>
                  <a:pt x="2717936" y="486287"/>
                  <a:pt x="2722826" y="526846"/>
                </a:cubicBezTo>
                <a:cubicBezTo>
                  <a:pt x="2725689" y="550705"/>
                  <a:pt x="2728196" y="575039"/>
                  <a:pt x="2730819" y="599255"/>
                </a:cubicBezTo>
                <a:cubicBezTo>
                  <a:pt x="2731535" y="582911"/>
                  <a:pt x="2732609" y="566331"/>
                  <a:pt x="2734278" y="548914"/>
                </a:cubicBezTo>
                <a:cubicBezTo>
                  <a:pt x="2737857" y="511576"/>
                  <a:pt x="2739408" y="474835"/>
                  <a:pt x="2737022" y="437258"/>
                </a:cubicBezTo>
                <a:cubicBezTo>
                  <a:pt x="2734756" y="402544"/>
                  <a:pt x="2719964" y="368905"/>
                  <a:pt x="2724378" y="334430"/>
                </a:cubicBezTo>
                <a:cubicBezTo>
                  <a:pt x="2725094" y="328465"/>
                  <a:pt x="2735233" y="327869"/>
                  <a:pt x="2736307" y="333833"/>
                </a:cubicBezTo>
                <a:cubicBezTo>
                  <a:pt x="2742271" y="365326"/>
                  <a:pt x="2758734" y="391809"/>
                  <a:pt x="2761000" y="423539"/>
                </a:cubicBezTo>
                <a:cubicBezTo>
                  <a:pt x="2763863" y="463979"/>
                  <a:pt x="2759211" y="507759"/>
                  <a:pt x="2755274" y="548556"/>
                </a:cubicBezTo>
                <a:cubicBezTo>
                  <a:pt x="2750741" y="595080"/>
                  <a:pt x="2741675" y="644465"/>
                  <a:pt x="2744896" y="690989"/>
                </a:cubicBezTo>
                <a:cubicBezTo>
                  <a:pt x="2745134" y="695521"/>
                  <a:pt x="2745730" y="699816"/>
                  <a:pt x="2746208" y="704231"/>
                </a:cubicBezTo>
                <a:cubicBezTo>
                  <a:pt x="2749548" y="616552"/>
                  <a:pt x="2768992" y="526368"/>
                  <a:pt x="2786648" y="444416"/>
                </a:cubicBezTo>
                <a:cubicBezTo>
                  <a:pt x="2788198" y="437616"/>
                  <a:pt x="2798099" y="439525"/>
                  <a:pt x="2798338" y="445966"/>
                </a:cubicBezTo>
                <a:cubicBezTo>
                  <a:pt x="2800485" y="497381"/>
                  <a:pt x="2789392" y="548795"/>
                  <a:pt x="2780683" y="599493"/>
                </a:cubicBezTo>
                <a:cubicBezTo>
                  <a:pt x="2790345" y="565377"/>
                  <a:pt x="2802394" y="531855"/>
                  <a:pt x="2806569" y="496307"/>
                </a:cubicBezTo>
                <a:cubicBezTo>
                  <a:pt x="2811102" y="457776"/>
                  <a:pt x="2812414" y="419244"/>
                  <a:pt x="2817186" y="380715"/>
                </a:cubicBezTo>
                <a:cubicBezTo>
                  <a:pt x="2823509" y="329241"/>
                  <a:pt x="2829026" y="277409"/>
                  <a:pt x="2833425" y="225503"/>
                </a:cubicBezTo>
                <a:lnTo>
                  <a:pt x="2837205" y="163755"/>
                </a:lnTo>
                <a:lnTo>
                  <a:pt x="2861927" y="171431"/>
                </a:lnTo>
                <a:lnTo>
                  <a:pt x="2849990" y="316417"/>
                </a:lnTo>
                <a:cubicBezTo>
                  <a:pt x="2846412" y="351965"/>
                  <a:pt x="2843191" y="387514"/>
                  <a:pt x="2839852" y="423062"/>
                </a:cubicBezTo>
                <a:cubicBezTo>
                  <a:pt x="2862158" y="354709"/>
                  <a:pt x="2885659" y="286952"/>
                  <a:pt x="2914884" y="220389"/>
                </a:cubicBezTo>
                <a:lnTo>
                  <a:pt x="2929606" y="192446"/>
                </a:lnTo>
                <a:close/>
              </a:path>
            </a:pathLst>
          </a:custGeom>
          <a:solidFill>
            <a:schemeClr val="accent4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BAAD1F5-B0CE-4F34-805C-2F2A00EC4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559065" y="3478401"/>
            <a:ext cx="2632935" cy="3379599"/>
          </a:xfrm>
          <a:custGeom>
            <a:avLst/>
            <a:gdLst>
              <a:gd name="connsiteX0" fmla="*/ 1477235 w 2632935"/>
              <a:gd name="connsiteY0" fmla="*/ 49362 h 3379599"/>
              <a:gd name="connsiteX1" fmla="*/ 1466206 w 2632935"/>
              <a:gd name="connsiteY1" fmla="*/ 42639 h 3379599"/>
              <a:gd name="connsiteX2" fmla="*/ 1471492 w 2632935"/>
              <a:gd name="connsiteY2" fmla="*/ 29705 h 3379599"/>
              <a:gd name="connsiteX3" fmla="*/ 1530129 w 2632935"/>
              <a:gd name="connsiteY3" fmla="*/ 18442 h 3379599"/>
              <a:gd name="connsiteX4" fmla="*/ 1530571 w 2632935"/>
              <a:gd name="connsiteY4" fmla="*/ 35889 h 3379599"/>
              <a:gd name="connsiteX5" fmla="*/ 1477235 w 2632935"/>
              <a:gd name="connsiteY5" fmla="*/ 49362 h 3379599"/>
              <a:gd name="connsiteX6" fmla="*/ 594959 w 2632935"/>
              <a:gd name="connsiteY6" fmla="*/ 50743 h 3379599"/>
              <a:gd name="connsiteX7" fmla="*/ 591729 w 2632935"/>
              <a:gd name="connsiteY7" fmla="*/ 38982 h 3379599"/>
              <a:gd name="connsiteX8" fmla="*/ 610917 w 2632935"/>
              <a:gd name="connsiteY8" fmla="*/ 0 h 3379599"/>
              <a:gd name="connsiteX9" fmla="*/ 632720 w 2632935"/>
              <a:gd name="connsiteY9" fmla="*/ 0 h 3379599"/>
              <a:gd name="connsiteX10" fmla="*/ 606637 w 2632935"/>
              <a:gd name="connsiteY10" fmla="*/ 47928 h 3379599"/>
              <a:gd name="connsiteX11" fmla="*/ 594959 w 2632935"/>
              <a:gd name="connsiteY11" fmla="*/ 50743 h 3379599"/>
              <a:gd name="connsiteX12" fmla="*/ 1769755 w 2632935"/>
              <a:gd name="connsiteY12" fmla="*/ 81054 h 3379599"/>
              <a:gd name="connsiteX13" fmla="*/ 1761680 w 2632935"/>
              <a:gd name="connsiteY13" fmla="*/ 73007 h 3379599"/>
              <a:gd name="connsiteX14" fmla="*/ 1767104 w 2632935"/>
              <a:gd name="connsiteY14" fmla="*/ 63054 h 3379599"/>
              <a:gd name="connsiteX15" fmla="*/ 1814366 w 2632935"/>
              <a:gd name="connsiteY15" fmla="*/ 53115 h 3379599"/>
              <a:gd name="connsiteX16" fmla="*/ 1880070 w 2632935"/>
              <a:gd name="connsiteY16" fmla="*/ 46490 h 3379599"/>
              <a:gd name="connsiteX17" fmla="*/ 1884599 w 2632935"/>
              <a:gd name="connsiteY17" fmla="*/ 64821 h 3379599"/>
              <a:gd name="connsiteX18" fmla="*/ 1820772 w 2632935"/>
              <a:gd name="connsiteY18" fmla="*/ 77078 h 3379599"/>
              <a:gd name="connsiteX19" fmla="*/ 1769755 w 2632935"/>
              <a:gd name="connsiteY19" fmla="*/ 81054 h 3379599"/>
              <a:gd name="connsiteX20" fmla="*/ 1329926 w 2632935"/>
              <a:gd name="connsiteY20" fmla="*/ 88563 h 3379599"/>
              <a:gd name="connsiteX21" fmla="*/ 1321990 w 2632935"/>
              <a:gd name="connsiteY21" fmla="*/ 81772 h 3379599"/>
              <a:gd name="connsiteX22" fmla="*/ 1326393 w 2632935"/>
              <a:gd name="connsiteY22" fmla="*/ 71999 h 3379599"/>
              <a:gd name="connsiteX23" fmla="*/ 1427544 w 2632935"/>
              <a:gd name="connsiteY23" fmla="*/ 45717 h 3379599"/>
              <a:gd name="connsiteX24" fmla="*/ 1431961 w 2632935"/>
              <a:gd name="connsiteY24" fmla="*/ 62392 h 3379599"/>
              <a:gd name="connsiteX25" fmla="*/ 1329926 w 2632935"/>
              <a:gd name="connsiteY25" fmla="*/ 88563 h 3379599"/>
              <a:gd name="connsiteX26" fmla="*/ 1958694 w 2632935"/>
              <a:gd name="connsiteY26" fmla="*/ 91876 h 3379599"/>
              <a:gd name="connsiteX27" fmla="*/ 1950315 w 2632935"/>
              <a:gd name="connsiteY27" fmla="*/ 83276 h 3379599"/>
              <a:gd name="connsiteX28" fmla="*/ 1957921 w 2632935"/>
              <a:gd name="connsiteY28" fmla="*/ 73103 h 3379599"/>
              <a:gd name="connsiteX29" fmla="*/ 2098053 w 2632935"/>
              <a:gd name="connsiteY29" fmla="*/ 55214 h 3379599"/>
              <a:gd name="connsiteX30" fmla="*/ 2099378 w 2632935"/>
              <a:gd name="connsiteY30" fmla="*/ 72551 h 3379599"/>
              <a:gd name="connsiteX31" fmla="*/ 1958694 w 2632935"/>
              <a:gd name="connsiteY31" fmla="*/ 91876 h 3379599"/>
              <a:gd name="connsiteX32" fmla="*/ 422581 w 2632935"/>
              <a:gd name="connsiteY32" fmla="*/ 114127 h 3379599"/>
              <a:gd name="connsiteX33" fmla="*/ 417916 w 2632935"/>
              <a:gd name="connsiteY33" fmla="*/ 103581 h 3379599"/>
              <a:gd name="connsiteX34" fmla="*/ 448172 w 2632935"/>
              <a:gd name="connsiteY34" fmla="*/ 36221 h 3379599"/>
              <a:gd name="connsiteX35" fmla="*/ 459105 w 2632935"/>
              <a:gd name="connsiteY35" fmla="*/ 40308 h 3379599"/>
              <a:gd name="connsiteX36" fmla="*/ 433376 w 2632935"/>
              <a:gd name="connsiteY36" fmla="*/ 109765 h 3379599"/>
              <a:gd name="connsiteX37" fmla="*/ 422581 w 2632935"/>
              <a:gd name="connsiteY37" fmla="*/ 114127 h 3379599"/>
              <a:gd name="connsiteX38" fmla="*/ 2204723 w 2632935"/>
              <a:gd name="connsiteY38" fmla="*/ 116500 h 3379599"/>
              <a:gd name="connsiteX39" fmla="*/ 2195724 w 2632935"/>
              <a:gd name="connsiteY39" fmla="*/ 107694 h 3379599"/>
              <a:gd name="connsiteX40" fmla="*/ 2201632 w 2632935"/>
              <a:gd name="connsiteY40" fmla="*/ 96734 h 3379599"/>
              <a:gd name="connsiteX41" fmla="*/ 2253532 w 2632935"/>
              <a:gd name="connsiteY41" fmla="*/ 87127 h 3379599"/>
              <a:gd name="connsiteX42" fmla="*/ 2302672 w 2632935"/>
              <a:gd name="connsiteY42" fmla="*/ 83705 h 3379599"/>
              <a:gd name="connsiteX43" fmla="*/ 2305212 w 2632935"/>
              <a:gd name="connsiteY43" fmla="*/ 101703 h 3379599"/>
              <a:gd name="connsiteX44" fmla="*/ 2253864 w 2632935"/>
              <a:gd name="connsiteY44" fmla="*/ 112083 h 3379599"/>
              <a:gd name="connsiteX45" fmla="*/ 2204723 w 2632935"/>
              <a:gd name="connsiteY45" fmla="*/ 116500 h 3379599"/>
              <a:gd name="connsiteX46" fmla="*/ 1620017 w 2632935"/>
              <a:gd name="connsiteY46" fmla="*/ 118709 h 3379599"/>
              <a:gd name="connsiteX47" fmla="*/ 1612480 w 2632935"/>
              <a:gd name="connsiteY47" fmla="*/ 110523 h 3379599"/>
              <a:gd name="connsiteX48" fmla="*/ 1618360 w 2632935"/>
              <a:gd name="connsiteY48" fmla="*/ 100930 h 3379599"/>
              <a:gd name="connsiteX49" fmla="*/ 1692236 w 2632935"/>
              <a:gd name="connsiteY49" fmla="*/ 92316 h 3379599"/>
              <a:gd name="connsiteX50" fmla="*/ 1693339 w 2632935"/>
              <a:gd name="connsiteY50" fmla="*/ 111531 h 3379599"/>
              <a:gd name="connsiteX51" fmla="*/ 1620017 w 2632935"/>
              <a:gd name="connsiteY51" fmla="*/ 118709 h 3379599"/>
              <a:gd name="connsiteX52" fmla="*/ 1790074 w 2632935"/>
              <a:gd name="connsiteY52" fmla="*/ 127874 h 3379599"/>
              <a:gd name="connsiteX53" fmla="*/ 1780162 w 2632935"/>
              <a:gd name="connsiteY53" fmla="*/ 118681 h 3379599"/>
              <a:gd name="connsiteX54" fmla="*/ 1787975 w 2632935"/>
              <a:gd name="connsiteY54" fmla="*/ 107004 h 3379599"/>
              <a:gd name="connsiteX55" fmla="*/ 1901714 w 2632935"/>
              <a:gd name="connsiteY55" fmla="*/ 91102 h 3379599"/>
              <a:gd name="connsiteX56" fmla="*/ 1904806 w 2632935"/>
              <a:gd name="connsiteY56" fmla="*/ 110537 h 3379599"/>
              <a:gd name="connsiteX57" fmla="*/ 1790074 w 2632935"/>
              <a:gd name="connsiteY57" fmla="*/ 127874 h 3379599"/>
              <a:gd name="connsiteX58" fmla="*/ 633249 w 2632935"/>
              <a:gd name="connsiteY58" fmla="*/ 135274 h 3379599"/>
              <a:gd name="connsiteX59" fmla="*/ 623422 w 2632935"/>
              <a:gd name="connsiteY59" fmla="*/ 126220 h 3379599"/>
              <a:gd name="connsiteX60" fmla="*/ 668917 w 2632935"/>
              <a:gd name="connsiteY60" fmla="*/ 68135 h 3379599"/>
              <a:gd name="connsiteX61" fmla="*/ 691996 w 2632935"/>
              <a:gd name="connsiteY61" fmla="*/ 31805 h 3379599"/>
              <a:gd name="connsiteX62" fmla="*/ 660303 w 2632935"/>
              <a:gd name="connsiteY62" fmla="*/ 56319 h 3379599"/>
              <a:gd name="connsiteX63" fmla="*/ 597471 w 2632935"/>
              <a:gd name="connsiteY63" fmla="*/ 116834 h 3379599"/>
              <a:gd name="connsiteX64" fmla="*/ 580796 w 2632935"/>
              <a:gd name="connsiteY64" fmla="*/ 95190 h 3379599"/>
              <a:gd name="connsiteX65" fmla="*/ 592944 w 2632935"/>
              <a:gd name="connsiteY65" fmla="*/ 84699 h 3379599"/>
              <a:gd name="connsiteX66" fmla="*/ 593496 w 2632935"/>
              <a:gd name="connsiteY66" fmla="*/ 82601 h 3379599"/>
              <a:gd name="connsiteX67" fmla="*/ 633691 w 2632935"/>
              <a:gd name="connsiteY67" fmla="*/ 36222 h 3379599"/>
              <a:gd name="connsiteX68" fmla="*/ 640648 w 2632935"/>
              <a:gd name="connsiteY68" fmla="*/ 34565 h 3379599"/>
              <a:gd name="connsiteX69" fmla="*/ 653346 w 2632935"/>
              <a:gd name="connsiteY69" fmla="*/ 7069 h 3379599"/>
              <a:gd name="connsiteX70" fmla="*/ 655267 w 2632935"/>
              <a:gd name="connsiteY70" fmla="*/ 0 h 3379599"/>
              <a:gd name="connsiteX71" fmla="*/ 684067 w 2632935"/>
              <a:gd name="connsiteY71" fmla="*/ 0 h 3379599"/>
              <a:gd name="connsiteX72" fmla="*/ 682940 w 2632935"/>
              <a:gd name="connsiteY72" fmla="*/ 6076 h 3379599"/>
              <a:gd name="connsiteX73" fmla="*/ 694425 w 2632935"/>
              <a:gd name="connsiteY73" fmla="*/ 334 h 3379599"/>
              <a:gd name="connsiteX74" fmla="*/ 695952 w 2632935"/>
              <a:gd name="connsiteY74" fmla="*/ 0 h 3379599"/>
              <a:gd name="connsiteX75" fmla="*/ 881670 w 2632935"/>
              <a:gd name="connsiteY75" fmla="*/ 0 h 3379599"/>
              <a:gd name="connsiteX76" fmla="*/ 835909 w 2632935"/>
              <a:gd name="connsiteY76" fmla="*/ 54263 h 3379599"/>
              <a:gd name="connsiteX77" fmla="*/ 765319 w 2632935"/>
              <a:gd name="connsiteY77" fmla="*/ 107336 h 3379599"/>
              <a:gd name="connsiteX78" fmla="*/ 755491 w 2632935"/>
              <a:gd name="connsiteY78" fmla="*/ 96515 h 3379599"/>
              <a:gd name="connsiteX79" fmla="*/ 838974 w 2632935"/>
              <a:gd name="connsiteY79" fmla="*/ 12370 h 3379599"/>
              <a:gd name="connsiteX80" fmla="*/ 814790 w 2632935"/>
              <a:gd name="connsiteY80" fmla="*/ 10935 h 3379599"/>
              <a:gd name="connsiteX81" fmla="*/ 792373 w 2632935"/>
              <a:gd name="connsiteY81" fmla="*/ 38320 h 3379599"/>
              <a:gd name="connsiteX82" fmla="*/ 763994 w 2632935"/>
              <a:gd name="connsiteY82" fmla="*/ 61621 h 3379599"/>
              <a:gd name="connsiteX83" fmla="*/ 757258 w 2632935"/>
              <a:gd name="connsiteY83" fmla="*/ 56209 h 3379599"/>
              <a:gd name="connsiteX84" fmla="*/ 781662 w 2632935"/>
              <a:gd name="connsiteY84" fmla="*/ 20210 h 3379599"/>
              <a:gd name="connsiteX85" fmla="*/ 782766 w 2632935"/>
              <a:gd name="connsiteY85" fmla="*/ 18885 h 3379599"/>
              <a:gd name="connsiteX86" fmla="*/ 762889 w 2632935"/>
              <a:gd name="connsiteY86" fmla="*/ 21756 h 3379599"/>
              <a:gd name="connsiteX87" fmla="*/ 733848 w 2632935"/>
              <a:gd name="connsiteY87" fmla="*/ 65926 h 3379599"/>
              <a:gd name="connsiteX88" fmla="*/ 692658 w 2632935"/>
              <a:gd name="connsiteY88" fmla="*/ 114294 h 3379599"/>
              <a:gd name="connsiteX89" fmla="*/ 685481 w 2632935"/>
              <a:gd name="connsiteY89" fmla="*/ 109435 h 3379599"/>
              <a:gd name="connsiteX90" fmla="*/ 723467 w 2632935"/>
              <a:gd name="connsiteY90" fmla="*/ 48258 h 3379599"/>
              <a:gd name="connsiteX91" fmla="*/ 741467 w 2632935"/>
              <a:gd name="connsiteY91" fmla="*/ 18222 h 3379599"/>
              <a:gd name="connsiteX92" fmla="*/ 724130 w 2632935"/>
              <a:gd name="connsiteY92" fmla="*/ 19106 h 3379599"/>
              <a:gd name="connsiteX93" fmla="*/ 633249 w 2632935"/>
              <a:gd name="connsiteY93" fmla="*/ 135274 h 3379599"/>
              <a:gd name="connsiteX94" fmla="*/ 1874439 w 2632935"/>
              <a:gd name="connsiteY94" fmla="*/ 154377 h 3379599"/>
              <a:gd name="connsiteX95" fmla="*/ 1868104 w 2632935"/>
              <a:gd name="connsiteY95" fmla="*/ 147185 h 3379599"/>
              <a:gd name="connsiteX96" fmla="*/ 1874439 w 2632935"/>
              <a:gd name="connsiteY96" fmla="*/ 139248 h 3379599"/>
              <a:gd name="connsiteX97" fmla="*/ 2157462 w 2632935"/>
              <a:gd name="connsiteY97" fmla="*/ 107666 h 3379599"/>
              <a:gd name="connsiteX98" fmla="*/ 2161658 w 2632935"/>
              <a:gd name="connsiteY98" fmla="*/ 127212 h 3379599"/>
              <a:gd name="connsiteX99" fmla="*/ 1874439 w 2632935"/>
              <a:gd name="connsiteY99" fmla="*/ 154377 h 3379599"/>
              <a:gd name="connsiteX100" fmla="*/ 539164 w 2632935"/>
              <a:gd name="connsiteY100" fmla="*/ 171823 h 3379599"/>
              <a:gd name="connsiteX101" fmla="*/ 528893 w 2632935"/>
              <a:gd name="connsiteY101" fmla="*/ 161002 h 3379599"/>
              <a:gd name="connsiteX102" fmla="*/ 561801 w 2632935"/>
              <a:gd name="connsiteY102" fmla="*/ 127874 h 3379599"/>
              <a:gd name="connsiteX103" fmla="*/ 573395 w 2632935"/>
              <a:gd name="connsiteY103" fmla="*/ 136266 h 3379599"/>
              <a:gd name="connsiteX104" fmla="*/ 539164 w 2632935"/>
              <a:gd name="connsiteY104" fmla="*/ 171823 h 3379599"/>
              <a:gd name="connsiteX105" fmla="*/ 672228 w 2632935"/>
              <a:gd name="connsiteY105" fmla="*/ 177124 h 3379599"/>
              <a:gd name="connsiteX106" fmla="*/ 664830 w 2632935"/>
              <a:gd name="connsiteY106" fmla="*/ 167517 h 3379599"/>
              <a:gd name="connsiteX107" fmla="*/ 672891 w 2632935"/>
              <a:gd name="connsiteY107" fmla="*/ 153052 h 3379599"/>
              <a:gd name="connsiteX108" fmla="*/ 689344 w 2632935"/>
              <a:gd name="connsiteY108" fmla="*/ 158241 h 3379599"/>
              <a:gd name="connsiteX109" fmla="*/ 672228 w 2632935"/>
              <a:gd name="connsiteY109" fmla="*/ 177124 h 3379599"/>
              <a:gd name="connsiteX110" fmla="*/ 2126479 w 2632935"/>
              <a:gd name="connsiteY110" fmla="*/ 178048 h 3379599"/>
              <a:gd name="connsiteX111" fmla="*/ 2044496 w 2632935"/>
              <a:gd name="connsiteY111" fmla="*/ 177235 h 3379599"/>
              <a:gd name="connsiteX112" fmla="*/ 2037870 w 2632935"/>
              <a:gd name="connsiteY112" fmla="*/ 169864 h 3379599"/>
              <a:gd name="connsiteX113" fmla="*/ 2044164 w 2632935"/>
              <a:gd name="connsiteY113" fmla="*/ 161997 h 3379599"/>
              <a:gd name="connsiteX114" fmla="*/ 2263030 w 2632935"/>
              <a:gd name="connsiteY114" fmla="*/ 135604 h 3379599"/>
              <a:gd name="connsiteX115" fmla="*/ 2370254 w 2632935"/>
              <a:gd name="connsiteY115" fmla="*/ 118268 h 3379599"/>
              <a:gd name="connsiteX116" fmla="*/ 2374892 w 2632935"/>
              <a:gd name="connsiteY116" fmla="*/ 137813 h 3379599"/>
              <a:gd name="connsiteX117" fmla="*/ 2126479 w 2632935"/>
              <a:gd name="connsiteY117" fmla="*/ 178048 h 3379599"/>
              <a:gd name="connsiteX118" fmla="*/ 1425445 w 2632935"/>
              <a:gd name="connsiteY118" fmla="*/ 178671 h 3379599"/>
              <a:gd name="connsiteX119" fmla="*/ 1416860 w 2632935"/>
              <a:gd name="connsiteY119" fmla="*/ 170761 h 3379599"/>
              <a:gd name="connsiteX120" fmla="*/ 1423347 w 2632935"/>
              <a:gd name="connsiteY120" fmla="*/ 161113 h 3379599"/>
              <a:gd name="connsiteX121" fmla="*/ 1606545 w 2632935"/>
              <a:gd name="connsiteY121" fmla="*/ 140243 h 3379599"/>
              <a:gd name="connsiteX122" fmla="*/ 1607980 w 2632935"/>
              <a:gd name="connsiteY122" fmla="*/ 155923 h 3379599"/>
              <a:gd name="connsiteX123" fmla="*/ 1425445 w 2632935"/>
              <a:gd name="connsiteY123" fmla="*/ 178671 h 3379599"/>
              <a:gd name="connsiteX124" fmla="*/ 1654690 w 2632935"/>
              <a:gd name="connsiteY124" fmla="*/ 180769 h 3379599"/>
              <a:gd name="connsiteX125" fmla="*/ 1645166 w 2632935"/>
              <a:gd name="connsiteY125" fmla="*/ 173425 h 3379599"/>
              <a:gd name="connsiteX126" fmla="*/ 1652040 w 2632935"/>
              <a:gd name="connsiteY126" fmla="*/ 163763 h 3379599"/>
              <a:gd name="connsiteX127" fmla="*/ 1778147 w 2632935"/>
              <a:gd name="connsiteY127" fmla="*/ 151395 h 3379599"/>
              <a:gd name="connsiteX128" fmla="*/ 1778478 w 2632935"/>
              <a:gd name="connsiteY128" fmla="*/ 168843 h 3379599"/>
              <a:gd name="connsiteX129" fmla="*/ 1654690 w 2632935"/>
              <a:gd name="connsiteY129" fmla="*/ 180769 h 3379599"/>
              <a:gd name="connsiteX130" fmla="*/ 1221184 w 2632935"/>
              <a:gd name="connsiteY130" fmla="*/ 196007 h 3379599"/>
              <a:gd name="connsiteX131" fmla="*/ 1178090 w 2632935"/>
              <a:gd name="connsiteY131" fmla="*/ 192805 h 3379599"/>
              <a:gd name="connsiteX132" fmla="*/ 1172197 w 2632935"/>
              <a:gd name="connsiteY132" fmla="*/ 184440 h 3379599"/>
              <a:gd name="connsiteX133" fmla="*/ 1178974 w 2632935"/>
              <a:gd name="connsiteY133" fmla="*/ 175910 h 3379599"/>
              <a:gd name="connsiteX134" fmla="*/ 1262125 w 2632935"/>
              <a:gd name="connsiteY134" fmla="*/ 167849 h 3379599"/>
              <a:gd name="connsiteX135" fmla="*/ 1347153 w 2632935"/>
              <a:gd name="connsiteY135" fmla="*/ 167297 h 3379599"/>
              <a:gd name="connsiteX136" fmla="*/ 1347485 w 2632935"/>
              <a:gd name="connsiteY136" fmla="*/ 185959 h 3379599"/>
              <a:gd name="connsiteX137" fmla="*/ 1264776 w 2632935"/>
              <a:gd name="connsiteY137" fmla="*/ 193246 h 3379599"/>
              <a:gd name="connsiteX138" fmla="*/ 1221184 w 2632935"/>
              <a:gd name="connsiteY138" fmla="*/ 196007 h 3379599"/>
              <a:gd name="connsiteX139" fmla="*/ 290359 w 2632935"/>
              <a:gd name="connsiteY139" fmla="*/ 197831 h 3379599"/>
              <a:gd name="connsiteX140" fmla="*/ 287391 w 2632935"/>
              <a:gd name="connsiteY140" fmla="*/ 194242 h 3379599"/>
              <a:gd name="connsiteX141" fmla="*/ 318642 w 2632935"/>
              <a:gd name="connsiteY141" fmla="*/ 96846 h 3379599"/>
              <a:gd name="connsiteX142" fmla="*/ 328732 w 2632935"/>
              <a:gd name="connsiteY142" fmla="*/ 43703 h 3379599"/>
              <a:gd name="connsiteX143" fmla="*/ 340358 w 2632935"/>
              <a:gd name="connsiteY143" fmla="*/ 0 h 3379599"/>
              <a:gd name="connsiteX144" fmla="*/ 356992 w 2632935"/>
              <a:gd name="connsiteY144" fmla="*/ 0 h 3379599"/>
              <a:gd name="connsiteX145" fmla="*/ 357469 w 2632935"/>
              <a:gd name="connsiteY145" fmla="*/ 20498 h 3379599"/>
              <a:gd name="connsiteX146" fmla="*/ 335868 w 2632935"/>
              <a:gd name="connsiteY146" fmla="*/ 101262 h 3379599"/>
              <a:gd name="connsiteX147" fmla="*/ 294900 w 2632935"/>
              <a:gd name="connsiteY147" fmla="*/ 196450 h 3379599"/>
              <a:gd name="connsiteX148" fmla="*/ 290359 w 2632935"/>
              <a:gd name="connsiteY148" fmla="*/ 197831 h 3379599"/>
              <a:gd name="connsiteX149" fmla="*/ 191045 w 2632935"/>
              <a:gd name="connsiteY149" fmla="*/ 198036 h 3379599"/>
              <a:gd name="connsiteX150" fmla="*/ 183371 w 2632935"/>
              <a:gd name="connsiteY150" fmla="*/ 186842 h 3379599"/>
              <a:gd name="connsiteX151" fmla="*/ 194634 w 2632935"/>
              <a:gd name="connsiteY151" fmla="*/ 147751 h 3379599"/>
              <a:gd name="connsiteX152" fmla="*/ 207223 w 2632935"/>
              <a:gd name="connsiteY152" fmla="*/ 151174 h 3379599"/>
              <a:gd name="connsiteX153" fmla="*/ 203358 w 2632935"/>
              <a:gd name="connsiteY153" fmla="*/ 190266 h 3379599"/>
              <a:gd name="connsiteX154" fmla="*/ 191045 w 2632935"/>
              <a:gd name="connsiteY154" fmla="*/ 198036 h 3379599"/>
              <a:gd name="connsiteX155" fmla="*/ 2078368 w 2632935"/>
              <a:gd name="connsiteY155" fmla="*/ 226293 h 3379599"/>
              <a:gd name="connsiteX156" fmla="*/ 1896634 w 2632935"/>
              <a:gd name="connsiteY156" fmla="*/ 223946 h 3379599"/>
              <a:gd name="connsiteX157" fmla="*/ 1888987 w 2632935"/>
              <a:gd name="connsiteY157" fmla="*/ 214987 h 3379599"/>
              <a:gd name="connsiteX158" fmla="*/ 1898070 w 2632935"/>
              <a:gd name="connsiteY158" fmla="*/ 206609 h 3379599"/>
              <a:gd name="connsiteX159" fmla="*/ 2257838 w 2632935"/>
              <a:gd name="connsiteY159" fmla="*/ 184524 h 3379599"/>
              <a:gd name="connsiteX160" fmla="*/ 2259274 w 2632935"/>
              <a:gd name="connsiteY160" fmla="*/ 206278 h 3379599"/>
              <a:gd name="connsiteX161" fmla="*/ 2078368 w 2632935"/>
              <a:gd name="connsiteY161" fmla="*/ 226293 h 3379599"/>
              <a:gd name="connsiteX162" fmla="*/ 1602059 w 2632935"/>
              <a:gd name="connsiteY162" fmla="*/ 236217 h 3379599"/>
              <a:gd name="connsiteX163" fmla="*/ 1404133 w 2632935"/>
              <a:gd name="connsiteY163" fmla="*/ 228031 h 3379599"/>
              <a:gd name="connsiteX164" fmla="*/ 1396652 w 2632935"/>
              <a:gd name="connsiteY164" fmla="*/ 218783 h 3379599"/>
              <a:gd name="connsiteX165" fmla="*/ 1404906 w 2632935"/>
              <a:gd name="connsiteY165" fmla="*/ 209701 h 3379599"/>
              <a:gd name="connsiteX166" fmla="*/ 1800674 w 2632935"/>
              <a:gd name="connsiteY166" fmla="*/ 209921 h 3379599"/>
              <a:gd name="connsiteX167" fmla="*/ 1800233 w 2632935"/>
              <a:gd name="connsiteY167" fmla="*/ 226596 h 3379599"/>
              <a:gd name="connsiteX168" fmla="*/ 1602059 w 2632935"/>
              <a:gd name="connsiteY168" fmla="*/ 236217 h 3379599"/>
              <a:gd name="connsiteX169" fmla="*/ 1439138 w 2632935"/>
              <a:gd name="connsiteY169" fmla="*/ 275514 h 3379599"/>
              <a:gd name="connsiteX170" fmla="*/ 1370895 w 2632935"/>
              <a:gd name="connsiteY170" fmla="*/ 259061 h 3379599"/>
              <a:gd name="connsiteX171" fmla="*/ 1299449 w 2632935"/>
              <a:gd name="connsiteY171" fmla="*/ 247577 h 3379599"/>
              <a:gd name="connsiteX172" fmla="*/ 1293320 w 2632935"/>
              <a:gd name="connsiteY172" fmla="*/ 238881 h 3379599"/>
              <a:gd name="connsiteX173" fmla="*/ 1298786 w 2632935"/>
              <a:gd name="connsiteY173" fmla="*/ 230019 h 3379599"/>
              <a:gd name="connsiteX174" fmla="*/ 1446647 w 2632935"/>
              <a:gd name="connsiteY174" fmla="*/ 257294 h 3379599"/>
              <a:gd name="connsiteX175" fmla="*/ 1439138 w 2632935"/>
              <a:gd name="connsiteY175" fmla="*/ 275514 h 3379599"/>
              <a:gd name="connsiteX176" fmla="*/ 359100 w 2632935"/>
              <a:gd name="connsiteY176" fmla="*/ 281083 h 3379599"/>
              <a:gd name="connsiteX177" fmla="*/ 354310 w 2632935"/>
              <a:gd name="connsiteY177" fmla="*/ 273173 h 3379599"/>
              <a:gd name="connsiteX178" fmla="*/ 399916 w 2632935"/>
              <a:gd name="connsiteY178" fmla="*/ 157578 h 3379599"/>
              <a:gd name="connsiteX179" fmla="*/ 410296 w 2632935"/>
              <a:gd name="connsiteY179" fmla="*/ 161995 h 3379599"/>
              <a:gd name="connsiteX180" fmla="*/ 367782 w 2632935"/>
              <a:gd name="connsiteY180" fmla="*/ 276154 h 3379599"/>
              <a:gd name="connsiteX181" fmla="*/ 359100 w 2632935"/>
              <a:gd name="connsiteY181" fmla="*/ 281083 h 3379599"/>
              <a:gd name="connsiteX182" fmla="*/ 1194435 w 2632935"/>
              <a:gd name="connsiteY182" fmla="*/ 294475 h 3379599"/>
              <a:gd name="connsiteX183" fmla="*/ 1204816 w 2632935"/>
              <a:gd name="connsiteY183" fmla="*/ 285198 h 3379599"/>
              <a:gd name="connsiteX184" fmla="*/ 1182177 w 2632935"/>
              <a:gd name="connsiteY184" fmla="*/ 281001 h 3379599"/>
              <a:gd name="connsiteX185" fmla="*/ 1180522 w 2632935"/>
              <a:gd name="connsiteY185" fmla="*/ 290719 h 3379599"/>
              <a:gd name="connsiteX186" fmla="*/ 1194435 w 2632935"/>
              <a:gd name="connsiteY186" fmla="*/ 294475 h 3379599"/>
              <a:gd name="connsiteX187" fmla="*/ 753059 w 2632935"/>
              <a:gd name="connsiteY187" fmla="*/ 295253 h 3379599"/>
              <a:gd name="connsiteX188" fmla="*/ 745550 w 2632935"/>
              <a:gd name="connsiteY188" fmla="*/ 286971 h 3379599"/>
              <a:gd name="connsiteX189" fmla="*/ 798885 w 2632935"/>
              <a:gd name="connsiteY189" fmla="*/ 224277 h 3379599"/>
              <a:gd name="connsiteX190" fmla="*/ 860504 w 2632935"/>
              <a:gd name="connsiteY190" fmla="*/ 167187 h 3379599"/>
              <a:gd name="connsiteX191" fmla="*/ 873092 w 2632935"/>
              <a:gd name="connsiteY191" fmla="*/ 178891 h 3379599"/>
              <a:gd name="connsiteX192" fmla="*/ 808824 w 2632935"/>
              <a:gd name="connsiteY192" fmla="*/ 248460 h 3379599"/>
              <a:gd name="connsiteX193" fmla="*/ 753059 w 2632935"/>
              <a:gd name="connsiteY193" fmla="*/ 295253 h 3379599"/>
              <a:gd name="connsiteX194" fmla="*/ 899071 w 2632935"/>
              <a:gd name="connsiteY194" fmla="*/ 295264 h 3379599"/>
              <a:gd name="connsiteX195" fmla="*/ 896172 w 2632935"/>
              <a:gd name="connsiteY195" fmla="*/ 285531 h 3379599"/>
              <a:gd name="connsiteX196" fmla="*/ 987275 w 2632935"/>
              <a:gd name="connsiteY196" fmla="*/ 192805 h 3379599"/>
              <a:gd name="connsiteX197" fmla="*/ 997323 w 2632935"/>
              <a:gd name="connsiteY197" fmla="*/ 205394 h 3379599"/>
              <a:gd name="connsiteX198" fmla="*/ 953594 w 2632935"/>
              <a:gd name="connsiteY198" fmla="*/ 246693 h 3379599"/>
              <a:gd name="connsiteX199" fmla="*/ 909093 w 2632935"/>
              <a:gd name="connsiteY199" fmla="*/ 295140 h 3379599"/>
              <a:gd name="connsiteX200" fmla="*/ 899071 w 2632935"/>
              <a:gd name="connsiteY200" fmla="*/ 295264 h 3379599"/>
              <a:gd name="connsiteX201" fmla="*/ 1892881 w 2632935"/>
              <a:gd name="connsiteY201" fmla="*/ 299357 h 3379599"/>
              <a:gd name="connsiteX202" fmla="*/ 1757387 w 2632935"/>
              <a:gd name="connsiteY202" fmla="*/ 292290 h 3379599"/>
              <a:gd name="connsiteX203" fmla="*/ 1638458 w 2632935"/>
              <a:gd name="connsiteY203" fmla="*/ 282350 h 3379599"/>
              <a:gd name="connsiteX204" fmla="*/ 1631529 w 2632935"/>
              <a:gd name="connsiteY204" fmla="*/ 273019 h 3379599"/>
              <a:gd name="connsiteX205" fmla="*/ 1640005 w 2632935"/>
              <a:gd name="connsiteY205" fmla="*/ 264350 h 3379599"/>
              <a:gd name="connsiteX206" fmla="*/ 1896193 w 2632935"/>
              <a:gd name="connsiteY206" fmla="*/ 278706 h 3379599"/>
              <a:gd name="connsiteX207" fmla="*/ 1892881 w 2632935"/>
              <a:gd name="connsiteY207" fmla="*/ 299357 h 3379599"/>
              <a:gd name="connsiteX208" fmla="*/ 1598815 w 2632935"/>
              <a:gd name="connsiteY208" fmla="*/ 309604 h 3379599"/>
              <a:gd name="connsiteX209" fmla="*/ 1539517 w 2632935"/>
              <a:gd name="connsiteY209" fmla="*/ 298560 h 3379599"/>
              <a:gd name="connsiteX210" fmla="*/ 1491261 w 2632935"/>
              <a:gd name="connsiteY210" fmla="*/ 284312 h 3379599"/>
              <a:gd name="connsiteX211" fmla="*/ 1486719 w 2632935"/>
              <a:gd name="connsiteY211" fmla="*/ 275242 h 3379599"/>
              <a:gd name="connsiteX212" fmla="*/ 1493028 w 2632935"/>
              <a:gd name="connsiteY212" fmla="*/ 267747 h 3379599"/>
              <a:gd name="connsiteX213" fmla="*/ 1547909 w 2632935"/>
              <a:gd name="connsiteY213" fmla="*/ 273711 h 3379599"/>
              <a:gd name="connsiteX214" fmla="*/ 1603012 w 2632935"/>
              <a:gd name="connsiteY214" fmla="*/ 294585 h 3379599"/>
              <a:gd name="connsiteX215" fmla="*/ 1598815 w 2632935"/>
              <a:gd name="connsiteY215" fmla="*/ 309604 h 3379599"/>
              <a:gd name="connsiteX216" fmla="*/ 306786 w 2632935"/>
              <a:gd name="connsiteY216" fmla="*/ 312191 h 3379599"/>
              <a:gd name="connsiteX217" fmla="*/ 300423 w 2632935"/>
              <a:gd name="connsiteY217" fmla="*/ 307416 h 3379599"/>
              <a:gd name="connsiteX218" fmla="*/ 317317 w 2632935"/>
              <a:gd name="connsiteY218" fmla="*/ 240730 h 3379599"/>
              <a:gd name="connsiteX219" fmla="*/ 329133 w 2632935"/>
              <a:gd name="connsiteY219" fmla="*/ 247026 h 3379599"/>
              <a:gd name="connsiteX220" fmla="*/ 320631 w 2632935"/>
              <a:gd name="connsiteY220" fmla="*/ 276494 h 3379599"/>
              <a:gd name="connsiteX221" fmla="*/ 313563 w 2632935"/>
              <a:gd name="connsiteY221" fmla="*/ 307194 h 3379599"/>
              <a:gd name="connsiteX222" fmla="*/ 306786 w 2632935"/>
              <a:gd name="connsiteY222" fmla="*/ 312191 h 3379599"/>
              <a:gd name="connsiteX223" fmla="*/ 1172792 w 2632935"/>
              <a:gd name="connsiteY223" fmla="*/ 316343 h 3379599"/>
              <a:gd name="connsiteX224" fmla="*/ 1176325 w 2632935"/>
              <a:gd name="connsiteY224" fmla="*/ 312587 h 3379599"/>
              <a:gd name="connsiteX225" fmla="*/ 1175553 w 2632935"/>
              <a:gd name="connsiteY225" fmla="*/ 308833 h 3379599"/>
              <a:gd name="connsiteX226" fmla="*/ 1172792 w 2632935"/>
              <a:gd name="connsiteY226" fmla="*/ 316343 h 3379599"/>
              <a:gd name="connsiteX227" fmla="*/ 2529598 w 2632935"/>
              <a:gd name="connsiteY227" fmla="*/ 354904 h 3379599"/>
              <a:gd name="connsiteX228" fmla="*/ 2443687 w 2632935"/>
              <a:gd name="connsiteY228" fmla="*/ 343530 h 3379599"/>
              <a:gd name="connsiteX229" fmla="*/ 2359210 w 2632935"/>
              <a:gd name="connsiteY229" fmla="*/ 334253 h 3379599"/>
              <a:gd name="connsiteX230" fmla="*/ 2352295 w 2632935"/>
              <a:gd name="connsiteY230" fmla="*/ 325668 h 3379599"/>
              <a:gd name="connsiteX231" fmla="*/ 2359541 w 2632935"/>
              <a:gd name="connsiteY231" fmla="*/ 317580 h 3379599"/>
              <a:gd name="connsiteX232" fmla="*/ 2533353 w 2632935"/>
              <a:gd name="connsiteY232" fmla="*/ 337678 h 3379599"/>
              <a:gd name="connsiteX233" fmla="*/ 2529598 w 2632935"/>
              <a:gd name="connsiteY233" fmla="*/ 354904 h 3379599"/>
              <a:gd name="connsiteX234" fmla="*/ 1482869 w 2632935"/>
              <a:gd name="connsiteY234" fmla="*/ 382388 h 3379599"/>
              <a:gd name="connsiteX235" fmla="*/ 1482758 w 2632935"/>
              <a:gd name="connsiteY235" fmla="*/ 382277 h 3379599"/>
              <a:gd name="connsiteX236" fmla="*/ 1482758 w 2632935"/>
              <a:gd name="connsiteY236" fmla="*/ 382388 h 3379599"/>
              <a:gd name="connsiteX237" fmla="*/ 1482869 w 2632935"/>
              <a:gd name="connsiteY237" fmla="*/ 382388 h 3379599"/>
              <a:gd name="connsiteX238" fmla="*/ 923447 w 2632935"/>
              <a:gd name="connsiteY238" fmla="*/ 383050 h 3379599"/>
              <a:gd name="connsiteX239" fmla="*/ 911962 w 2632935"/>
              <a:gd name="connsiteY239" fmla="*/ 372668 h 3379599"/>
              <a:gd name="connsiteX240" fmla="*/ 984844 w 2632935"/>
              <a:gd name="connsiteY240" fmla="*/ 298894 h 3379599"/>
              <a:gd name="connsiteX241" fmla="*/ 995225 w 2632935"/>
              <a:gd name="connsiteY241" fmla="*/ 309055 h 3379599"/>
              <a:gd name="connsiteX242" fmla="*/ 923447 w 2632935"/>
              <a:gd name="connsiteY242" fmla="*/ 383050 h 3379599"/>
              <a:gd name="connsiteX243" fmla="*/ 2004742 w 2632935"/>
              <a:gd name="connsiteY243" fmla="*/ 405800 h 3379599"/>
              <a:gd name="connsiteX244" fmla="*/ 1932854 w 2632935"/>
              <a:gd name="connsiteY244" fmla="*/ 387576 h 3379599"/>
              <a:gd name="connsiteX245" fmla="*/ 1927582 w 2632935"/>
              <a:gd name="connsiteY245" fmla="*/ 375470 h 3379599"/>
              <a:gd name="connsiteX246" fmla="*/ 1937382 w 2632935"/>
              <a:gd name="connsiteY246" fmla="*/ 367256 h 3379599"/>
              <a:gd name="connsiteX247" fmla="*/ 2010705 w 2632935"/>
              <a:gd name="connsiteY247" fmla="*/ 388241 h 3379599"/>
              <a:gd name="connsiteX248" fmla="*/ 2004742 w 2632935"/>
              <a:gd name="connsiteY248" fmla="*/ 405800 h 3379599"/>
              <a:gd name="connsiteX249" fmla="*/ 786076 w 2632935"/>
              <a:gd name="connsiteY249" fmla="*/ 406247 h 3379599"/>
              <a:gd name="connsiteX250" fmla="*/ 774261 w 2632935"/>
              <a:gd name="connsiteY250" fmla="*/ 394210 h 3379599"/>
              <a:gd name="connsiteX251" fmla="*/ 863596 w 2632935"/>
              <a:gd name="connsiteY251" fmla="*/ 318564 h 3379599"/>
              <a:gd name="connsiteX252" fmla="*/ 873534 w 2632935"/>
              <a:gd name="connsiteY252" fmla="*/ 329496 h 3379599"/>
              <a:gd name="connsiteX253" fmla="*/ 786076 w 2632935"/>
              <a:gd name="connsiteY253" fmla="*/ 406247 h 3379599"/>
              <a:gd name="connsiteX254" fmla="*/ 2178774 w 2632935"/>
              <a:gd name="connsiteY254" fmla="*/ 428992 h 3379599"/>
              <a:gd name="connsiteX255" fmla="*/ 2104236 w 2632935"/>
              <a:gd name="connsiteY255" fmla="*/ 422367 h 3379599"/>
              <a:gd name="connsiteX256" fmla="*/ 2096465 w 2632935"/>
              <a:gd name="connsiteY256" fmla="*/ 413793 h 3379599"/>
              <a:gd name="connsiteX257" fmla="*/ 2103353 w 2632935"/>
              <a:gd name="connsiteY257" fmla="*/ 405137 h 3379599"/>
              <a:gd name="connsiteX258" fmla="*/ 2181535 w 2632935"/>
              <a:gd name="connsiteY258" fmla="*/ 409887 h 3379599"/>
              <a:gd name="connsiteX259" fmla="*/ 2178774 w 2632935"/>
              <a:gd name="connsiteY259" fmla="*/ 428992 h 3379599"/>
              <a:gd name="connsiteX260" fmla="*/ 979876 w 2632935"/>
              <a:gd name="connsiteY260" fmla="*/ 435515 h 3379599"/>
              <a:gd name="connsiteX261" fmla="*/ 969716 w 2632935"/>
              <a:gd name="connsiteY261" fmla="*/ 424914 h 3379599"/>
              <a:gd name="connsiteX262" fmla="*/ 1044476 w 2632935"/>
              <a:gd name="connsiteY262" fmla="*/ 338663 h 3379599"/>
              <a:gd name="connsiteX263" fmla="*/ 1100351 w 2632935"/>
              <a:gd name="connsiteY263" fmla="*/ 267985 h 3379599"/>
              <a:gd name="connsiteX264" fmla="*/ 1112167 w 2632935"/>
              <a:gd name="connsiteY264" fmla="*/ 278144 h 3379599"/>
              <a:gd name="connsiteX265" fmla="*/ 1053420 w 2632935"/>
              <a:gd name="connsiteY265" fmla="*/ 362628 h 3379599"/>
              <a:gd name="connsiteX266" fmla="*/ 979876 w 2632935"/>
              <a:gd name="connsiteY266" fmla="*/ 435515 h 3379599"/>
              <a:gd name="connsiteX267" fmla="*/ 2471403 w 2632935"/>
              <a:gd name="connsiteY267" fmla="*/ 440371 h 3379599"/>
              <a:gd name="connsiteX268" fmla="*/ 2300906 w 2632935"/>
              <a:gd name="connsiteY268" fmla="*/ 408345 h 3379599"/>
              <a:gd name="connsiteX269" fmla="*/ 2294832 w 2632935"/>
              <a:gd name="connsiteY269" fmla="*/ 399027 h 3379599"/>
              <a:gd name="connsiteX270" fmla="*/ 2303666 w 2632935"/>
              <a:gd name="connsiteY270" fmla="*/ 391118 h 3379599"/>
              <a:gd name="connsiteX271" fmla="*/ 2478360 w 2632935"/>
              <a:gd name="connsiteY271" fmla="*/ 418726 h 3379599"/>
              <a:gd name="connsiteX272" fmla="*/ 2471403 w 2632935"/>
              <a:gd name="connsiteY272" fmla="*/ 440371 h 3379599"/>
              <a:gd name="connsiteX273" fmla="*/ 272235 w 2632935"/>
              <a:gd name="connsiteY273" fmla="*/ 454671 h 3379599"/>
              <a:gd name="connsiteX274" fmla="*/ 267735 w 2632935"/>
              <a:gd name="connsiteY274" fmla="*/ 447989 h 3379599"/>
              <a:gd name="connsiteX275" fmla="*/ 283637 w 2632935"/>
              <a:gd name="connsiteY275" fmla="*/ 385811 h 3379599"/>
              <a:gd name="connsiteX276" fmla="*/ 306826 w 2632935"/>
              <a:gd name="connsiteY276" fmla="*/ 342188 h 3379599"/>
              <a:gd name="connsiteX277" fmla="*/ 320850 w 2632935"/>
              <a:gd name="connsiteY277" fmla="*/ 349035 h 3379599"/>
              <a:gd name="connsiteX278" fmla="*/ 300422 w 2632935"/>
              <a:gd name="connsiteY278" fmla="*/ 402378 h 3379599"/>
              <a:gd name="connsiteX279" fmla="*/ 279551 w 2632935"/>
              <a:gd name="connsiteY279" fmla="*/ 451413 h 3379599"/>
              <a:gd name="connsiteX280" fmla="*/ 272235 w 2632935"/>
              <a:gd name="connsiteY280" fmla="*/ 454671 h 3379599"/>
              <a:gd name="connsiteX281" fmla="*/ 1533555 w 2632935"/>
              <a:gd name="connsiteY281" fmla="*/ 478912 h 3379599"/>
              <a:gd name="connsiteX282" fmla="*/ 1550671 w 2632935"/>
              <a:gd name="connsiteY282" fmla="*/ 469747 h 3379599"/>
              <a:gd name="connsiteX283" fmla="*/ 1540732 w 2632935"/>
              <a:gd name="connsiteY283" fmla="*/ 458482 h 3379599"/>
              <a:gd name="connsiteX284" fmla="*/ 1538965 w 2632935"/>
              <a:gd name="connsiteY284" fmla="*/ 456163 h 3379599"/>
              <a:gd name="connsiteX285" fmla="*/ 1533555 w 2632935"/>
              <a:gd name="connsiteY285" fmla="*/ 478912 h 3379599"/>
              <a:gd name="connsiteX286" fmla="*/ 1866820 w 2632935"/>
              <a:gd name="connsiteY286" fmla="*/ 498899 h 3379599"/>
              <a:gd name="connsiteX287" fmla="*/ 1817680 w 2632935"/>
              <a:gd name="connsiteY287" fmla="*/ 489295 h 3379599"/>
              <a:gd name="connsiteX288" fmla="*/ 1778037 w 2632935"/>
              <a:gd name="connsiteY288" fmla="*/ 474385 h 3379599"/>
              <a:gd name="connsiteX289" fmla="*/ 1774503 w 2632935"/>
              <a:gd name="connsiteY289" fmla="*/ 464527 h 3379599"/>
              <a:gd name="connsiteX290" fmla="*/ 1782232 w 2632935"/>
              <a:gd name="connsiteY290" fmla="*/ 457487 h 3379599"/>
              <a:gd name="connsiteX291" fmla="*/ 1833140 w 2632935"/>
              <a:gd name="connsiteY291" fmla="*/ 466764 h 3379599"/>
              <a:gd name="connsiteX292" fmla="*/ 1872562 w 2632935"/>
              <a:gd name="connsiteY292" fmla="*/ 481454 h 3379599"/>
              <a:gd name="connsiteX293" fmla="*/ 1866820 w 2632935"/>
              <a:gd name="connsiteY293" fmla="*/ 498899 h 3379599"/>
              <a:gd name="connsiteX294" fmla="*/ 896282 w 2632935"/>
              <a:gd name="connsiteY294" fmla="*/ 514692 h 3379599"/>
              <a:gd name="connsiteX295" fmla="*/ 887228 w 2632935"/>
              <a:gd name="connsiteY295" fmla="*/ 503650 h 3379599"/>
              <a:gd name="connsiteX296" fmla="*/ 946306 w 2632935"/>
              <a:gd name="connsiteY296" fmla="*/ 450204 h 3379599"/>
              <a:gd name="connsiteX297" fmla="*/ 957680 w 2632935"/>
              <a:gd name="connsiteY297" fmla="*/ 462462 h 3379599"/>
              <a:gd name="connsiteX298" fmla="*/ 896282 w 2632935"/>
              <a:gd name="connsiteY298" fmla="*/ 514692 h 3379599"/>
              <a:gd name="connsiteX299" fmla="*/ 785856 w 2632935"/>
              <a:gd name="connsiteY299" fmla="*/ 539431 h 3379599"/>
              <a:gd name="connsiteX300" fmla="*/ 776028 w 2632935"/>
              <a:gd name="connsiteY300" fmla="*/ 530929 h 3379599"/>
              <a:gd name="connsiteX301" fmla="*/ 822186 w 2632935"/>
              <a:gd name="connsiteY301" fmla="*/ 480355 h 3379599"/>
              <a:gd name="connsiteX302" fmla="*/ 871879 w 2632935"/>
              <a:gd name="connsiteY302" fmla="*/ 434416 h 3379599"/>
              <a:gd name="connsiteX303" fmla="*/ 879608 w 2632935"/>
              <a:gd name="connsiteY303" fmla="*/ 440710 h 3379599"/>
              <a:gd name="connsiteX304" fmla="*/ 834223 w 2632935"/>
              <a:gd name="connsiteY304" fmla="*/ 492832 h 3379599"/>
              <a:gd name="connsiteX305" fmla="*/ 785856 w 2632935"/>
              <a:gd name="connsiteY305" fmla="*/ 539431 h 3379599"/>
              <a:gd name="connsiteX306" fmla="*/ 930956 w 2632935"/>
              <a:gd name="connsiteY306" fmla="*/ 556866 h 3379599"/>
              <a:gd name="connsiteX307" fmla="*/ 923779 w 2632935"/>
              <a:gd name="connsiteY307" fmla="*/ 546713 h 3379599"/>
              <a:gd name="connsiteX308" fmla="*/ 962539 w 2632935"/>
              <a:gd name="connsiteY308" fmla="*/ 516014 h 3379599"/>
              <a:gd name="connsiteX309" fmla="*/ 970931 w 2632935"/>
              <a:gd name="connsiteY309" fmla="*/ 525510 h 3379599"/>
              <a:gd name="connsiteX310" fmla="*/ 930956 w 2632935"/>
              <a:gd name="connsiteY310" fmla="*/ 556866 h 3379599"/>
              <a:gd name="connsiteX311" fmla="*/ 178719 w 2632935"/>
              <a:gd name="connsiteY311" fmla="*/ 569290 h 3379599"/>
              <a:gd name="connsiteX312" fmla="*/ 173764 w 2632935"/>
              <a:gd name="connsiteY312" fmla="*/ 559959 h 3379599"/>
              <a:gd name="connsiteX313" fmla="*/ 219591 w 2632935"/>
              <a:gd name="connsiteY313" fmla="*/ 358308 h 3379599"/>
              <a:gd name="connsiteX314" fmla="*/ 234387 w 2632935"/>
              <a:gd name="connsiteY314" fmla="*/ 366151 h 3379599"/>
              <a:gd name="connsiteX315" fmla="*/ 210977 w 2632935"/>
              <a:gd name="connsiteY315" fmla="*/ 472175 h 3379599"/>
              <a:gd name="connsiteX316" fmla="*/ 188230 w 2632935"/>
              <a:gd name="connsiteY316" fmla="*/ 564705 h 3379599"/>
              <a:gd name="connsiteX317" fmla="*/ 178719 w 2632935"/>
              <a:gd name="connsiteY317" fmla="*/ 569290 h 3379599"/>
              <a:gd name="connsiteX318" fmla="*/ 1912425 w 2632935"/>
              <a:gd name="connsiteY318" fmla="*/ 577300 h 3379599"/>
              <a:gd name="connsiteX319" fmla="*/ 1854783 w 2632935"/>
              <a:gd name="connsiteY319" fmla="*/ 563388 h 3379599"/>
              <a:gd name="connsiteX320" fmla="*/ 1849054 w 2632935"/>
              <a:gd name="connsiteY320" fmla="*/ 551284 h 3379599"/>
              <a:gd name="connsiteX321" fmla="*/ 1859973 w 2632935"/>
              <a:gd name="connsiteY321" fmla="*/ 543736 h 3379599"/>
              <a:gd name="connsiteX322" fmla="*/ 1917284 w 2632935"/>
              <a:gd name="connsiteY322" fmla="*/ 560849 h 3379599"/>
              <a:gd name="connsiteX323" fmla="*/ 1912425 w 2632935"/>
              <a:gd name="connsiteY323" fmla="*/ 577300 h 3379599"/>
              <a:gd name="connsiteX324" fmla="*/ 2053108 w 2632935"/>
              <a:gd name="connsiteY324" fmla="*/ 615951 h 3379599"/>
              <a:gd name="connsiteX325" fmla="*/ 1987625 w 2632935"/>
              <a:gd name="connsiteY325" fmla="*/ 600265 h 3379599"/>
              <a:gd name="connsiteX326" fmla="*/ 1980337 w 2632935"/>
              <a:gd name="connsiteY326" fmla="*/ 586762 h 3379599"/>
              <a:gd name="connsiteX327" fmla="*/ 1991601 w 2632935"/>
              <a:gd name="connsiteY327" fmla="*/ 578069 h 3379599"/>
              <a:gd name="connsiteX328" fmla="*/ 2058188 w 2632935"/>
              <a:gd name="connsiteY328" fmla="*/ 597838 h 3379599"/>
              <a:gd name="connsiteX329" fmla="*/ 2053108 w 2632935"/>
              <a:gd name="connsiteY329" fmla="*/ 615951 h 3379599"/>
              <a:gd name="connsiteX330" fmla="*/ 858407 w 2632935"/>
              <a:gd name="connsiteY330" fmla="*/ 617163 h 3379599"/>
              <a:gd name="connsiteX331" fmla="*/ 846591 w 2632935"/>
              <a:gd name="connsiteY331" fmla="*/ 605127 h 3379599"/>
              <a:gd name="connsiteX332" fmla="*/ 890320 w 2632935"/>
              <a:gd name="connsiteY332" fmla="*/ 568025 h 3379599"/>
              <a:gd name="connsiteX333" fmla="*/ 901252 w 2632935"/>
              <a:gd name="connsiteY333" fmla="*/ 580391 h 3379599"/>
              <a:gd name="connsiteX334" fmla="*/ 858407 w 2632935"/>
              <a:gd name="connsiteY334" fmla="*/ 617163 h 3379599"/>
              <a:gd name="connsiteX335" fmla="*/ 1318290 w 2632935"/>
              <a:gd name="connsiteY335" fmla="*/ 619859 h 3379599"/>
              <a:gd name="connsiteX336" fmla="*/ 1313362 w 2632935"/>
              <a:gd name="connsiteY336" fmla="*/ 612860 h 3379599"/>
              <a:gd name="connsiteX337" fmla="*/ 1341080 w 2632935"/>
              <a:gd name="connsiteY337" fmla="*/ 569351 h 3379599"/>
              <a:gd name="connsiteX338" fmla="*/ 1356209 w 2632935"/>
              <a:gd name="connsiteY338" fmla="*/ 579733 h 3379599"/>
              <a:gd name="connsiteX339" fmla="*/ 1326945 w 2632935"/>
              <a:gd name="connsiteY339" fmla="*/ 618160 h 3379599"/>
              <a:gd name="connsiteX340" fmla="*/ 1318290 w 2632935"/>
              <a:gd name="connsiteY340" fmla="*/ 619859 h 3379599"/>
              <a:gd name="connsiteX341" fmla="*/ 313218 w 2632935"/>
              <a:gd name="connsiteY341" fmla="*/ 624387 h 3379599"/>
              <a:gd name="connsiteX342" fmla="*/ 312126 w 2632935"/>
              <a:gd name="connsiteY342" fmla="*/ 617057 h 3379599"/>
              <a:gd name="connsiteX343" fmla="*/ 516857 w 2632935"/>
              <a:gd name="connsiteY343" fmla="*/ 247466 h 3379599"/>
              <a:gd name="connsiteX344" fmla="*/ 527348 w 2632935"/>
              <a:gd name="connsiteY344" fmla="*/ 255730 h 3379599"/>
              <a:gd name="connsiteX345" fmla="*/ 319857 w 2632935"/>
              <a:gd name="connsiteY345" fmla="*/ 623684 h 3379599"/>
              <a:gd name="connsiteX346" fmla="*/ 313218 w 2632935"/>
              <a:gd name="connsiteY346" fmla="*/ 624387 h 3379599"/>
              <a:gd name="connsiteX347" fmla="*/ 0 w 2632935"/>
              <a:gd name="connsiteY347" fmla="*/ 671837 h 3379599"/>
              <a:gd name="connsiteX348" fmla="*/ 0 w 2632935"/>
              <a:gd name="connsiteY348" fmla="*/ 489063 h 3379599"/>
              <a:gd name="connsiteX349" fmla="*/ 4507 w 2632935"/>
              <a:gd name="connsiteY349" fmla="*/ 599941 h 3379599"/>
              <a:gd name="connsiteX350" fmla="*/ 1806418 w 2632935"/>
              <a:gd name="connsiteY350" fmla="*/ 677448 h 3379599"/>
              <a:gd name="connsiteX351" fmla="*/ 1819669 w 2632935"/>
              <a:gd name="connsiteY351" fmla="*/ 673802 h 3379599"/>
              <a:gd name="connsiteX352" fmla="*/ 1813375 w 2632935"/>
              <a:gd name="connsiteY352" fmla="*/ 670823 h 3379599"/>
              <a:gd name="connsiteX353" fmla="*/ 1801338 w 2632935"/>
              <a:gd name="connsiteY353" fmla="*/ 658786 h 3379599"/>
              <a:gd name="connsiteX354" fmla="*/ 1806418 w 2632935"/>
              <a:gd name="connsiteY354" fmla="*/ 677448 h 3379599"/>
              <a:gd name="connsiteX355" fmla="*/ 1598375 w 2632935"/>
              <a:gd name="connsiteY355" fmla="*/ 680069 h 3379599"/>
              <a:gd name="connsiteX356" fmla="*/ 1625429 w 2632935"/>
              <a:gd name="connsiteY356" fmla="*/ 671925 h 3379599"/>
              <a:gd name="connsiteX357" fmla="*/ 1611185 w 2632935"/>
              <a:gd name="connsiteY357" fmla="*/ 663646 h 3379599"/>
              <a:gd name="connsiteX358" fmla="*/ 1624326 w 2632935"/>
              <a:gd name="connsiteY358" fmla="*/ 636375 h 3379599"/>
              <a:gd name="connsiteX359" fmla="*/ 1649833 w 2632935"/>
              <a:gd name="connsiteY359" fmla="*/ 651502 h 3379599"/>
              <a:gd name="connsiteX360" fmla="*/ 1629846 w 2632935"/>
              <a:gd name="connsiteY360" fmla="*/ 669606 h 3379599"/>
              <a:gd name="connsiteX361" fmla="*/ 1667060 w 2632935"/>
              <a:gd name="connsiteY361" fmla="*/ 646975 h 3379599"/>
              <a:gd name="connsiteX362" fmla="*/ 1714985 w 2632935"/>
              <a:gd name="connsiteY362" fmla="*/ 624228 h 3379599"/>
              <a:gd name="connsiteX363" fmla="*/ 1642324 w 2632935"/>
              <a:gd name="connsiteY363" fmla="*/ 589994 h 3379599"/>
              <a:gd name="connsiteX364" fmla="*/ 1616043 w 2632935"/>
              <a:gd name="connsiteY364" fmla="*/ 645979 h 3379599"/>
              <a:gd name="connsiteX365" fmla="*/ 1598375 w 2632935"/>
              <a:gd name="connsiteY365" fmla="*/ 680069 h 3379599"/>
              <a:gd name="connsiteX366" fmla="*/ 716288 w 2632935"/>
              <a:gd name="connsiteY366" fmla="*/ 693897 h 3379599"/>
              <a:gd name="connsiteX367" fmla="*/ 707868 w 2632935"/>
              <a:gd name="connsiteY367" fmla="*/ 692475 h 3379599"/>
              <a:gd name="connsiteX368" fmla="*/ 707895 w 2632935"/>
              <a:gd name="connsiteY368" fmla="*/ 683185 h 3379599"/>
              <a:gd name="connsiteX369" fmla="*/ 791378 w 2632935"/>
              <a:gd name="connsiteY369" fmla="*/ 593856 h 3379599"/>
              <a:gd name="connsiteX370" fmla="*/ 802752 w 2632935"/>
              <a:gd name="connsiteY370" fmla="*/ 604235 h 3379599"/>
              <a:gd name="connsiteX371" fmla="*/ 716288 w 2632935"/>
              <a:gd name="connsiteY371" fmla="*/ 693897 h 3379599"/>
              <a:gd name="connsiteX372" fmla="*/ 375098 w 2632935"/>
              <a:gd name="connsiteY372" fmla="*/ 696343 h 3379599"/>
              <a:gd name="connsiteX373" fmla="*/ 368003 w 2632935"/>
              <a:gd name="connsiteY373" fmla="*/ 687398 h 3379599"/>
              <a:gd name="connsiteX374" fmla="*/ 416370 w 2632935"/>
              <a:gd name="connsiteY374" fmla="*/ 607452 h 3379599"/>
              <a:gd name="connsiteX375" fmla="*/ 429069 w 2632935"/>
              <a:gd name="connsiteY375" fmla="*/ 615182 h 3379599"/>
              <a:gd name="connsiteX376" fmla="*/ 384678 w 2632935"/>
              <a:gd name="connsiteY376" fmla="*/ 689386 h 3379599"/>
              <a:gd name="connsiteX377" fmla="*/ 375098 w 2632935"/>
              <a:gd name="connsiteY377" fmla="*/ 696343 h 3379599"/>
              <a:gd name="connsiteX378" fmla="*/ 733845 w 2632935"/>
              <a:gd name="connsiteY378" fmla="*/ 727246 h 3379599"/>
              <a:gd name="connsiteX379" fmla="*/ 726212 w 2632935"/>
              <a:gd name="connsiteY379" fmla="*/ 725783 h 3379599"/>
              <a:gd name="connsiteX380" fmla="*/ 726446 w 2632935"/>
              <a:gd name="connsiteY380" fmla="*/ 718189 h 3379599"/>
              <a:gd name="connsiteX381" fmla="*/ 751955 w 2632935"/>
              <a:gd name="connsiteY381" fmla="*/ 697095 h 3379599"/>
              <a:gd name="connsiteX382" fmla="*/ 760568 w 2632935"/>
              <a:gd name="connsiteY382" fmla="*/ 708692 h 3379599"/>
              <a:gd name="connsiteX383" fmla="*/ 733845 w 2632935"/>
              <a:gd name="connsiteY383" fmla="*/ 727246 h 3379599"/>
              <a:gd name="connsiteX384" fmla="*/ 797893 w 2632935"/>
              <a:gd name="connsiteY384" fmla="*/ 732778 h 3379599"/>
              <a:gd name="connsiteX385" fmla="*/ 789445 w 2632935"/>
              <a:gd name="connsiteY385" fmla="*/ 729683 h 3379599"/>
              <a:gd name="connsiteX386" fmla="*/ 791267 w 2632935"/>
              <a:gd name="connsiteY386" fmla="*/ 720296 h 3379599"/>
              <a:gd name="connsiteX387" fmla="*/ 912405 w 2632935"/>
              <a:gd name="connsiteY387" fmla="*/ 628539 h 3379599"/>
              <a:gd name="connsiteX388" fmla="*/ 921902 w 2632935"/>
              <a:gd name="connsiteY388" fmla="*/ 639582 h 3379599"/>
              <a:gd name="connsiteX389" fmla="*/ 797893 w 2632935"/>
              <a:gd name="connsiteY389" fmla="*/ 732778 h 3379599"/>
              <a:gd name="connsiteX390" fmla="*/ 1994361 w 2632935"/>
              <a:gd name="connsiteY390" fmla="*/ 745141 h 3379599"/>
              <a:gd name="connsiteX391" fmla="*/ 1941688 w 2632935"/>
              <a:gd name="connsiteY391" fmla="*/ 730346 h 3379599"/>
              <a:gd name="connsiteX392" fmla="*/ 1909444 w 2632935"/>
              <a:gd name="connsiteY392" fmla="*/ 713118 h 3379599"/>
              <a:gd name="connsiteX393" fmla="*/ 1907870 w 2632935"/>
              <a:gd name="connsiteY393" fmla="*/ 704587 h 3379599"/>
              <a:gd name="connsiteX394" fmla="*/ 1914413 w 2632935"/>
              <a:gd name="connsiteY394" fmla="*/ 698873 h 3379599"/>
              <a:gd name="connsiteX395" fmla="*/ 1957258 w 2632935"/>
              <a:gd name="connsiteY395" fmla="*/ 708370 h 3379599"/>
              <a:gd name="connsiteX396" fmla="*/ 2000655 w 2632935"/>
              <a:gd name="connsiteY396" fmla="*/ 727806 h 3379599"/>
              <a:gd name="connsiteX397" fmla="*/ 1994361 w 2632935"/>
              <a:gd name="connsiteY397" fmla="*/ 745141 h 3379599"/>
              <a:gd name="connsiteX398" fmla="*/ 2241055 w 2632935"/>
              <a:gd name="connsiteY398" fmla="*/ 749013 h 3379599"/>
              <a:gd name="connsiteX399" fmla="*/ 2186835 w 2632935"/>
              <a:gd name="connsiteY399" fmla="*/ 735761 h 3379599"/>
              <a:gd name="connsiteX400" fmla="*/ 2127756 w 2632935"/>
              <a:gd name="connsiteY400" fmla="*/ 713675 h 3379599"/>
              <a:gd name="connsiteX401" fmla="*/ 2122828 w 2632935"/>
              <a:gd name="connsiteY401" fmla="*/ 703155 h 3379599"/>
              <a:gd name="connsiteX402" fmla="*/ 2131732 w 2632935"/>
              <a:gd name="connsiteY402" fmla="*/ 697110 h 3379599"/>
              <a:gd name="connsiteX403" fmla="*/ 2192024 w 2632935"/>
              <a:gd name="connsiteY403" fmla="*/ 714889 h 3379599"/>
              <a:gd name="connsiteX404" fmla="*/ 2244919 w 2632935"/>
              <a:gd name="connsiteY404" fmla="*/ 737639 h 3379599"/>
              <a:gd name="connsiteX405" fmla="*/ 2241055 w 2632935"/>
              <a:gd name="connsiteY405" fmla="*/ 749013 h 3379599"/>
              <a:gd name="connsiteX406" fmla="*/ 799549 w 2632935"/>
              <a:gd name="connsiteY406" fmla="*/ 825327 h 3379599"/>
              <a:gd name="connsiteX407" fmla="*/ 787071 w 2632935"/>
              <a:gd name="connsiteY407" fmla="*/ 807770 h 3379599"/>
              <a:gd name="connsiteX408" fmla="*/ 873423 w 2632935"/>
              <a:gd name="connsiteY408" fmla="*/ 771438 h 3379599"/>
              <a:gd name="connsiteX409" fmla="*/ 878392 w 2632935"/>
              <a:gd name="connsiteY409" fmla="*/ 788002 h 3379599"/>
              <a:gd name="connsiteX410" fmla="*/ 836210 w 2632935"/>
              <a:gd name="connsiteY410" fmla="*/ 806775 h 3379599"/>
              <a:gd name="connsiteX411" fmla="*/ 799549 w 2632935"/>
              <a:gd name="connsiteY411" fmla="*/ 825327 h 3379599"/>
              <a:gd name="connsiteX412" fmla="*/ 221425 w 2632935"/>
              <a:gd name="connsiteY412" fmla="*/ 882943 h 3379599"/>
              <a:gd name="connsiteX413" fmla="*/ 219258 w 2632935"/>
              <a:gd name="connsiteY413" fmla="*/ 871350 h 3379599"/>
              <a:gd name="connsiteX414" fmla="*/ 348126 w 2632935"/>
              <a:gd name="connsiteY414" fmla="*/ 716092 h 3379599"/>
              <a:gd name="connsiteX415" fmla="*/ 359168 w 2632935"/>
              <a:gd name="connsiteY415" fmla="*/ 726585 h 3379599"/>
              <a:gd name="connsiteX416" fmla="*/ 232619 w 2632935"/>
              <a:gd name="connsiteY416" fmla="*/ 881284 h 3379599"/>
              <a:gd name="connsiteX417" fmla="*/ 221425 w 2632935"/>
              <a:gd name="connsiteY417" fmla="*/ 882943 h 3379599"/>
              <a:gd name="connsiteX418" fmla="*/ 1492376 w 2632935"/>
              <a:gd name="connsiteY418" fmla="*/ 905427 h 3379599"/>
              <a:gd name="connsiteX419" fmla="*/ 1485585 w 2632935"/>
              <a:gd name="connsiteY419" fmla="*/ 896871 h 3379599"/>
              <a:gd name="connsiteX420" fmla="*/ 1487615 w 2632935"/>
              <a:gd name="connsiteY420" fmla="*/ 889804 h 3379599"/>
              <a:gd name="connsiteX421" fmla="*/ 1526485 w 2632935"/>
              <a:gd name="connsiteY421" fmla="*/ 845746 h 3379599"/>
              <a:gd name="connsiteX422" fmla="*/ 1561160 w 2632935"/>
              <a:gd name="connsiteY422" fmla="*/ 812730 h 3379599"/>
              <a:gd name="connsiteX423" fmla="*/ 1572313 w 2632935"/>
              <a:gd name="connsiteY423" fmla="*/ 823438 h 3379599"/>
              <a:gd name="connsiteX424" fmla="*/ 1538853 w 2632935"/>
              <a:gd name="connsiteY424" fmla="*/ 865176 h 3379599"/>
              <a:gd name="connsiteX425" fmla="*/ 1502743 w 2632935"/>
              <a:gd name="connsiteY425" fmla="*/ 903827 h 3379599"/>
              <a:gd name="connsiteX426" fmla="*/ 1492376 w 2632935"/>
              <a:gd name="connsiteY426" fmla="*/ 905427 h 3379599"/>
              <a:gd name="connsiteX427" fmla="*/ 377922 w 2632935"/>
              <a:gd name="connsiteY427" fmla="*/ 919910 h 3379599"/>
              <a:gd name="connsiteX428" fmla="*/ 372507 w 2632935"/>
              <a:gd name="connsiteY428" fmla="*/ 912697 h 3379599"/>
              <a:gd name="connsiteX429" fmla="*/ 375182 w 2632935"/>
              <a:gd name="connsiteY429" fmla="*/ 906261 h 3379599"/>
              <a:gd name="connsiteX430" fmla="*/ 612046 w 2632935"/>
              <a:gd name="connsiteY430" fmla="*/ 729249 h 3379599"/>
              <a:gd name="connsiteX431" fmla="*/ 622425 w 2632935"/>
              <a:gd name="connsiteY431" fmla="*/ 743052 h 3379599"/>
              <a:gd name="connsiteX432" fmla="*/ 387880 w 2632935"/>
              <a:gd name="connsiteY432" fmla="*/ 918517 h 3379599"/>
              <a:gd name="connsiteX433" fmla="*/ 377922 w 2632935"/>
              <a:gd name="connsiteY433" fmla="*/ 919910 h 3379599"/>
              <a:gd name="connsiteX434" fmla="*/ 289476 w 2632935"/>
              <a:gd name="connsiteY434" fmla="*/ 924012 h 3379599"/>
              <a:gd name="connsiteX435" fmla="*/ 286066 w 2632935"/>
              <a:gd name="connsiteY435" fmla="*/ 914102 h 3379599"/>
              <a:gd name="connsiteX436" fmla="*/ 365905 w 2632935"/>
              <a:gd name="connsiteY436" fmla="*/ 831946 h 3379599"/>
              <a:gd name="connsiteX437" fmla="*/ 374849 w 2632935"/>
              <a:gd name="connsiteY437" fmla="*/ 844205 h 3379599"/>
              <a:gd name="connsiteX438" fmla="*/ 299428 w 2632935"/>
              <a:gd name="connsiteY438" fmla="*/ 923487 h 3379599"/>
              <a:gd name="connsiteX439" fmla="*/ 289476 w 2632935"/>
              <a:gd name="connsiteY439" fmla="*/ 924012 h 3379599"/>
              <a:gd name="connsiteX440" fmla="*/ 563789 w 2632935"/>
              <a:gd name="connsiteY440" fmla="*/ 924584 h 3379599"/>
              <a:gd name="connsiteX441" fmla="*/ 554444 w 2632935"/>
              <a:gd name="connsiteY441" fmla="*/ 919353 h 3379599"/>
              <a:gd name="connsiteX442" fmla="*/ 558267 w 2632935"/>
              <a:gd name="connsiteY442" fmla="*/ 908568 h 3379599"/>
              <a:gd name="connsiteX443" fmla="*/ 657319 w 2632935"/>
              <a:gd name="connsiteY443" fmla="*/ 863299 h 3379599"/>
              <a:gd name="connsiteX444" fmla="*/ 714079 w 2632935"/>
              <a:gd name="connsiteY444" fmla="*/ 841438 h 3379599"/>
              <a:gd name="connsiteX445" fmla="*/ 723354 w 2632935"/>
              <a:gd name="connsiteY445" fmla="*/ 856119 h 3379599"/>
              <a:gd name="connsiteX446" fmla="*/ 643406 w 2632935"/>
              <a:gd name="connsiteY446" fmla="*/ 896977 h 3379599"/>
              <a:gd name="connsiteX447" fmla="*/ 563789 w 2632935"/>
              <a:gd name="connsiteY447" fmla="*/ 924584 h 3379599"/>
              <a:gd name="connsiteX448" fmla="*/ 1240702 w 2632935"/>
              <a:gd name="connsiteY448" fmla="*/ 929219 h 3379599"/>
              <a:gd name="connsiteX449" fmla="*/ 1229107 w 2632935"/>
              <a:gd name="connsiteY449" fmla="*/ 917512 h 3379599"/>
              <a:gd name="connsiteX450" fmla="*/ 1295142 w 2632935"/>
              <a:gd name="connsiteY450" fmla="*/ 833812 h 3379599"/>
              <a:gd name="connsiteX451" fmla="*/ 1359411 w 2632935"/>
              <a:gd name="connsiteY451" fmla="*/ 763142 h 3379599"/>
              <a:gd name="connsiteX452" fmla="*/ 1371227 w 2632935"/>
              <a:gd name="connsiteY452" fmla="*/ 771755 h 3379599"/>
              <a:gd name="connsiteX453" fmla="*/ 1315350 w 2632935"/>
              <a:gd name="connsiteY453" fmla="*/ 850707 h 3379599"/>
              <a:gd name="connsiteX454" fmla="*/ 1240702 w 2632935"/>
              <a:gd name="connsiteY454" fmla="*/ 929219 h 3379599"/>
              <a:gd name="connsiteX455" fmla="*/ 706238 w 2632935"/>
              <a:gd name="connsiteY455" fmla="*/ 947554 h 3379599"/>
              <a:gd name="connsiteX456" fmla="*/ 697832 w 2632935"/>
              <a:gd name="connsiteY456" fmla="*/ 941605 h 3379599"/>
              <a:gd name="connsiteX457" fmla="*/ 701269 w 2632935"/>
              <a:gd name="connsiteY457" fmla="*/ 931099 h 3379599"/>
              <a:gd name="connsiteX458" fmla="*/ 766310 w 2632935"/>
              <a:gd name="connsiteY458" fmla="*/ 900952 h 3379599"/>
              <a:gd name="connsiteX459" fmla="*/ 823732 w 2632935"/>
              <a:gd name="connsiteY459" fmla="*/ 881962 h 3379599"/>
              <a:gd name="connsiteX460" fmla="*/ 829142 w 2632935"/>
              <a:gd name="connsiteY460" fmla="*/ 895213 h 3379599"/>
              <a:gd name="connsiteX461" fmla="*/ 764322 w 2632935"/>
              <a:gd name="connsiteY461" fmla="*/ 927455 h 3379599"/>
              <a:gd name="connsiteX462" fmla="*/ 706238 w 2632935"/>
              <a:gd name="connsiteY462" fmla="*/ 947554 h 3379599"/>
              <a:gd name="connsiteX463" fmla="*/ 1329595 w 2632935"/>
              <a:gd name="connsiteY463" fmla="*/ 963795 h 3379599"/>
              <a:gd name="connsiteX464" fmla="*/ 1314909 w 2632935"/>
              <a:gd name="connsiteY464" fmla="*/ 949550 h 3379599"/>
              <a:gd name="connsiteX465" fmla="*/ 1367582 w 2632935"/>
              <a:gd name="connsiteY465" fmla="*/ 889920 h 3379599"/>
              <a:gd name="connsiteX466" fmla="*/ 1415948 w 2632935"/>
              <a:gd name="connsiteY466" fmla="*/ 846303 h 3379599"/>
              <a:gd name="connsiteX467" fmla="*/ 1427653 w 2632935"/>
              <a:gd name="connsiteY467" fmla="*/ 858560 h 3379599"/>
              <a:gd name="connsiteX468" fmla="*/ 1381495 w 2632935"/>
              <a:gd name="connsiteY468" fmla="*/ 913551 h 3379599"/>
              <a:gd name="connsiteX469" fmla="*/ 1329595 w 2632935"/>
              <a:gd name="connsiteY469" fmla="*/ 963795 h 3379599"/>
              <a:gd name="connsiteX470" fmla="*/ 0 w 2632935"/>
              <a:gd name="connsiteY470" fmla="*/ 975927 h 3379599"/>
              <a:gd name="connsiteX471" fmla="*/ 0 w 2632935"/>
              <a:gd name="connsiteY471" fmla="*/ 935880 h 3379599"/>
              <a:gd name="connsiteX472" fmla="*/ 1500 w 2632935"/>
              <a:gd name="connsiteY472" fmla="*/ 937605 h 3379599"/>
              <a:gd name="connsiteX473" fmla="*/ 689013 w 2632935"/>
              <a:gd name="connsiteY473" fmla="*/ 991047 h 3379599"/>
              <a:gd name="connsiteX474" fmla="*/ 680841 w 2632935"/>
              <a:gd name="connsiteY474" fmla="*/ 986852 h 3379599"/>
              <a:gd name="connsiteX475" fmla="*/ 683602 w 2632935"/>
              <a:gd name="connsiteY475" fmla="*/ 978681 h 3379599"/>
              <a:gd name="connsiteX476" fmla="*/ 770617 w 2632935"/>
              <a:gd name="connsiteY476" fmla="*/ 948977 h 3379599"/>
              <a:gd name="connsiteX477" fmla="*/ 773489 w 2632935"/>
              <a:gd name="connsiteY477" fmla="*/ 960795 h 3379599"/>
              <a:gd name="connsiteX478" fmla="*/ 689013 w 2632935"/>
              <a:gd name="connsiteY478" fmla="*/ 991047 h 3379599"/>
              <a:gd name="connsiteX479" fmla="*/ 1619465 w 2632935"/>
              <a:gd name="connsiteY479" fmla="*/ 993832 h 3379599"/>
              <a:gd name="connsiteX480" fmla="*/ 1606545 w 2632935"/>
              <a:gd name="connsiteY480" fmla="*/ 984224 h 3379599"/>
              <a:gd name="connsiteX481" fmla="*/ 1684726 w 2632935"/>
              <a:gd name="connsiteY481" fmla="*/ 910240 h 3379599"/>
              <a:gd name="connsiteX482" fmla="*/ 1757608 w 2632935"/>
              <a:gd name="connsiteY482" fmla="*/ 845528 h 3379599"/>
              <a:gd name="connsiteX483" fmla="*/ 1771300 w 2632935"/>
              <a:gd name="connsiteY483" fmla="*/ 854030 h 3379599"/>
              <a:gd name="connsiteX484" fmla="*/ 1698641 w 2632935"/>
              <a:gd name="connsiteY484" fmla="*/ 928127 h 3379599"/>
              <a:gd name="connsiteX485" fmla="*/ 1619465 w 2632935"/>
              <a:gd name="connsiteY485" fmla="*/ 993832 h 3379599"/>
              <a:gd name="connsiteX486" fmla="*/ 28166 w 2632935"/>
              <a:gd name="connsiteY486" fmla="*/ 1039689 h 3379599"/>
              <a:gd name="connsiteX487" fmla="*/ 25681 w 2632935"/>
              <a:gd name="connsiteY487" fmla="*/ 1034238 h 3379599"/>
              <a:gd name="connsiteX488" fmla="*/ 81114 w 2632935"/>
              <a:gd name="connsiteY488" fmla="*/ 853911 h 3379599"/>
              <a:gd name="connsiteX489" fmla="*/ 116672 w 2632935"/>
              <a:gd name="connsiteY489" fmla="*/ 742494 h 3379599"/>
              <a:gd name="connsiteX490" fmla="*/ 131359 w 2632935"/>
              <a:gd name="connsiteY490" fmla="*/ 746581 h 3379599"/>
              <a:gd name="connsiteX491" fmla="*/ 91274 w 2632935"/>
              <a:gd name="connsiteY491" fmla="*/ 906252 h 3379599"/>
              <a:gd name="connsiteX492" fmla="*/ 33963 w 2632935"/>
              <a:gd name="connsiteY492" fmla="*/ 1038104 h 3379599"/>
              <a:gd name="connsiteX493" fmla="*/ 28166 w 2632935"/>
              <a:gd name="connsiteY493" fmla="*/ 1039689 h 3379599"/>
              <a:gd name="connsiteX494" fmla="*/ 1337878 w 2632935"/>
              <a:gd name="connsiteY494" fmla="*/ 1056217 h 3379599"/>
              <a:gd name="connsiteX495" fmla="*/ 1329154 w 2632935"/>
              <a:gd name="connsiteY495" fmla="*/ 1043187 h 3379599"/>
              <a:gd name="connsiteX496" fmla="*/ 1392760 w 2632935"/>
              <a:gd name="connsiteY496" fmla="*/ 987863 h 3379599"/>
              <a:gd name="connsiteX497" fmla="*/ 1460009 w 2632935"/>
              <a:gd name="connsiteY497" fmla="*/ 933976 h 3379599"/>
              <a:gd name="connsiteX498" fmla="*/ 1471383 w 2632935"/>
              <a:gd name="connsiteY498" fmla="*/ 946120 h 3379599"/>
              <a:gd name="connsiteX499" fmla="*/ 1337878 w 2632935"/>
              <a:gd name="connsiteY499" fmla="*/ 1056217 h 3379599"/>
              <a:gd name="connsiteX500" fmla="*/ 1490928 w 2632935"/>
              <a:gd name="connsiteY500" fmla="*/ 1138702 h 3379599"/>
              <a:gd name="connsiteX501" fmla="*/ 1480880 w 2632935"/>
              <a:gd name="connsiteY501" fmla="*/ 1134851 h 3379599"/>
              <a:gd name="connsiteX502" fmla="*/ 1481762 w 2632935"/>
              <a:gd name="connsiteY502" fmla="*/ 1124123 h 3379599"/>
              <a:gd name="connsiteX503" fmla="*/ 1523614 w 2632935"/>
              <a:gd name="connsiteY503" fmla="*/ 1091438 h 3379599"/>
              <a:gd name="connsiteX504" fmla="*/ 1567123 w 2632935"/>
              <a:gd name="connsiteY504" fmla="*/ 1058089 h 3379599"/>
              <a:gd name="connsiteX505" fmla="*/ 1578386 w 2632935"/>
              <a:gd name="connsiteY505" fmla="*/ 1071672 h 3379599"/>
              <a:gd name="connsiteX506" fmla="*/ 1490928 w 2632935"/>
              <a:gd name="connsiteY506" fmla="*/ 1138702 h 3379599"/>
              <a:gd name="connsiteX507" fmla="*/ 1008323 w 2632935"/>
              <a:gd name="connsiteY507" fmla="*/ 1141817 h 3379599"/>
              <a:gd name="connsiteX508" fmla="*/ 1006266 w 2632935"/>
              <a:gd name="connsiteY508" fmla="*/ 1130635 h 3379599"/>
              <a:gd name="connsiteX509" fmla="*/ 1113712 w 2632935"/>
              <a:gd name="connsiteY509" fmla="*/ 1017119 h 3379599"/>
              <a:gd name="connsiteX510" fmla="*/ 1123981 w 2632935"/>
              <a:gd name="connsiteY510" fmla="*/ 1027277 h 3379599"/>
              <a:gd name="connsiteX511" fmla="*/ 1019408 w 2632935"/>
              <a:gd name="connsiteY511" fmla="*/ 1141570 h 3379599"/>
              <a:gd name="connsiteX512" fmla="*/ 1008323 w 2632935"/>
              <a:gd name="connsiteY512" fmla="*/ 1141817 h 3379599"/>
              <a:gd name="connsiteX513" fmla="*/ 888994 w 2632935"/>
              <a:gd name="connsiteY513" fmla="*/ 1154592 h 3379599"/>
              <a:gd name="connsiteX514" fmla="*/ 874860 w 2632935"/>
              <a:gd name="connsiteY514" fmla="*/ 1140128 h 3379599"/>
              <a:gd name="connsiteX515" fmla="*/ 1033542 w 2632935"/>
              <a:gd name="connsiteY515" fmla="*/ 969626 h 3379599"/>
              <a:gd name="connsiteX516" fmla="*/ 1045800 w 2632935"/>
              <a:gd name="connsiteY516" fmla="*/ 981556 h 3379599"/>
              <a:gd name="connsiteX517" fmla="*/ 888994 w 2632935"/>
              <a:gd name="connsiteY517" fmla="*/ 1154592 h 3379599"/>
              <a:gd name="connsiteX518" fmla="*/ 1157330 w 2632935"/>
              <a:gd name="connsiteY518" fmla="*/ 1180675 h 3379599"/>
              <a:gd name="connsiteX519" fmla="*/ 1145638 w 2632935"/>
              <a:gd name="connsiteY519" fmla="*/ 1177818 h 3379599"/>
              <a:gd name="connsiteX520" fmla="*/ 1146618 w 2632935"/>
              <a:gd name="connsiteY520" fmla="*/ 1165105 h 3379599"/>
              <a:gd name="connsiteX521" fmla="*/ 1277915 w 2632935"/>
              <a:gd name="connsiteY521" fmla="*/ 1040545 h 3379599"/>
              <a:gd name="connsiteX522" fmla="*/ 1288738 w 2632935"/>
              <a:gd name="connsiteY522" fmla="*/ 1049157 h 3379599"/>
              <a:gd name="connsiteX523" fmla="*/ 1157330 w 2632935"/>
              <a:gd name="connsiteY523" fmla="*/ 1180675 h 3379599"/>
              <a:gd name="connsiteX524" fmla="*/ 104305 w 2632935"/>
              <a:gd name="connsiteY524" fmla="*/ 1194124 h 3379599"/>
              <a:gd name="connsiteX525" fmla="*/ 97666 w 2632935"/>
              <a:gd name="connsiteY525" fmla="*/ 1191875 h 3379599"/>
              <a:gd name="connsiteX526" fmla="*/ 98894 w 2632935"/>
              <a:gd name="connsiteY526" fmla="*/ 1185070 h 3379599"/>
              <a:gd name="connsiteX527" fmla="*/ 313452 w 2632935"/>
              <a:gd name="connsiteY527" fmla="*/ 1047257 h 3379599"/>
              <a:gd name="connsiteX528" fmla="*/ 518293 w 2632935"/>
              <a:gd name="connsiteY528" fmla="*/ 941027 h 3379599"/>
              <a:gd name="connsiteX529" fmla="*/ 524808 w 2632935"/>
              <a:gd name="connsiteY529" fmla="*/ 953611 h 3379599"/>
              <a:gd name="connsiteX530" fmla="*/ 277784 w 2632935"/>
              <a:gd name="connsiteY530" fmla="*/ 1095512 h 3379599"/>
              <a:gd name="connsiteX531" fmla="*/ 104305 w 2632935"/>
              <a:gd name="connsiteY531" fmla="*/ 1194124 h 3379599"/>
              <a:gd name="connsiteX532" fmla="*/ 0 w 2632935"/>
              <a:gd name="connsiteY532" fmla="*/ 1198619 h 3379599"/>
              <a:gd name="connsiteX533" fmla="*/ 0 w 2632935"/>
              <a:gd name="connsiteY533" fmla="*/ 1147299 h 3379599"/>
              <a:gd name="connsiteX534" fmla="*/ 47051 w 2632935"/>
              <a:gd name="connsiteY534" fmla="*/ 1081505 h 3379599"/>
              <a:gd name="connsiteX535" fmla="*/ 179728 w 2632935"/>
              <a:gd name="connsiteY535" fmla="*/ 923469 h 3379599"/>
              <a:gd name="connsiteX536" fmla="*/ 195519 w 2632935"/>
              <a:gd name="connsiteY536" fmla="*/ 934954 h 3379599"/>
              <a:gd name="connsiteX537" fmla="*/ 102623 w 2632935"/>
              <a:gd name="connsiteY537" fmla="*/ 1072463 h 3379599"/>
              <a:gd name="connsiteX538" fmla="*/ 0 w 2632935"/>
              <a:gd name="connsiteY538" fmla="*/ 1251775 h 3379599"/>
              <a:gd name="connsiteX539" fmla="*/ 0 w 2632935"/>
              <a:gd name="connsiteY539" fmla="*/ 1217676 h 3379599"/>
              <a:gd name="connsiteX540" fmla="*/ 73497 w 2632935"/>
              <a:gd name="connsiteY540" fmla="*/ 1144875 h 3379599"/>
              <a:gd name="connsiteX541" fmla="*/ 251947 w 2632935"/>
              <a:gd name="connsiteY541" fmla="*/ 966427 h 3379599"/>
              <a:gd name="connsiteX542" fmla="*/ 261443 w 2632935"/>
              <a:gd name="connsiteY542" fmla="*/ 978573 h 3379599"/>
              <a:gd name="connsiteX543" fmla="*/ 90062 w 2632935"/>
              <a:gd name="connsiteY543" fmla="*/ 1160224 h 3379599"/>
              <a:gd name="connsiteX544" fmla="*/ 24468 w 2632935"/>
              <a:gd name="connsiteY544" fmla="*/ 1229269 h 3379599"/>
              <a:gd name="connsiteX545" fmla="*/ 1470610 w 2632935"/>
              <a:gd name="connsiteY545" fmla="*/ 1423497 h 3379599"/>
              <a:gd name="connsiteX546" fmla="*/ 1461362 w 2632935"/>
              <a:gd name="connsiteY546" fmla="*/ 1418994 h 3379599"/>
              <a:gd name="connsiteX547" fmla="*/ 1464205 w 2632935"/>
              <a:gd name="connsiteY547" fmla="*/ 1409361 h 3379599"/>
              <a:gd name="connsiteX548" fmla="*/ 1634703 w 2632935"/>
              <a:gd name="connsiteY548" fmla="*/ 1334823 h 3379599"/>
              <a:gd name="connsiteX549" fmla="*/ 1643537 w 2632935"/>
              <a:gd name="connsiteY549" fmla="*/ 1353044 h 3379599"/>
              <a:gd name="connsiteX550" fmla="*/ 1633710 w 2632935"/>
              <a:gd name="connsiteY550" fmla="*/ 1359669 h 3379599"/>
              <a:gd name="connsiteX551" fmla="*/ 1631501 w 2632935"/>
              <a:gd name="connsiteY551" fmla="*/ 1359669 h 3379599"/>
              <a:gd name="connsiteX552" fmla="*/ 1470610 w 2632935"/>
              <a:gd name="connsiteY552" fmla="*/ 1423497 h 3379599"/>
              <a:gd name="connsiteX553" fmla="*/ 746102 w 2632935"/>
              <a:gd name="connsiteY553" fmla="*/ 1427589 h 3379599"/>
              <a:gd name="connsiteX554" fmla="*/ 740029 w 2632935"/>
              <a:gd name="connsiteY554" fmla="*/ 1419529 h 3379599"/>
              <a:gd name="connsiteX555" fmla="*/ 859509 w 2632935"/>
              <a:gd name="connsiteY555" fmla="*/ 1280061 h 3379599"/>
              <a:gd name="connsiteX556" fmla="*/ 943433 w 2632935"/>
              <a:gd name="connsiteY556" fmla="*/ 1197794 h 3379599"/>
              <a:gd name="connsiteX557" fmla="*/ 956133 w 2632935"/>
              <a:gd name="connsiteY557" fmla="*/ 1211376 h 3379599"/>
              <a:gd name="connsiteX558" fmla="*/ 845486 w 2632935"/>
              <a:gd name="connsiteY558" fmla="*/ 1337372 h 3379599"/>
              <a:gd name="connsiteX559" fmla="*/ 746102 w 2632935"/>
              <a:gd name="connsiteY559" fmla="*/ 1427589 h 3379599"/>
              <a:gd name="connsiteX560" fmla="*/ 1824514 w 2632935"/>
              <a:gd name="connsiteY560" fmla="*/ 1553705 h 3379599"/>
              <a:gd name="connsiteX561" fmla="*/ 1786099 w 2632935"/>
              <a:gd name="connsiteY561" fmla="*/ 1550379 h 3379599"/>
              <a:gd name="connsiteX562" fmla="*/ 1779266 w 2632935"/>
              <a:gd name="connsiteY562" fmla="*/ 1542855 h 3379599"/>
              <a:gd name="connsiteX563" fmla="*/ 1784112 w 2632935"/>
              <a:gd name="connsiteY563" fmla="*/ 1534587 h 3379599"/>
              <a:gd name="connsiteX564" fmla="*/ 1861741 w 2632935"/>
              <a:gd name="connsiteY564" fmla="*/ 1532710 h 3379599"/>
              <a:gd name="connsiteX565" fmla="*/ 1862514 w 2632935"/>
              <a:gd name="connsiteY565" fmla="*/ 1546513 h 3379599"/>
              <a:gd name="connsiteX566" fmla="*/ 1824514 w 2632935"/>
              <a:gd name="connsiteY566" fmla="*/ 1553705 h 3379599"/>
              <a:gd name="connsiteX567" fmla="*/ 1212543 w 2632935"/>
              <a:gd name="connsiteY567" fmla="*/ 1561742 h 3379599"/>
              <a:gd name="connsiteX568" fmla="*/ 1202853 w 2632935"/>
              <a:gd name="connsiteY568" fmla="*/ 1557422 h 3379599"/>
              <a:gd name="connsiteX569" fmla="*/ 1204261 w 2632935"/>
              <a:gd name="connsiteY569" fmla="*/ 1547057 h 3379599"/>
              <a:gd name="connsiteX570" fmla="*/ 1298454 w 2632935"/>
              <a:gd name="connsiteY570" fmla="*/ 1491843 h 3379599"/>
              <a:gd name="connsiteX571" fmla="*/ 1362613 w 2632935"/>
              <a:gd name="connsiteY571" fmla="*/ 1472957 h 3379599"/>
              <a:gd name="connsiteX572" fmla="*/ 1366035 w 2632935"/>
              <a:gd name="connsiteY572" fmla="*/ 1481130 h 3379599"/>
              <a:gd name="connsiteX573" fmla="*/ 1296577 w 2632935"/>
              <a:gd name="connsiteY573" fmla="*/ 1523978 h 3379599"/>
              <a:gd name="connsiteX574" fmla="*/ 1212543 w 2632935"/>
              <a:gd name="connsiteY574" fmla="*/ 1561742 h 3379599"/>
              <a:gd name="connsiteX575" fmla="*/ 1418046 w 2632935"/>
              <a:gd name="connsiteY575" fmla="*/ 1564051 h 3379599"/>
              <a:gd name="connsiteX576" fmla="*/ 1408426 w 2632935"/>
              <a:gd name="connsiteY576" fmla="*/ 1555631 h 3379599"/>
              <a:gd name="connsiteX577" fmla="*/ 1415286 w 2632935"/>
              <a:gd name="connsiteY577" fmla="*/ 1544726 h 3379599"/>
              <a:gd name="connsiteX578" fmla="*/ 1524056 w 2632935"/>
              <a:gd name="connsiteY578" fmla="*/ 1530040 h 3379599"/>
              <a:gd name="connsiteX579" fmla="*/ 1526816 w 2632935"/>
              <a:gd name="connsiteY579" fmla="*/ 1546054 h 3379599"/>
              <a:gd name="connsiteX580" fmla="*/ 1418046 w 2632935"/>
              <a:gd name="connsiteY580" fmla="*/ 1564051 h 3379599"/>
              <a:gd name="connsiteX581" fmla="*/ 953372 w 2632935"/>
              <a:gd name="connsiteY581" fmla="*/ 1616721 h 3379599"/>
              <a:gd name="connsiteX582" fmla="*/ 942978 w 2632935"/>
              <a:gd name="connsiteY582" fmla="*/ 1611954 h 3379599"/>
              <a:gd name="connsiteX583" fmla="*/ 946084 w 2632935"/>
              <a:gd name="connsiteY583" fmla="*/ 1600820 h 3379599"/>
              <a:gd name="connsiteX584" fmla="*/ 1162520 w 2632935"/>
              <a:gd name="connsiteY584" fmla="*/ 1486087 h 3379599"/>
              <a:gd name="connsiteX585" fmla="*/ 1353998 w 2632935"/>
              <a:gd name="connsiteY585" fmla="*/ 1396645 h 3379599"/>
              <a:gd name="connsiteX586" fmla="*/ 1362171 w 2632935"/>
              <a:gd name="connsiteY586" fmla="*/ 1409011 h 3379599"/>
              <a:gd name="connsiteX587" fmla="*/ 1146619 w 2632935"/>
              <a:gd name="connsiteY587" fmla="*/ 1527942 h 3379599"/>
              <a:gd name="connsiteX588" fmla="*/ 953372 w 2632935"/>
              <a:gd name="connsiteY588" fmla="*/ 1616721 h 3379599"/>
              <a:gd name="connsiteX589" fmla="*/ 1429089 w 2632935"/>
              <a:gd name="connsiteY589" fmla="*/ 1623901 h 3379599"/>
              <a:gd name="connsiteX590" fmla="*/ 1421083 w 2632935"/>
              <a:gd name="connsiteY590" fmla="*/ 1617659 h 3379599"/>
              <a:gd name="connsiteX591" fmla="*/ 1426990 w 2632935"/>
              <a:gd name="connsiteY591" fmla="*/ 1609433 h 3379599"/>
              <a:gd name="connsiteX592" fmla="*/ 1639450 w 2632935"/>
              <a:gd name="connsiteY592" fmla="*/ 1578957 h 3379599"/>
              <a:gd name="connsiteX593" fmla="*/ 1640334 w 2632935"/>
              <a:gd name="connsiteY593" fmla="*/ 1593754 h 3379599"/>
              <a:gd name="connsiteX594" fmla="*/ 1429089 w 2632935"/>
              <a:gd name="connsiteY594" fmla="*/ 1623901 h 3379599"/>
              <a:gd name="connsiteX595" fmla="*/ 1264664 w 2632935"/>
              <a:gd name="connsiteY595" fmla="*/ 1639583 h 3379599"/>
              <a:gd name="connsiteX596" fmla="*/ 1257611 w 2632935"/>
              <a:gd name="connsiteY596" fmla="*/ 1632546 h 3379599"/>
              <a:gd name="connsiteX597" fmla="*/ 1262235 w 2632935"/>
              <a:gd name="connsiteY597" fmla="*/ 1623681 h 3379599"/>
              <a:gd name="connsiteX598" fmla="*/ 1371005 w 2632935"/>
              <a:gd name="connsiteY598" fmla="*/ 1605239 h 3379599"/>
              <a:gd name="connsiteX599" fmla="*/ 1373324 w 2632935"/>
              <a:gd name="connsiteY599" fmla="*/ 1624453 h 3379599"/>
              <a:gd name="connsiteX600" fmla="*/ 1264664 w 2632935"/>
              <a:gd name="connsiteY600" fmla="*/ 1639583 h 3379599"/>
              <a:gd name="connsiteX601" fmla="*/ 1090412 w 2632935"/>
              <a:gd name="connsiteY601" fmla="*/ 1642924 h 3379599"/>
              <a:gd name="connsiteX602" fmla="*/ 1080902 w 2632935"/>
              <a:gd name="connsiteY602" fmla="*/ 1637403 h 3379599"/>
              <a:gd name="connsiteX603" fmla="*/ 1084891 w 2632935"/>
              <a:gd name="connsiteY603" fmla="*/ 1626912 h 3379599"/>
              <a:gd name="connsiteX604" fmla="*/ 1191121 w 2632935"/>
              <a:gd name="connsiteY604" fmla="*/ 1598202 h 3379599"/>
              <a:gd name="connsiteX605" fmla="*/ 1194876 w 2632935"/>
              <a:gd name="connsiteY605" fmla="*/ 1613993 h 3379599"/>
              <a:gd name="connsiteX606" fmla="*/ 1090412 w 2632935"/>
              <a:gd name="connsiteY606" fmla="*/ 1642924 h 3379599"/>
              <a:gd name="connsiteX607" fmla="*/ 1778036 w 2632935"/>
              <a:gd name="connsiteY607" fmla="*/ 1679693 h 3379599"/>
              <a:gd name="connsiteX608" fmla="*/ 1766855 w 2632935"/>
              <a:gd name="connsiteY608" fmla="*/ 1671866 h 3379599"/>
              <a:gd name="connsiteX609" fmla="*/ 1771079 w 2632935"/>
              <a:gd name="connsiteY609" fmla="*/ 1659485 h 3379599"/>
              <a:gd name="connsiteX610" fmla="*/ 1826403 w 2632935"/>
              <a:gd name="connsiteY610" fmla="*/ 1658491 h 3379599"/>
              <a:gd name="connsiteX611" fmla="*/ 1824084 w 2632935"/>
              <a:gd name="connsiteY611" fmla="*/ 1674393 h 3379599"/>
              <a:gd name="connsiteX612" fmla="*/ 1778036 w 2632935"/>
              <a:gd name="connsiteY612" fmla="*/ 1679693 h 3379599"/>
              <a:gd name="connsiteX613" fmla="*/ 1630728 w 2632935"/>
              <a:gd name="connsiteY613" fmla="*/ 1682415 h 3379599"/>
              <a:gd name="connsiteX614" fmla="*/ 1600802 w 2632935"/>
              <a:gd name="connsiteY614" fmla="*/ 1679116 h 3379599"/>
              <a:gd name="connsiteX615" fmla="*/ 1596716 w 2632935"/>
              <a:gd name="connsiteY615" fmla="*/ 1681211 h 3379599"/>
              <a:gd name="connsiteX616" fmla="*/ 1590532 w 2632935"/>
              <a:gd name="connsiteY616" fmla="*/ 1673924 h 3379599"/>
              <a:gd name="connsiteX617" fmla="*/ 1588614 w 2632935"/>
              <a:gd name="connsiteY617" fmla="*/ 1666871 h 3379599"/>
              <a:gd name="connsiteX618" fmla="*/ 1593404 w 2632935"/>
              <a:gd name="connsiteY618" fmla="*/ 1659899 h 3379599"/>
              <a:gd name="connsiteX619" fmla="*/ 1649721 w 2632935"/>
              <a:gd name="connsiteY619" fmla="*/ 1651066 h 3379599"/>
              <a:gd name="connsiteX620" fmla="*/ 1714762 w 2632935"/>
              <a:gd name="connsiteY620" fmla="*/ 1658132 h 3379599"/>
              <a:gd name="connsiteX621" fmla="*/ 1715757 w 2632935"/>
              <a:gd name="connsiteY621" fmla="*/ 1675470 h 3379599"/>
              <a:gd name="connsiteX622" fmla="*/ 1660985 w 2632935"/>
              <a:gd name="connsiteY622" fmla="*/ 1681325 h 3379599"/>
              <a:gd name="connsiteX623" fmla="*/ 1630728 w 2632935"/>
              <a:gd name="connsiteY623" fmla="*/ 1682415 h 3379599"/>
              <a:gd name="connsiteX624" fmla="*/ 1207243 w 2632935"/>
              <a:gd name="connsiteY624" fmla="*/ 1701099 h 3379599"/>
              <a:gd name="connsiteX625" fmla="*/ 1198188 w 2632935"/>
              <a:gd name="connsiteY625" fmla="*/ 1691562 h 3379599"/>
              <a:gd name="connsiteX626" fmla="*/ 1206691 w 2632935"/>
              <a:gd name="connsiteY626" fmla="*/ 1680451 h 3379599"/>
              <a:gd name="connsiteX627" fmla="*/ 1420144 w 2632935"/>
              <a:gd name="connsiteY627" fmla="*/ 1658475 h 3379599"/>
              <a:gd name="connsiteX628" fmla="*/ 1551331 w 2632935"/>
              <a:gd name="connsiteY628" fmla="*/ 1662894 h 3379599"/>
              <a:gd name="connsiteX629" fmla="*/ 1552104 w 2632935"/>
              <a:gd name="connsiteY629" fmla="*/ 1671506 h 3379599"/>
              <a:gd name="connsiteX630" fmla="*/ 1543712 w 2632935"/>
              <a:gd name="connsiteY630" fmla="*/ 1674929 h 3379599"/>
              <a:gd name="connsiteX631" fmla="*/ 1541834 w 2632935"/>
              <a:gd name="connsiteY631" fmla="*/ 1674046 h 3379599"/>
              <a:gd name="connsiteX632" fmla="*/ 1518424 w 2632935"/>
              <a:gd name="connsiteY632" fmla="*/ 1678022 h 3379599"/>
              <a:gd name="connsiteX633" fmla="*/ 1469394 w 2632935"/>
              <a:gd name="connsiteY633" fmla="*/ 1683323 h 3379599"/>
              <a:gd name="connsiteX634" fmla="*/ 1376857 w 2632935"/>
              <a:gd name="connsiteY634" fmla="*/ 1690277 h 3379599"/>
              <a:gd name="connsiteX635" fmla="*/ 1207243 w 2632935"/>
              <a:gd name="connsiteY635" fmla="*/ 1701099 h 3379599"/>
              <a:gd name="connsiteX636" fmla="*/ 1077161 w 2632935"/>
              <a:gd name="connsiteY636" fmla="*/ 1709068 h 3379599"/>
              <a:gd name="connsiteX637" fmla="*/ 1070314 w 2632935"/>
              <a:gd name="connsiteY637" fmla="*/ 1701947 h 3379599"/>
              <a:gd name="connsiteX638" fmla="*/ 1074069 w 2632935"/>
              <a:gd name="connsiteY638" fmla="*/ 1692838 h 3379599"/>
              <a:gd name="connsiteX639" fmla="*/ 1143859 w 2632935"/>
              <a:gd name="connsiteY639" fmla="*/ 1680800 h 3379599"/>
              <a:gd name="connsiteX640" fmla="*/ 1146399 w 2632935"/>
              <a:gd name="connsiteY640" fmla="*/ 1696259 h 3379599"/>
              <a:gd name="connsiteX641" fmla="*/ 1077161 w 2632935"/>
              <a:gd name="connsiteY641" fmla="*/ 1709068 h 3379599"/>
              <a:gd name="connsiteX642" fmla="*/ 896060 w 2632935"/>
              <a:gd name="connsiteY642" fmla="*/ 1717102 h 3379599"/>
              <a:gd name="connsiteX643" fmla="*/ 887475 w 2632935"/>
              <a:gd name="connsiteY643" fmla="*/ 1709749 h 3379599"/>
              <a:gd name="connsiteX644" fmla="*/ 892306 w 2632935"/>
              <a:gd name="connsiteY644" fmla="*/ 1698994 h 3379599"/>
              <a:gd name="connsiteX645" fmla="*/ 1057173 w 2632935"/>
              <a:gd name="connsiteY645" fmla="*/ 1665203 h 3379599"/>
              <a:gd name="connsiteX646" fmla="*/ 1058498 w 2632935"/>
              <a:gd name="connsiteY646" fmla="*/ 1678895 h 3379599"/>
              <a:gd name="connsiteX647" fmla="*/ 978881 w 2632935"/>
              <a:gd name="connsiteY647" fmla="*/ 1701643 h 3379599"/>
              <a:gd name="connsiteX648" fmla="*/ 896060 w 2632935"/>
              <a:gd name="connsiteY648" fmla="*/ 1717102 h 3379599"/>
              <a:gd name="connsiteX649" fmla="*/ 637223 w 2632935"/>
              <a:gd name="connsiteY649" fmla="*/ 1747269 h 3379599"/>
              <a:gd name="connsiteX650" fmla="*/ 628071 w 2632935"/>
              <a:gd name="connsiteY650" fmla="*/ 1739691 h 3379599"/>
              <a:gd name="connsiteX651" fmla="*/ 633909 w 2632935"/>
              <a:gd name="connsiteY651" fmla="*/ 1729710 h 3379599"/>
              <a:gd name="connsiteX652" fmla="*/ 736055 w 2632935"/>
              <a:gd name="connsiteY652" fmla="*/ 1707844 h 3379599"/>
              <a:gd name="connsiteX653" fmla="*/ 852665 w 2632935"/>
              <a:gd name="connsiteY653" fmla="*/ 1694815 h 3379599"/>
              <a:gd name="connsiteX654" fmla="*/ 856529 w 2632935"/>
              <a:gd name="connsiteY654" fmla="*/ 1714360 h 3379599"/>
              <a:gd name="connsiteX655" fmla="*/ 856641 w 2632935"/>
              <a:gd name="connsiteY655" fmla="*/ 1714470 h 3379599"/>
              <a:gd name="connsiteX656" fmla="*/ 720595 w 2632935"/>
              <a:gd name="connsiteY656" fmla="*/ 1740421 h 3379599"/>
              <a:gd name="connsiteX657" fmla="*/ 637223 w 2632935"/>
              <a:gd name="connsiteY657" fmla="*/ 1747269 h 3379599"/>
              <a:gd name="connsiteX658" fmla="*/ 2183522 w 2632935"/>
              <a:gd name="connsiteY658" fmla="*/ 1750682 h 3379599"/>
              <a:gd name="connsiteX659" fmla="*/ 2177973 w 2632935"/>
              <a:gd name="connsiteY659" fmla="*/ 1743632 h 3379599"/>
              <a:gd name="connsiteX660" fmla="*/ 2183522 w 2632935"/>
              <a:gd name="connsiteY660" fmla="*/ 1735664 h 3379599"/>
              <a:gd name="connsiteX661" fmla="*/ 2246796 w 2632935"/>
              <a:gd name="connsiteY661" fmla="*/ 1727049 h 3379599"/>
              <a:gd name="connsiteX662" fmla="*/ 2247680 w 2632935"/>
              <a:gd name="connsiteY662" fmla="*/ 1745821 h 3379599"/>
              <a:gd name="connsiteX663" fmla="*/ 2183522 w 2632935"/>
              <a:gd name="connsiteY663" fmla="*/ 1750682 h 3379599"/>
              <a:gd name="connsiteX664" fmla="*/ 1004417 w 2632935"/>
              <a:gd name="connsiteY664" fmla="*/ 1760456 h 3379599"/>
              <a:gd name="connsiteX665" fmla="*/ 971704 w 2632935"/>
              <a:gd name="connsiteY665" fmla="*/ 1756438 h 3379599"/>
              <a:gd name="connsiteX666" fmla="*/ 966527 w 2632935"/>
              <a:gd name="connsiteY666" fmla="*/ 1748847 h 3379599"/>
              <a:gd name="connsiteX667" fmla="*/ 971372 w 2632935"/>
              <a:gd name="connsiteY667" fmla="*/ 1741091 h 3379599"/>
              <a:gd name="connsiteX668" fmla="*/ 1036524 w 2632935"/>
              <a:gd name="connsiteY668" fmla="*/ 1740648 h 3379599"/>
              <a:gd name="connsiteX669" fmla="*/ 1036634 w 2632935"/>
              <a:gd name="connsiteY669" fmla="*/ 1754119 h 3379599"/>
              <a:gd name="connsiteX670" fmla="*/ 1004417 w 2632935"/>
              <a:gd name="connsiteY670" fmla="*/ 1760456 h 3379599"/>
              <a:gd name="connsiteX671" fmla="*/ 1907567 w 2632935"/>
              <a:gd name="connsiteY671" fmla="*/ 1775654 h 3379599"/>
              <a:gd name="connsiteX672" fmla="*/ 1853237 w 2632935"/>
              <a:gd name="connsiteY672" fmla="*/ 1775433 h 3379599"/>
              <a:gd name="connsiteX673" fmla="*/ 1846556 w 2632935"/>
              <a:gd name="connsiteY673" fmla="*/ 1765855 h 3379599"/>
              <a:gd name="connsiteX674" fmla="*/ 1853789 w 2632935"/>
              <a:gd name="connsiteY674" fmla="*/ 1756771 h 3379599"/>
              <a:gd name="connsiteX675" fmla="*/ 1908561 w 2632935"/>
              <a:gd name="connsiteY675" fmla="*/ 1761189 h 3379599"/>
              <a:gd name="connsiteX676" fmla="*/ 1907567 w 2632935"/>
              <a:gd name="connsiteY676" fmla="*/ 1775654 h 3379599"/>
              <a:gd name="connsiteX677" fmla="*/ 1636566 w 2632935"/>
              <a:gd name="connsiteY677" fmla="*/ 1776357 h 3379599"/>
              <a:gd name="connsiteX678" fmla="*/ 1471383 w 2632935"/>
              <a:gd name="connsiteY678" fmla="*/ 1768337 h 3379599"/>
              <a:gd name="connsiteX679" fmla="*/ 1114595 w 2632935"/>
              <a:gd name="connsiteY679" fmla="*/ 1759835 h 3379599"/>
              <a:gd name="connsiteX680" fmla="*/ 1107900 w 2632935"/>
              <a:gd name="connsiteY680" fmla="*/ 1751262 h 3379599"/>
              <a:gd name="connsiteX681" fmla="*/ 1114043 w 2632935"/>
              <a:gd name="connsiteY681" fmla="*/ 1742609 h 3379599"/>
              <a:gd name="connsiteX682" fmla="*/ 1475358 w 2632935"/>
              <a:gd name="connsiteY682" fmla="*/ 1739958 h 3379599"/>
              <a:gd name="connsiteX683" fmla="*/ 1802330 w 2632935"/>
              <a:gd name="connsiteY683" fmla="*/ 1760608 h 3379599"/>
              <a:gd name="connsiteX684" fmla="*/ 1801337 w 2632935"/>
              <a:gd name="connsiteY684" fmla="*/ 1773194 h 3379599"/>
              <a:gd name="connsiteX685" fmla="*/ 1636566 w 2632935"/>
              <a:gd name="connsiteY685" fmla="*/ 1776357 h 3379599"/>
              <a:gd name="connsiteX686" fmla="*/ 1424244 w 2632935"/>
              <a:gd name="connsiteY686" fmla="*/ 1830944 h 3379599"/>
              <a:gd name="connsiteX687" fmla="*/ 1240039 w 2632935"/>
              <a:gd name="connsiteY687" fmla="*/ 1824678 h 3379599"/>
              <a:gd name="connsiteX688" fmla="*/ 902908 w 2632935"/>
              <a:gd name="connsiteY688" fmla="*/ 1812311 h 3379599"/>
              <a:gd name="connsiteX689" fmla="*/ 893135 w 2632935"/>
              <a:gd name="connsiteY689" fmla="*/ 1801654 h 3379599"/>
              <a:gd name="connsiteX690" fmla="*/ 901251 w 2632935"/>
              <a:gd name="connsiteY690" fmla="*/ 1791329 h 3379599"/>
              <a:gd name="connsiteX691" fmla="*/ 1270296 w 2632935"/>
              <a:gd name="connsiteY691" fmla="*/ 1797733 h 3379599"/>
              <a:gd name="connsiteX692" fmla="*/ 1607207 w 2632935"/>
              <a:gd name="connsiteY692" fmla="*/ 1814079 h 3379599"/>
              <a:gd name="connsiteX693" fmla="*/ 1608201 w 2632935"/>
              <a:gd name="connsiteY693" fmla="*/ 1827107 h 3379599"/>
              <a:gd name="connsiteX694" fmla="*/ 1424244 w 2632935"/>
              <a:gd name="connsiteY694" fmla="*/ 1830944 h 3379599"/>
              <a:gd name="connsiteX695" fmla="*/ 1444329 w 2632935"/>
              <a:gd name="connsiteY695" fmla="*/ 1884838 h 3379599"/>
              <a:gd name="connsiteX696" fmla="*/ 1399605 w 2632935"/>
              <a:gd name="connsiteY696" fmla="*/ 1874786 h 3379599"/>
              <a:gd name="connsiteX697" fmla="*/ 1396804 w 2632935"/>
              <a:gd name="connsiteY697" fmla="*/ 1867417 h 3379599"/>
              <a:gd name="connsiteX698" fmla="*/ 1402697 w 2632935"/>
              <a:gd name="connsiteY698" fmla="*/ 1861534 h 3379599"/>
              <a:gd name="connsiteX699" fmla="*/ 1455702 w 2632935"/>
              <a:gd name="connsiteY699" fmla="*/ 1861534 h 3379599"/>
              <a:gd name="connsiteX700" fmla="*/ 1499542 w 2632935"/>
              <a:gd name="connsiteY700" fmla="*/ 1866284 h 3379599"/>
              <a:gd name="connsiteX701" fmla="*/ 1498658 w 2632935"/>
              <a:gd name="connsiteY701" fmla="*/ 1882851 h 3379599"/>
              <a:gd name="connsiteX702" fmla="*/ 1444329 w 2632935"/>
              <a:gd name="connsiteY702" fmla="*/ 1884838 h 3379599"/>
              <a:gd name="connsiteX703" fmla="*/ 1134141 w 2632935"/>
              <a:gd name="connsiteY703" fmla="*/ 1886400 h 3379599"/>
              <a:gd name="connsiteX704" fmla="*/ 917594 w 2632935"/>
              <a:gd name="connsiteY704" fmla="*/ 1862326 h 3379599"/>
              <a:gd name="connsiteX705" fmla="*/ 912142 w 2632935"/>
              <a:gd name="connsiteY705" fmla="*/ 1854167 h 3379599"/>
              <a:gd name="connsiteX706" fmla="*/ 919693 w 2632935"/>
              <a:gd name="connsiteY706" fmla="*/ 1847088 h 3379599"/>
              <a:gd name="connsiteX707" fmla="*/ 1352343 w 2632935"/>
              <a:gd name="connsiteY707" fmla="*/ 1858796 h 3379599"/>
              <a:gd name="connsiteX708" fmla="*/ 1351349 w 2632935"/>
              <a:gd name="connsiteY708" fmla="*/ 1874695 h 3379599"/>
              <a:gd name="connsiteX709" fmla="*/ 1134141 w 2632935"/>
              <a:gd name="connsiteY709" fmla="*/ 1886400 h 3379599"/>
              <a:gd name="connsiteX710" fmla="*/ 2057387 w 2632935"/>
              <a:gd name="connsiteY710" fmla="*/ 1898642 h 3379599"/>
              <a:gd name="connsiteX711" fmla="*/ 2030691 w 2632935"/>
              <a:gd name="connsiteY711" fmla="*/ 1897539 h 3379599"/>
              <a:gd name="connsiteX712" fmla="*/ 1985085 w 2632935"/>
              <a:gd name="connsiteY712" fmla="*/ 1892016 h 3379599"/>
              <a:gd name="connsiteX713" fmla="*/ 1980434 w 2632935"/>
              <a:gd name="connsiteY713" fmla="*/ 1884509 h 3379599"/>
              <a:gd name="connsiteX714" fmla="*/ 1985637 w 2632935"/>
              <a:gd name="connsiteY714" fmla="*/ 1876998 h 3379599"/>
              <a:gd name="connsiteX715" fmla="*/ 2032238 w 2632935"/>
              <a:gd name="connsiteY715" fmla="*/ 1872467 h 3379599"/>
              <a:gd name="connsiteX716" fmla="*/ 2085463 w 2632935"/>
              <a:gd name="connsiteY716" fmla="*/ 1880862 h 3379599"/>
              <a:gd name="connsiteX717" fmla="*/ 2083586 w 2632935"/>
              <a:gd name="connsiteY717" fmla="*/ 1895109 h 3379599"/>
              <a:gd name="connsiteX718" fmla="*/ 2057387 w 2632935"/>
              <a:gd name="connsiteY718" fmla="*/ 1898642 h 3379599"/>
              <a:gd name="connsiteX719" fmla="*/ 0 w 2632935"/>
              <a:gd name="connsiteY719" fmla="*/ 1926754 h 3379599"/>
              <a:gd name="connsiteX720" fmla="*/ 0 w 2632935"/>
              <a:gd name="connsiteY720" fmla="*/ 1903457 h 3379599"/>
              <a:gd name="connsiteX721" fmla="*/ 34517 w 2632935"/>
              <a:gd name="connsiteY721" fmla="*/ 1903503 h 3379599"/>
              <a:gd name="connsiteX722" fmla="*/ 35732 w 2632935"/>
              <a:gd name="connsiteY722" fmla="*/ 1915430 h 3379599"/>
              <a:gd name="connsiteX723" fmla="*/ 1111173 w 2632935"/>
              <a:gd name="connsiteY723" fmla="*/ 1931020 h 3379599"/>
              <a:gd name="connsiteX724" fmla="*/ 1013335 w 2632935"/>
              <a:gd name="connsiteY724" fmla="*/ 1918650 h 3379599"/>
              <a:gd name="connsiteX725" fmla="*/ 935594 w 2632935"/>
              <a:gd name="connsiteY725" fmla="*/ 1906723 h 3379599"/>
              <a:gd name="connsiteX726" fmla="*/ 931329 w 2632935"/>
              <a:gd name="connsiteY726" fmla="*/ 1898401 h 3379599"/>
              <a:gd name="connsiteX727" fmla="*/ 938576 w 2632935"/>
              <a:gd name="connsiteY727" fmla="*/ 1891488 h 3379599"/>
              <a:gd name="connsiteX728" fmla="*/ 1027690 w 2632935"/>
              <a:gd name="connsiteY728" fmla="*/ 1898002 h 3379599"/>
              <a:gd name="connsiteX729" fmla="*/ 1115148 w 2632935"/>
              <a:gd name="connsiteY729" fmla="*/ 1912688 h 3379599"/>
              <a:gd name="connsiteX730" fmla="*/ 1111173 w 2632935"/>
              <a:gd name="connsiteY730" fmla="*/ 1931020 h 3379599"/>
              <a:gd name="connsiteX731" fmla="*/ 0 w 2632935"/>
              <a:gd name="connsiteY731" fmla="*/ 1983658 h 3379599"/>
              <a:gd name="connsiteX732" fmla="*/ 0 w 2632935"/>
              <a:gd name="connsiteY732" fmla="*/ 1958230 h 3379599"/>
              <a:gd name="connsiteX733" fmla="*/ 103754 w 2632935"/>
              <a:gd name="connsiteY733" fmla="*/ 1972734 h 3379599"/>
              <a:gd name="connsiteX734" fmla="*/ 103092 w 2632935"/>
              <a:gd name="connsiteY734" fmla="*/ 1980574 h 3379599"/>
              <a:gd name="connsiteX735" fmla="*/ 1115921 w 2632935"/>
              <a:gd name="connsiteY735" fmla="*/ 2006223 h 3379599"/>
              <a:gd name="connsiteX736" fmla="*/ 1019629 w 2632935"/>
              <a:gd name="connsiteY736" fmla="*/ 1984689 h 3379599"/>
              <a:gd name="connsiteX737" fmla="*/ 932833 w 2632935"/>
              <a:gd name="connsiteY737" fmla="*/ 1959291 h 3379599"/>
              <a:gd name="connsiteX738" fmla="*/ 929176 w 2632935"/>
              <a:gd name="connsiteY738" fmla="*/ 1952445 h 3379599"/>
              <a:gd name="connsiteX739" fmla="*/ 934380 w 2632935"/>
              <a:gd name="connsiteY739" fmla="*/ 1947255 h 3379599"/>
              <a:gd name="connsiteX740" fmla="*/ 1022721 w 2632935"/>
              <a:gd name="connsiteY740" fmla="*/ 1960284 h 3379599"/>
              <a:gd name="connsiteX741" fmla="*/ 1120006 w 2632935"/>
              <a:gd name="connsiteY741" fmla="*/ 1990211 h 3379599"/>
              <a:gd name="connsiteX742" fmla="*/ 1115921 w 2632935"/>
              <a:gd name="connsiteY742" fmla="*/ 2006223 h 3379599"/>
              <a:gd name="connsiteX743" fmla="*/ 1387900 w 2632935"/>
              <a:gd name="connsiteY743" fmla="*/ 2012827 h 3379599"/>
              <a:gd name="connsiteX744" fmla="*/ 1150816 w 2632935"/>
              <a:gd name="connsiteY744" fmla="*/ 1960929 h 3379599"/>
              <a:gd name="connsiteX745" fmla="*/ 1145432 w 2632935"/>
              <a:gd name="connsiteY745" fmla="*/ 1951072 h 3379599"/>
              <a:gd name="connsiteX746" fmla="*/ 1154128 w 2632935"/>
              <a:gd name="connsiteY746" fmla="*/ 1944364 h 3379599"/>
              <a:gd name="connsiteX747" fmla="*/ 1389667 w 2632935"/>
              <a:gd name="connsiteY747" fmla="*/ 1999576 h 3379599"/>
              <a:gd name="connsiteX748" fmla="*/ 1387900 w 2632935"/>
              <a:gd name="connsiteY748" fmla="*/ 2012827 h 3379599"/>
              <a:gd name="connsiteX749" fmla="*/ 292914 w 2632935"/>
              <a:gd name="connsiteY749" fmla="*/ 2076425 h 3379599"/>
              <a:gd name="connsiteX750" fmla="*/ 9464 w 2632935"/>
              <a:gd name="connsiteY750" fmla="*/ 2057845 h 3379599"/>
              <a:gd name="connsiteX751" fmla="*/ 0 w 2632935"/>
              <a:gd name="connsiteY751" fmla="*/ 2057020 h 3379599"/>
              <a:gd name="connsiteX752" fmla="*/ 0 w 2632935"/>
              <a:gd name="connsiteY752" fmla="*/ 2025494 h 3379599"/>
              <a:gd name="connsiteX753" fmla="*/ 24219 w 2632935"/>
              <a:gd name="connsiteY753" fmla="*/ 2027076 h 3379599"/>
              <a:gd name="connsiteX754" fmla="*/ 294129 w 2632935"/>
              <a:gd name="connsiteY754" fmla="*/ 2063505 h 3379599"/>
              <a:gd name="connsiteX755" fmla="*/ 292914 w 2632935"/>
              <a:gd name="connsiteY755" fmla="*/ 2076425 h 3379599"/>
              <a:gd name="connsiteX756" fmla="*/ 1681745 w 2632935"/>
              <a:gd name="connsiteY756" fmla="*/ 2127566 h 3379599"/>
              <a:gd name="connsiteX757" fmla="*/ 1615158 w 2632935"/>
              <a:gd name="connsiteY757" fmla="*/ 2107467 h 3379599"/>
              <a:gd name="connsiteX758" fmla="*/ 1547135 w 2632935"/>
              <a:gd name="connsiteY758" fmla="*/ 2079529 h 3379599"/>
              <a:gd name="connsiteX759" fmla="*/ 1544664 w 2632935"/>
              <a:gd name="connsiteY759" fmla="*/ 2071025 h 3379599"/>
              <a:gd name="connsiteX760" fmla="*/ 1552214 w 2632935"/>
              <a:gd name="connsiteY760" fmla="*/ 2066165 h 3379599"/>
              <a:gd name="connsiteX761" fmla="*/ 1620238 w 2632935"/>
              <a:gd name="connsiteY761" fmla="*/ 2086266 h 3379599"/>
              <a:gd name="connsiteX762" fmla="*/ 1688039 w 2632935"/>
              <a:gd name="connsiteY762" fmla="*/ 2113651 h 3379599"/>
              <a:gd name="connsiteX763" fmla="*/ 1681745 w 2632935"/>
              <a:gd name="connsiteY763" fmla="*/ 2127566 h 3379599"/>
              <a:gd name="connsiteX764" fmla="*/ 1255940 w 2632935"/>
              <a:gd name="connsiteY764" fmla="*/ 2170066 h 3379599"/>
              <a:gd name="connsiteX765" fmla="*/ 1137011 w 2632935"/>
              <a:gd name="connsiteY765" fmla="*/ 2127665 h 3379599"/>
              <a:gd name="connsiteX766" fmla="*/ 1002622 w 2632935"/>
              <a:gd name="connsiteY766" fmla="*/ 2084708 h 3379599"/>
              <a:gd name="connsiteX767" fmla="*/ 998329 w 2632935"/>
              <a:gd name="connsiteY767" fmla="*/ 2075280 h 3379599"/>
              <a:gd name="connsiteX768" fmla="*/ 1007371 w 2632935"/>
              <a:gd name="connsiteY768" fmla="*/ 2069247 h 3379599"/>
              <a:gd name="connsiteX769" fmla="*/ 1143637 w 2632935"/>
              <a:gd name="connsiteY769" fmla="*/ 2105358 h 3379599"/>
              <a:gd name="connsiteX770" fmla="*/ 1261903 w 2632935"/>
              <a:gd name="connsiteY770" fmla="*/ 2157920 h 3379599"/>
              <a:gd name="connsiteX771" fmla="*/ 1255940 w 2632935"/>
              <a:gd name="connsiteY771" fmla="*/ 2170066 h 3379599"/>
              <a:gd name="connsiteX772" fmla="*/ 72834 w 2632935"/>
              <a:gd name="connsiteY772" fmla="*/ 2188533 h 3379599"/>
              <a:gd name="connsiteX773" fmla="*/ 0 w 2632935"/>
              <a:gd name="connsiteY773" fmla="*/ 2170327 h 3379599"/>
              <a:gd name="connsiteX774" fmla="*/ 0 w 2632935"/>
              <a:gd name="connsiteY774" fmla="*/ 2159507 h 3379599"/>
              <a:gd name="connsiteX775" fmla="*/ 1057 w 2632935"/>
              <a:gd name="connsiteY775" fmla="*/ 2158498 h 3379599"/>
              <a:gd name="connsiteX776" fmla="*/ 77030 w 2632935"/>
              <a:gd name="connsiteY776" fmla="*/ 2175063 h 3379599"/>
              <a:gd name="connsiteX777" fmla="*/ 72834 w 2632935"/>
              <a:gd name="connsiteY777" fmla="*/ 2188533 h 3379599"/>
              <a:gd name="connsiteX778" fmla="*/ 220363 w 2632935"/>
              <a:gd name="connsiteY778" fmla="*/ 2228940 h 3379599"/>
              <a:gd name="connsiteX779" fmla="*/ 139420 w 2632935"/>
              <a:gd name="connsiteY779" fmla="*/ 2212597 h 3379599"/>
              <a:gd name="connsiteX780" fmla="*/ 135362 w 2632935"/>
              <a:gd name="connsiteY780" fmla="*/ 2203846 h 3379599"/>
              <a:gd name="connsiteX781" fmla="*/ 141739 w 2632935"/>
              <a:gd name="connsiteY781" fmla="*/ 2196587 h 3379599"/>
              <a:gd name="connsiteX782" fmla="*/ 225001 w 2632935"/>
              <a:gd name="connsiteY782" fmla="*/ 2212707 h 3379599"/>
              <a:gd name="connsiteX783" fmla="*/ 220363 w 2632935"/>
              <a:gd name="connsiteY783" fmla="*/ 2228940 h 3379599"/>
              <a:gd name="connsiteX784" fmla="*/ 2007723 w 2632935"/>
              <a:gd name="connsiteY784" fmla="*/ 2255997 h 3379599"/>
              <a:gd name="connsiteX785" fmla="*/ 1873777 w 2632935"/>
              <a:gd name="connsiteY785" fmla="*/ 2204206 h 3379599"/>
              <a:gd name="connsiteX786" fmla="*/ 1750872 w 2632935"/>
              <a:gd name="connsiteY786" fmla="*/ 2158491 h 3379599"/>
              <a:gd name="connsiteX787" fmla="*/ 1747697 w 2632935"/>
              <a:gd name="connsiteY787" fmla="*/ 2150209 h 3379599"/>
              <a:gd name="connsiteX788" fmla="*/ 1755621 w 2632935"/>
              <a:gd name="connsiteY788" fmla="*/ 2145570 h 3379599"/>
              <a:gd name="connsiteX789" fmla="*/ 1893875 w 2632935"/>
              <a:gd name="connsiteY789" fmla="*/ 2189188 h 3379599"/>
              <a:gd name="connsiteX790" fmla="*/ 2015674 w 2632935"/>
              <a:gd name="connsiteY790" fmla="*/ 2237224 h 3379599"/>
              <a:gd name="connsiteX791" fmla="*/ 2007723 w 2632935"/>
              <a:gd name="connsiteY791" fmla="*/ 2255997 h 3379599"/>
              <a:gd name="connsiteX792" fmla="*/ 1864059 w 2632935"/>
              <a:gd name="connsiteY792" fmla="*/ 2258759 h 3379599"/>
              <a:gd name="connsiteX793" fmla="*/ 1739830 w 2632935"/>
              <a:gd name="connsiteY793" fmla="*/ 2211717 h 3379599"/>
              <a:gd name="connsiteX794" fmla="*/ 1617036 w 2632935"/>
              <a:gd name="connsiteY794" fmla="*/ 2158603 h 3379599"/>
              <a:gd name="connsiteX795" fmla="*/ 1612536 w 2632935"/>
              <a:gd name="connsiteY795" fmla="*/ 2146388 h 3379599"/>
              <a:gd name="connsiteX796" fmla="*/ 1623772 w 2632935"/>
              <a:gd name="connsiteY796" fmla="*/ 2140053 h 3379599"/>
              <a:gd name="connsiteX797" fmla="*/ 1763682 w 2632935"/>
              <a:gd name="connsiteY797" fmla="*/ 2193166 h 3379599"/>
              <a:gd name="connsiteX798" fmla="*/ 1867704 w 2632935"/>
              <a:gd name="connsiteY798" fmla="*/ 2250256 h 3379599"/>
              <a:gd name="connsiteX799" fmla="*/ 1864059 w 2632935"/>
              <a:gd name="connsiteY799" fmla="*/ 2258759 h 3379599"/>
              <a:gd name="connsiteX800" fmla="*/ 245761 w 2632935"/>
              <a:gd name="connsiteY800" fmla="*/ 2264150 h 3379599"/>
              <a:gd name="connsiteX801" fmla="*/ 56269 w 2632935"/>
              <a:gd name="connsiteY801" fmla="*/ 2220526 h 3379599"/>
              <a:gd name="connsiteX802" fmla="*/ 0 w 2632935"/>
              <a:gd name="connsiteY802" fmla="*/ 2208103 h 3379599"/>
              <a:gd name="connsiteX803" fmla="*/ 0 w 2632935"/>
              <a:gd name="connsiteY803" fmla="*/ 2184710 h 3379599"/>
              <a:gd name="connsiteX804" fmla="*/ 34956 w 2632935"/>
              <a:gd name="connsiteY804" fmla="*/ 2193915 h 3379599"/>
              <a:gd name="connsiteX805" fmla="*/ 247638 w 2632935"/>
              <a:gd name="connsiteY805" fmla="*/ 2255314 h 3379599"/>
              <a:gd name="connsiteX806" fmla="*/ 245761 w 2632935"/>
              <a:gd name="connsiteY806" fmla="*/ 2264150 h 3379599"/>
              <a:gd name="connsiteX807" fmla="*/ 253601 w 2632935"/>
              <a:gd name="connsiteY807" fmla="*/ 2299484 h 3379599"/>
              <a:gd name="connsiteX808" fmla="*/ 180278 w 2632935"/>
              <a:gd name="connsiteY808" fmla="*/ 2281816 h 3379599"/>
              <a:gd name="connsiteX809" fmla="*/ 176179 w 2632935"/>
              <a:gd name="connsiteY809" fmla="*/ 2272912 h 3379599"/>
              <a:gd name="connsiteX810" fmla="*/ 183260 w 2632935"/>
              <a:gd name="connsiteY810" fmla="*/ 2266579 h 3379599"/>
              <a:gd name="connsiteX811" fmla="*/ 256362 w 2632935"/>
              <a:gd name="connsiteY811" fmla="*/ 2285901 h 3379599"/>
              <a:gd name="connsiteX812" fmla="*/ 253601 w 2632935"/>
              <a:gd name="connsiteY812" fmla="*/ 2299484 h 3379599"/>
              <a:gd name="connsiteX813" fmla="*/ 190990 w 2632935"/>
              <a:gd name="connsiteY813" fmla="*/ 2303475 h 3379599"/>
              <a:gd name="connsiteX814" fmla="*/ 5694 w 2632935"/>
              <a:gd name="connsiteY814" fmla="*/ 2262177 h 3379599"/>
              <a:gd name="connsiteX815" fmla="*/ 0 w 2632935"/>
              <a:gd name="connsiteY815" fmla="*/ 2260347 h 3379599"/>
              <a:gd name="connsiteX816" fmla="*/ 0 w 2632935"/>
              <a:gd name="connsiteY816" fmla="*/ 2231226 h 3379599"/>
              <a:gd name="connsiteX817" fmla="*/ 93925 w 2632935"/>
              <a:gd name="connsiteY817" fmla="*/ 2259871 h 3379599"/>
              <a:gd name="connsiteX818" fmla="*/ 193309 w 2632935"/>
              <a:gd name="connsiteY818" fmla="*/ 2294310 h 3379599"/>
              <a:gd name="connsiteX819" fmla="*/ 190990 w 2632935"/>
              <a:gd name="connsiteY819" fmla="*/ 2303475 h 3379599"/>
              <a:gd name="connsiteX820" fmla="*/ 1623329 w 2632935"/>
              <a:gd name="connsiteY820" fmla="*/ 2304148 h 3379599"/>
              <a:gd name="connsiteX821" fmla="*/ 1514337 w 2632935"/>
              <a:gd name="connsiteY821" fmla="*/ 2267378 h 3379599"/>
              <a:gd name="connsiteX822" fmla="*/ 1511121 w 2632935"/>
              <a:gd name="connsiteY822" fmla="*/ 2258558 h 3379599"/>
              <a:gd name="connsiteX823" fmla="*/ 1518423 w 2632935"/>
              <a:gd name="connsiteY823" fmla="*/ 2253133 h 3379599"/>
              <a:gd name="connsiteX824" fmla="*/ 1628629 w 2632935"/>
              <a:gd name="connsiteY824" fmla="*/ 2288580 h 3379599"/>
              <a:gd name="connsiteX825" fmla="*/ 1623329 w 2632935"/>
              <a:gd name="connsiteY825" fmla="*/ 2304148 h 3379599"/>
              <a:gd name="connsiteX826" fmla="*/ 57595 w 2632935"/>
              <a:gd name="connsiteY826" fmla="*/ 2313843 h 3379599"/>
              <a:gd name="connsiteX827" fmla="*/ 6673 w 2632935"/>
              <a:gd name="connsiteY827" fmla="*/ 2297071 h 3379599"/>
              <a:gd name="connsiteX828" fmla="*/ 0 w 2632935"/>
              <a:gd name="connsiteY828" fmla="*/ 2294251 h 3379599"/>
              <a:gd name="connsiteX829" fmla="*/ 0 w 2632935"/>
              <a:gd name="connsiteY829" fmla="*/ 2269808 h 3379599"/>
              <a:gd name="connsiteX830" fmla="*/ 20408 w 2632935"/>
              <a:gd name="connsiteY830" fmla="*/ 2277608 h 3379599"/>
              <a:gd name="connsiteX831" fmla="*/ 64109 w 2632935"/>
              <a:gd name="connsiteY831" fmla="*/ 2300149 h 3379599"/>
              <a:gd name="connsiteX832" fmla="*/ 57595 w 2632935"/>
              <a:gd name="connsiteY832" fmla="*/ 2313843 h 3379599"/>
              <a:gd name="connsiteX833" fmla="*/ 291257 w 2632935"/>
              <a:gd name="connsiteY833" fmla="*/ 2388045 h 3379599"/>
              <a:gd name="connsiteX834" fmla="*/ 170229 w 2632935"/>
              <a:gd name="connsiteY834" fmla="*/ 2358450 h 3379599"/>
              <a:gd name="connsiteX835" fmla="*/ 88293 w 2632935"/>
              <a:gd name="connsiteY835" fmla="*/ 2327755 h 3379599"/>
              <a:gd name="connsiteX836" fmla="*/ 85325 w 2632935"/>
              <a:gd name="connsiteY836" fmla="*/ 2318216 h 3379599"/>
              <a:gd name="connsiteX837" fmla="*/ 94034 w 2632935"/>
              <a:gd name="connsiteY837" fmla="*/ 2312405 h 3379599"/>
              <a:gd name="connsiteX838" fmla="*/ 191983 w 2632935"/>
              <a:gd name="connsiteY838" fmla="*/ 2337252 h 3379599"/>
              <a:gd name="connsiteX839" fmla="*/ 294459 w 2632935"/>
              <a:gd name="connsiteY839" fmla="*/ 2375788 h 3379599"/>
              <a:gd name="connsiteX840" fmla="*/ 291257 w 2632935"/>
              <a:gd name="connsiteY840" fmla="*/ 2388045 h 3379599"/>
              <a:gd name="connsiteX841" fmla="*/ 1256383 w 2632935"/>
              <a:gd name="connsiteY841" fmla="*/ 2399663 h 3379599"/>
              <a:gd name="connsiteX842" fmla="*/ 1183392 w 2632935"/>
              <a:gd name="connsiteY842" fmla="*/ 2358142 h 3379599"/>
              <a:gd name="connsiteX843" fmla="*/ 1103111 w 2632935"/>
              <a:gd name="connsiteY843" fmla="*/ 2307238 h 3379599"/>
              <a:gd name="connsiteX844" fmla="*/ 1101787 w 2632935"/>
              <a:gd name="connsiteY844" fmla="*/ 2296981 h 3379599"/>
              <a:gd name="connsiteX845" fmla="*/ 1111726 w 2632935"/>
              <a:gd name="connsiteY845" fmla="*/ 2292771 h 3379599"/>
              <a:gd name="connsiteX846" fmla="*/ 1198188 w 2632935"/>
              <a:gd name="connsiteY846" fmla="*/ 2335395 h 3379599"/>
              <a:gd name="connsiteX847" fmla="*/ 1263230 w 2632935"/>
              <a:gd name="connsiteY847" fmla="*/ 2392596 h 3379599"/>
              <a:gd name="connsiteX848" fmla="*/ 1256383 w 2632935"/>
              <a:gd name="connsiteY848" fmla="*/ 2399663 h 3379599"/>
              <a:gd name="connsiteX849" fmla="*/ 1478782 w 2632935"/>
              <a:gd name="connsiteY849" fmla="*/ 2409605 h 3379599"/>
              <a:gd name="connsiteX850" fmla="*/ 1394967 w 2632935"/>
              <a:gd name="connsiteY850" fmla="*/ 2369962 h 3379599"/>
              <a:gd name="connsiteX851" fmla="*/ 1323632 w 2632935"/>
              <a:gd name="connsiteY851" fmla="*/ 2326345 h 3379599"/>
              <a:gd name="connsiteX852" fmla="*/ 1322418 w 2632935"/>
              <a:gd name="connsiteY852" fmla="*/ 2315081 h 3379599"/>
              <a:gd name="connsiteX853" fmla="*/ 1333460 w 2632935"/>
              <a:gd name="connsiteY853" fmla="*/ 2310444 h 3379599"/>
              <a:gd name="connsiteX854" fmla="*/ 1409213 w 2632935"/>
              <a:gd name="connsiteY854" fmla="*/ 2343792 h 3379599"/>
              <a:gd name="connsiteX855" fmla="*/ 1488609 w 2632935"/>
              <a:gd name="connsiteY855" fmla="*/ 2393704 h 3379599"/>
              <a:gd name="connsiteX856" fmla="*/ 1478782 w 2632935"/>
              <a:gd name="connsiteY856" fmla="*/ 2409605 h 3379599"/>
              <a:gd name="connsiteX857" fmla="*/ 296006 w 2632935"/>
              <a:gd name="connsiteY857" fmla="*/ 2441715 h 3379599"/>
              <a:gd name="connsiteX858" fmla="*/ 26235 w 2632935"/>
              <a:gd name="connsiteY858" fmla="*/ 2340897 h 3379599"/>
              <a:gd name="connsiteX859" fmla="*/ 0 w 2632935"/>
              <a:gd name="connsiteY859" fmla="*/ 2330635 h 3379599"/>
              <a:gd name="connsiteX860" fmla="*/ 0 w 2632935"/>
              <a:gd name="connsiteY860" fmla="*/ 2310781 h 3379599"/>
              <a:gd name="connsiteX861" fmla="*/ 57817 w 2632935"/>
              <a:gd name="connsiteY861" fmla="*/ 2333498 h 3379599"/>
              <a:gd name="connsiteX862" fmla="*/ 299982 w 2632935"/>
              <a:gd name="connsiteY862" fmla="*/ 2433432 h 3379599"/>
              <a:gd name="connsiteX863" fmla="*/ 296006 w 2632935"/>
              <a:gd name="connsiteY863" fmla="*/ 2441715 h 3379599"/>
              <a:gd name="connsiteX864" fmla="*/ 180609 w 2632935"/>
              <a:gd name="connsiteY864" fmla="*/ 2452991 h 3379599"/>
              <a:gd name="connsiteX865" fmla="*/ 58809 w 2632935"/>
              <a:gd name="connsiteY865" fmla="*/ 2393360 h 3379599"/>
              <a:gd name="connsiteX866" fmla="*/ 3858 w 2632935"/>
              <a:gd name="connsiteY866" fmla="*/ 2365326 h 3379599"/>
              <a:gd name="connsiteX867" fmla="*/ 0 w 2632935"/>
              <a:gd name="connsiteY867" fmla="*/ 2363014 h 3379599"/>
              <a:gd name="connsiteX868" fmla="*/ 0 w 2632935"/>
              <a:gd name="connsiteY868" fmla="*/ 2340150 h 3379599"/>
              <a:gd name="connsiteX869" fmla="*/ 20629 w 2632935"/>
              <a:gd name="connsiteY869" fmla="*/ 2349328 h 3379599"/>
              <a:gd name="connsiteX870" fmla="*/ 80342 w 2632935"/>
              <a:gd name="connsiteY870" fmla="*/ 2381655 h 3379599"/>
              <a:gd name="connsiteX871" fmla="*/ 186793 w 2632935"/>
              <a:gd name="connsiteY871" fmla="*/ 2442280 h 3379599"/>
              <a:gd name="connsiteX872" fmla="*/ 180609 w 2632935"/>
              <a:gd name="connsiteY872" fmla="*/ 2452991 h 3379599"/>
              <a:gd name="connsiteX873" fmla="*/ 355525 w 2632935"/>
              <a:gd name="connsiteY873" fmla="*/ 2479034 h 3379599"/>
              <a:gd name="connsiteX874" fmla="*/ 313342 w 2632935"/>
              <a:gd name="connsiteY874" fmla="*/ 2467219 h 3379599"/>
              <a:gd name="connsiteX875" fmla="*/ 310043 w 2632935"/>
              <a:gd name="connsiteY875" fmla="*/ 2459531 h 3379599"/>
              <a:gd name="connsiteX876" fmla="*/ 315772 w 2632935"/>
              <a:gd name="connsiteY876" fmla="*/ 2453416 h 3379599"/>
              <a:gd name="connsiteX877" fmla="*/ 359059 w 2632935"/>
              <a:gd name="connsiteY877" fmla="*/ 2462028 h 3379599"/>
              <a:gd name="connsiteX878" fmla="*/ 355525 w 2632935"/>
              <a:gd name="connsiteY878" fmla="*/ 2479034 h 3379599"/>
              <a:gd name="connsiteX879" fmla="*/ 1037890 w 2632935"/>
              <a:gd name="connsiteY879" fmla="*/ 2501376 h 3379599"/>
              <a:gd name="connsiteX880" fmla="*/ 1028793 w 2632935"/>
              <a:gd name="connsiteY880" fmla="*/ 2501140 h 3379599"/>
              <a:gd name="connsiteX881" fmla="*/ 975568 w 2632935"/>
              <a:gd name="connsiteY881" fmla="*/ 2446148 h 3379599"/>
              <a:gd name="connsiteX882" fmla="*/ 913730 w 2632935"/>
              <a:gd name="connsiteY882" fmla="*/ 2387952 h 3379599"/>
              <a:gd name="connsiteX883" fmla="*/ 912211 w 2632935"/>
              <a:gd name="connsiteY883" fmla="*/ 2375088 h 3379599"/>
              <a:gd name="connsiteX884" fmla="*/ 924109 w 2632935"/>
              <a:gd name="connsiteY884" fmla="*/ 2369842 h 3379599"/>
              <a:gd name="connsiteX885" fmla="*/ 994340 w 2632935"/>
              <a:gd name="connsiteY885" fmla="*/ 2418762 h 3379599"/>
              <a:gd name="connsiteX886" fmla="*/ 1041934 w 2632935"/>
              <a:gd name="connsiteY886" fmla="*/ 2492748 h 3379599"/>
              <a:gd name="connsiteX887" fmla="*/ 1037890 w 2632935"/>
              <a:gd name="connsiteY887" fmla="*/ 2501376 h 3379599"/>
              <a:gd name="connsiteX888" fmla="*/ 414382 w 2632935"/>
              <a:gd name="connsiteY888" fmla="*/ 2526415 h 3379599"/>
              <a:gd name="connsiteX889" fmla="*/ 335538 w 2632935"/>
              <a:gd name="connsiteY889" fmla="*/ 2508967 h 3379599"/>
              <a:gd name="connsiteX890" fmla="*/ 238473 w 2632935"/>
              <a:gd name="connsiteY890" fmla="*/ 2476060 h 3379599"/>
              <a:gd name="connsiteX891" fmla="*/ 235257 w 2632935"/>
              <a:gd name="connsiteY891" fmla="*/ 2468537 h 3379599"/>
              <a:gd name="connsiteX892" fmla="*/ 241896 w 2632935"/>
              <a:gd name="connsiteY892" fmla="*/ 2464245 h 3379599"/>
              <a:gd name="connsiteX893" fmla="*/ 338298 w 2632935"/>
              <a:gd name="connsiteY893" fmla="*/ 2490747 h 3379599"/>
              <a:gd name="connsiteX894" fmla="*/ 418357 w 2632935"/>
              <a:gd name="connsiteY894" fmla="*/ 2514378 h 3379599"/>
              <a:gd name="connsiteX895" fmla="*/ 414382 w 2632935"/>
              <a:gd name="connsiteY895" fmla="*/ 2526415 h 3379599"/>
              <a:gd name="connsiteX896" fmla="*/ 305391 w 2632935"/>
              <a:gd name="connsiteY896" fmla="*/ 2541548 h 3379599"/>
              <a:gd name="connsiteX897" fmla="*/ 234497 w 2632935"/>
              <a:gd name="connsiteY897" fmla="*/ 2510628 h 3379599"/>
              <a:gd name="connsiteX898" fmla="*/ 231778 w 2632935"/>
              <a:gd name="connsiteY898" fmla="*/ 2501905 h 3379599"/>
              <a:gd name="connsiteX899" fmla="*/ 239245 w 2632935"/>
              <a:gd name="connsiteY899" fmla="*/ 2496825 h 3379599"/>
              <a:gd name="connsiteX900" fmla="*/ 312238 w 2632935"/>
              <a:gd name="connsiteY900" fmla="*/ 2525647 h 3379599"/>
              <a:gd name="connsiteX901" fmla="*/ 305391 w 2632935"/>
              <a:gd name="connsiteY901" fmla="*/ 2541548 h 3379599"/>
              <a:gd name="connsiteX902" fmla="*/ 151790 w 2632935"/>
              <a:gd name="connsiteY902" fmla="*/ 2582510 h 3379599"/>
              <a:gd name="connsiteX903" fmla="*/ 15477 w 2632935"/>
              <a:gd name="connsiteY903" fmla="*/ 2519458 h 3379599"/>
              <a:gd name="connsiteX904" fmla="*/ 0 w 2632935"/>
              <a:gd name="connsiteY904" fmla="*/ 2511061 h 3379599"/>
              <a:gd name="connsiteX905" fmla="*/ 0 w 2632935"/>
              <a:gd name="connsiteY905" fmla="*/ 2479748 h 3379599"/>
              <a:gd name="connsiteX906" fmla="*/ 158306 w 2632935"/>
              <a:gd name="connsiteY906" fmla="*/ 2570142 h 3379599"/>
              <a:gd name="connsiteX907" fmla="*/ 151790 w 2632935"/>
              <a:gd name="connsiteY907" fmla="*/ 2582510 h 3379599"/>
              <a:gd name="connsiteX908" fmla="*/ 314999 w 2632935"/>
              <a:gd name="connsiteY908" fmla="*/ 2592023 h 3379599"/>
              <a:gd name="connsiteX909" fmla="*/ 163051 w 2632935"/>
              <a:gd name="connsiteY909" fmla="*/ 2516601 h 3379599"/>
              <a:gd name="connsiteX910" fmla="*/ 15743 w 2632935"/>
              <a:gd name="connsiteY910" fmla="*/ 2433672 h 3379599"/>
              <a:gd name="connsiteX911" fmla="*/ 14487 w 2632935"/>
              <a:gd name="connsiteY911" fmla="*/ 2428067 h 3379599"/>
              <a:gd name="connsiteX912" fmla="*/ 19940 w 2632935"/>
              <a:gd name="connsiteY912" fmla="*/ 2425941 h 3379599"/>
              <a:gd name="connsiteX913" fmla="*/ 190549 w 2632935"/>
              <a:gd name="connsiteY913" fmla="*/ 2511081 h 3379599"/>
              <a:gd name="connsiteX914" fmla="*/ 319195 w 2632935"/>
              <a:gd name="connsiteY914" fmla="*/ 2584294 h 3379599"/>
              <a:gd name="connsiteX915" fmla="*/ 314999 w 2632935"/>
              <a:gd name="connsiteY915" fmla="*/ 2592023 h 3379599"/>
              <a:gd name="connsiteX916" fmla="*/ 1289896 w 2632935"/>
              <a:gd name="connsiteY916" fmla="*/ 2605828 h 3379599"/>
              <a:gd name="connsiteX917" fmla="*/ 1280014 w 2632935"/>
              <a:gd name="connsiteY917" fmla="*/ 2605151 h 3379599"/>
              <a:gd name="connsiteX918" fmla="*/ 1135134 w 2632935"/>
              <a:gd name="connsiteY918" fmla="*/ 2455412 h 3379599"/>
              <a:gd name="connsiteX919" fmla="*/ 1144962 w 2632935"/>
              <a:gd name="connsiteY919" fmla="*/ 2442823 h 3379599"/>
              <a:gd name="connsiteX920" fmla="*/ 1292160 w 2632935"/>
              <a:gd name="connsiteY920" fmla="*/ 2595655 h 3379599"/>
              <a:gd name="connsiteX921" fmla="*/ 1289896 w 2632935"/>
              <a:gd name="connsiteY921" fmla="*/ 2605828 h 3379599"/>
              <a:gd name="connsiteX922" fmla="*/ 441989 w 2632935"/>
              <a:gd name="connsiteY922" fmla="*/ 2615108 h 3379599"/>
              <a:gd name="connsiteX923" fmla="*/ 398040 w 2632935"/>
              <a:gd name="connsiteY923" fmla="*/ 2596004 h 3379599"/>
              <a:gd name="connsiteX924" fmla="*/ 358838 w 2632935"/>
              <a:gd name="connsiteY924" fmla="*/ 2569170 h 3379599"/>
              <a:gd name="connsiteX925" fmla="*/ 357706 w 2632935"/>
              <a:gd name="connsiteY925" fmla="*/ 2559797 h 3379599"/>
              <a:gd name="connsiteX926" fmla="*/ 366347 w 2632935"/>
              <a:gd name="connsiteY926" fmla="*/ 2556139 h 3379599"/>
              <a:gd name="connsiteX927" fmla="*/ 415377 w 2632935"/>
              <a:gd name="connsiteY927" fmla="*/ 2581426 h 3379599"/>
              <a:gd name="connsiteX928" fmla="*/ 446627 w 2632935"/>
              <a:gd name="connsiteY928" fmla="*/ 2606273 h 3379599"/>
              <a:gd name="connsiteX929" fmla="*/ 441989 w 2632935"/>
              <a:gd name="connsiteY929" fmla="*/ 2615108 h 3379599"/>
              <a:gd name="connsiteX930" fmla="*/ 920575 w 2632935"/>
              <a:gd name="connsiteY930" fmla="*/ 2622577 h 3379599"/>
              <a:gd name="connsiteX931" fmla="*/ 911742 w 2632935"/>
              <a:gd name="connsiteY931" fmla="*/ 2620713 h 3379599"/>
              <a:gd name="connsiteX932" fmla="*/ 833670 w 2632935"/>
              <a:gd name="connsiteY932" fmla="*/ 2496260 h 3379599"/>
              <a:gd name="connsiteX933" fmla="*/ 846038 w 2632935"/>
              <a:gd name="connsiteY933" fmla="*/ 2485329 h 3379599"/>
              <a:gd name="connsiteX934" fmla="*/ 924771 w 2632935"/>
              <a:gd name="connsiteY934" fmla="*/ 2614750 h 3379599"/>
              <a:gd name="connsiteX935" fmla="*/ 920575 w 2632935"/>
              <a:gd name="connsiteY935" fmla="*/ 2622577 h 3379599"/>
              <a:gd name="connsiteX936" fmla="*/ 19830 w 2632935"/>
              <a:gd name="connsiteY936" fmla="*/ 2646891 h 3379599"/>
              <a:gd name="connsiteX937" fmla="*/ 0 w 2632935"/>
              <a:gd name="connsiteY937" fmla="*/ 2636223 h 3379599"/>
              <a:gd name="connsiteX938" fmla="*/ 0 w 2632935"/>
              <a:gd name="connsiteY938" fmla="*/ 2616425 h 3379599"/>
              <a:gd name="connsiteX939" fmla="*/ 27450 w 2632935"/>
              <a:gd name="connsiteY939" fmla="*/ 2634964 h 3379599"/>
              <a:gd name="connsiteX940" fmla="*/ 19830 w 2632935"/>
              <a:gd name="connsiteY940" fmla="*/ 2646891 h 3379599"/>
              <a:gd name="connsiteX941" fmla="*/ 246533 w 2632935"/>
              <a:gd name="connsiteY941" fmla="*/ 2650751 h 3379599"/>
              <a:gd name="connsiteX942" fmla="*/ 199271 w 2632935"/>
              <a:gd name="connsiteY942" fmla="*/ 2618838 h 3379599"/>
              <a:gd name="connsiteX943" fmla="*/ 198691 w 2632935"/>
              <a:gd name="connsiteY943" fmla="*/ 2611454 h 3379599"/>
              <a:gd name="connsiteX944" fmla="*/ 204903 w 2632935"/>
              <a:gd name="connsiteY944" fmla="*/ 2608126 h 3379599"/>
              <a:gd name="connsiteX945" fmla="*/ 254042 w 2632935"/>
              <a:gd name="connsiteY945" fmla="*/ 2638383 h 3379599"/>
              <a:gd name="connsiteX946" fmla="*/ 246533 w 2632935"/>
              <a:gd name="connsiteY946" fmla="*/ 2650751 h 3379599"/>
              <a:gd name="connsiteX947" fmla="*/ 770120 w 2632935"/>
              <a:gd name="connsiteY947" fmla="*/ 2663755 h 3379599"/>
              <a:gd name="connsiteX948" fmla="*/ 763440 w 2632935"/>
              <a:gd name="connsiteY948" fmla="*/ 2663120 h 3379599"/>
              <a:gd name="connsiteX949" fmla="*/ 740361 w 2632935"/>
              <a:gd name="connsiteY949" fmla="*/ 2624139 h 3379599"/>
              <a:gd name="connsiteX950" fmla="*/ 712864 w 2632935"/>
              <a:gd name="connsiteY950" fmla="*/ 2555784 h 3379599"/>
              <a:gd name="connsiteX951" fmla="*/ 727772 w 2632935"/>
              <a:gd name="connsiteY951" fmla="*/ 2549822 h 3379599"/>
              <a:gd name="connsiteX952" fmla="*/ 753059 w 2632935"/>
              <a:gd name="connsiteY952" fmla="*/ 2598741 h 3379599"/>
              <a:gd name="connsiteX953" fmla="*/ 773489 w 2632935"/>
              <a:gd name="connsiteY953" fmla="*/ 2657599 h 3379599"/>
              <a:gd name="connsiteX954" fmla="*/ 770120 w 2632935"/>
              <a:gd name="connsiteY954" fmla="*/ 2663755 h 3379599"/>
              <a:gd name="connsiteX955" fmla="*/ 110158 w 2632935"/>
              <a:gd name="connsiteY955" fmla="*/ 2700334 h 3379599"/>
              <a:gd name="connsiteX956" fmla="*/ 69190 w 2632935"/>
              <a:gd name="connsiteY956" fmla="*/ 2671512 h 3379599"/>
              <a:gd name="connsiteX957" fmla="*/ 74712 w 2632935"/>
              <a:gd name="connsiteY957" fmla="*/ 2663783 h 3379599"/>
              <a:gd name="connsiteX958" fmla="*/ 116894 w 2632935"/>
              <a:gd name="connsiteY958" fmla="*/ 2688298 h 3379599"/>
              <a:gd name="connsiteX959" fmla="*/ 110158 w 2632935"/>
              <a:gd name="connsiteY959" fmla="*/ 2700334 h 3379599"/>
              <a:gd name="connsiteX960" fmla="*/ 1379288 w 2632935"/>
              <a:gd name="connsiteY960" fmla="*/ 2722863 h 3379599"/>
              <a:gd name="connsiteX961" fmla="*/ 1321093 w 2632935"/>
              <a:gd name="connsiteY961" fmla="*/ 2673503 h 3379599"/>
              <a:gd name="connsiteX962" fmla="*/ 1330921 w 2632935"/>
              <a:gd name="connsiteY962" fmla="*/ 2660914 h 3379599"/>
              <a:gd name="connsiteX963" fmla="*/ 1388895 w 2632935"/>
              <a:gd name="connsiteY963" fmla="*/ 2715133 h 3379599"/>
              <a:gd name="connsiteX964" fmla="*/ 1379288 w 2632935"/>
              <a:gd name="connsiteY964" fmla="*/ 2722863 h 3379599"/>
              <a:gd name="connsiteX965" fmla="*/ 909118 w 2632935"/>
              <a:gd name="connsiteY965" fmla="*/ 2792260 h 3379599"/>
              <a:gd name="connsiteX966" fmla="*/ 904342 w 2632935"/>
              <a:gd name="connsiteY966" fmla="*/ 2790797 h 3379599"/>
              <a:gd name="connsiteX967" fmla="*/ 870331 w 2632935"/>
              <a:gd name="connsiteY967" fmla="*/ 2708639 h 3379599"/>
              <a:gd name="connsiteX968" fmla="*/ 881484 w 2632935"/>
              <a:gd name="connsiteY968" fmla="*/ 2704333 h 3379599"/>
              <a:gd name="connsiteX969" fmla="*/ 911410 w 2632935"/>
              <a:gd name="connsiteY969" fmla="*/ 2787594 h 3379599"/>
              <a:gd name="connsiteX970" fmla="*/ 909118 w 2632935"/>
              <a:gd name="connsiteY970" fmla="*/ 2792260 h 3379599"/>
              <a:gd name="connsiteX971" fmla="*/ 225222 w 2632935"/>
              <a:gd name="connsiteY971" fmla="*/ 2836507 h 3379599"/>
              <a:gd name="connsiteX972" fmla="*/ 45448 w 2632935"/>
              <a:gd name="connsiteY972" fmla="*/ 2731382 h 3379599"/>
              <a:gd name="connsiteX973" fmla="*/ 0 w 2632935"/>
              <a:gd name="connsiteY973" fmla="*/ 2702864 h 3379599"/>
              <a:gd name="connsiteX974" fmla="*/ 0 w 2632935"/>
              <a:gd name="connsiteY974" fmla="*/ 2675133 h 3379599"/>
              <a:gd name="connsiteX975" fmla="*/ 55829 w 2632935"/>
              <a:gd name="connsiteY975" fmla="*/ 2711946 h 3379599"/>
              <a:gd name="connsiteX976" fmla="*/ 230964 w 2632935"/>
              <a:gd name="connsiteY976" fmla="*/ 2828447 h 3379599"/>
              <a:gd name="connsiteX977" fmla="*/ 225222 w 2632935"/>
              <a:gd name="connsiteY977" fmla="*/ 2836507 h 3379599"/>
              <a:gd name="connsiteX978" fmla="*/ 1392869 w 2632935"/>
              <a:gd name="connsiteY978" fmla="*/ 2838367 h 3379599"/>
              <a:gd name="connsiteX979" fmla="*/ 1357532 w 2632935"/>
              <a:gd name="connsiteY979" fmla="*/ 2806894 h 3379599"/>
              <a:gd name="connsiteX980" fmla="*/ 1365705 w 2632935"/>
              <a:gd name="connsiteY980" fmla="*/ 2794415 h 3379599"/>
              <a:gd name="connsiteX981" fmla="*/ 1405790 w 2632935"/>
              <a:gd name="connsiteY981" fmla="*/ 2824234 h 3379599"/>
              <a:gd name="connsiteX982" fmla="*/ 1392869 w 2632935"/>
              <a:gd name="connsiteY982" fmla="*/ 2838367 h 3379599"/>
              <a:gd name="connsiteX983" fmla="*/ 87851 w 2632935"/>
              <a:gd name="connsiteY983" fmla="*/ 2843664 h 3379599"/>
              <a:gd name="connsiteX984" fmla="*/ 1939 w 2632935"/>
              <a:gd name="connsiteY984" fmla="*/ 2773985 h 3379599"/>
              <a:gd name="connsiteX985" fmla="*/ 0 w 2632935"/>
              <a:gd name="connsiteY985" fmla="*/ 2772122 h 3379599"/>
              <a:gd name="connsiteX986" fmla="*/ 0 w 2632935"/>
              <a:gd name="connsiteY986" fmla="*/ 2742924 h 3379599"/>
              <a:gd name="connsiteX987" fmla="*/ 18392 w 2632935"/>
              <a:gd name="connsiteY987" fmla="*/ 2756647 h 3379599"/>
              <a:gd name="connsiteX988" fmla="*/ 95802 w 2632935"/>
              <a:gd name="connsiteY988" fmla="*/ 2835604 h 3379599"/>
              <a:gd name="connsiteX989" fmla="*/ 87851 w 2632935"/>
              <a:gd name="connsiteY989" fmla="*/ 2843664 h 3379599"/>
              <a:gd name="connsiteX990" fmla="*/ 1621011 w 2632935"/>
              <a:gd name="connsiteY990" fmla="*/ 2871891 h 3379599"/>
              <a:gd name="connsiteX991" fmla="*/ 1610632 w 2632935"/>
              <a:gd name="connsiteY991" fmla="*/ 2871614 h 3379599"/>
              <a:gd name="connsiteX992" fmla="*/ 1541394 w 2632935"/>
              <a:gd name="connsiteY992" fmla="*/ 2803261 h 3379599"/>
              <a:gd name="connsiteX993" fmla="*/ 1549896 w 2632935"/>
              <a:gd name="connsiteY993" fmla="*/ 2791998 h 3379599"/>
              <a:gd name="connsiteX994" fmla="*/ 1622778 w 2632935"/>
              <a:gd name="connsiteY994" fmla="*/ 2862228 h 3379599"/>
              <a:gd name="connsiteX995" fmla="*/ 1621011 w 2632935"/>
              <a:gd name="connsiteY995" fmla="*/ 2871891 h 3379599"/>
              <a:gd name="connsiteX996" fmla="*/ 330899 w 2632935"/>
              <a:gd name="connsiteY996" fmla="*/ 2895149 h 3379599"/>
              <a:gd name="connsiteX997" fmla="*/ 268950 w 2632935"/>
              <a:gd name="connsiteY997" fmla="*/ 2860365 h 3379599"/>
              <a:gd name="connsiteX998" fmla="*/ 276679 w 2632935"/>
              <a:gd name="connsiteY998" fmla="*/ 2850427 h 3379599"/>
              <a:gd name="connsiteX999" fmla="*/ 335868 w 2632935"/>
              <a:gd name="connsiteY999" fmla="*/ 2884217 h 3379599"/>
              <a:gd name="connsiteX1000" fmla="*/ 330899 w 2632935"/>
              <a:gd name="connsiteY1000" fmla="*/ 2895149 h 3379599"/>
              <a:gd name="connsiteX1001" fmla="*/ 158634 w 2632935"/>
              <a:gd name="connsiteY1001" fmla="*/ 2898022 h 3379599"/>
              <a:gd name="connsiteX1002" fmla="*/ 113470 w 2632935"/>
              <a:gd name="connsiteY1002" fmla="*/ 2866218 h 3379599"/>
              <a:gd name="connsiteX1003" fmla="*/ 122194 w 2632935"/>
              <a:gd name="connsiteY1003" fmla="*/ 2854402 h 3379599"/>
              <a:gd name="connsiteX1004" fmla="*/ 166145 w 2632935"/>
              <a:gd name="connsiteY1004" fmla="*/ 2887531 h 3379599"/>
              <a:gd name="connsiteX1005" fmla="*/ 158634 w 2632935"/>
              <a:gd name="connsiteY1005" fmla="*/ 2898022 h 3379599"/>
              <a:gd name="connsiteX1006" fmla="*/ 51962 w 2632935"/>
              <a:gd name="connsiteY1006" fmla="*/ 3063310 h 3379599"/>
              <a:gd name="connsiteX1007" fmla="*/ 0 w 2632935"/>
              <a:gd name="connsiteY1007" fmla="*/ 3014469 h 3379599"/>
              <a:gd name="connsiteX1008" fmla="*/ 0 w 2632935"/>
              <a:gd name="connsiteY1008" fmla="*/ 2982035 h 3379599"/>
              <a:gd name="connsiteX1009" fmla="*/ 20477 w 2632935"/>
              <a:gd name="connsiteY1009" fmla="*/ 3006522 h 3379599"/>
              <a:gd name="connsiteX1010" fmla="*/ 58146 w 2632935"/>
              <a:gd name="connsiteY1010" fmla="*/ 3057788 h 3379599"/>
              <a:gd name="connsiteX1011" fmla="*/ 51962 w 2632935"/>
              <a:gd name="connsiteY1011" fmla="*/ 3063310 h 3379599"/>
              <a:gd name="connsiteX1012" fmla="*/ 964306 w 2632935"/>
              <a:gd name="connsiteY1012" fmla="*/ 3179808 h 3379599"/>
              <a:gd name="connsiteX1013" fmla="*/ 1048120 w 2632935"/>
              <a:gd name="connsiteY1013" fmla="*/ 3156177 h 3379599"/>
              <a:gd name="connsiteX1014" fmla="*/ 1088979 w 2632935"/>
              <a:gd name="connsiteY1014" fmla="*/ 3057454 h 3379599"/>
              <a:gd name="connsiteX1015" fmla="*/ 1075286 w 2632935"/>
              <a:gd name="connsiteY1015" fmla="*/ 3020350 h 3379599"/>
              <a:gd name="connsiteX1016" fmla="*/ 1058059 w 2632935"/>
              <a:gd name="connsiteY1016" fmla="*/ 2965255 h 3379599"/>
              <a:gd name="connsiteX1017" fmla="*/ 1075948 w 2632935"/>
              <a:gd name="connsiteY1017" fmla="*/ 2957302 h 3379599"/>
              <a:gd name="connsiteX1018" fmla="*/ 1132486 w 2632935"/>
              <a:gd name="connsiteY1018" fmla="*/ 3035258 h 3379599"/>
              <a:gd name="connsiteX1019" fmla="*/ 1223478 w 2632935"/>
              <a:gd name="connsiteY1019" fmla="*/ 3095551 h 3379599"/>
              <a:gd name="connsiteX1020" fmla="*/ 1342186 w 2632935"/>
              <a:gd name="connsiteY1020" fmla="*/ 3015160 h 3379599"/>
              <a:gd name="connsiteX1021" fmla="*/ 1253955 w 2632935"/>
              <a:gd name="connsiteY1021" fmla="*/ 2837153 h 3379599"/>
              <a:gd name="connsiteX1022" fmla="*/ 1268090 w 2632935"/>
              <a:gd name="connsiteY1022" fmla="*/ 2826226 h 3379599"/>
              <a:gd name="connsiteX1023" fmla="*/ 1334897 w 2632935"/>
              <a:gd name="connsiteY1023" fmla="*/ 2903632 h 3379599"/>
              <a:gd name="connsiteX1024" fmla="*/ 1350137 w 2632935"/>
              <a:gd name="connsiteY1024" fmla="*/ 2919864 h 3379599"/>
              <a:gd name="connsiteX1025" fmla="*/ 1361841 w 2632935"/>
              <a:gd name="connsiteY1025" fmla="*/ 2934110 h 3379599"/>
              <a:gd name="connsiteX1026" fmla="*/ 1366480 w 2632935"/>
              <a:gd name="connsiteY1026" fmla="*/ 2935986 h 3379599"/>
              <a:gd name="connsiteX1027" fmla="*/ 1415729 w 2632935"/>
              <a:gd name="connsiteY1027" fmla="*/ 2968896 h 3379599"/>
              <a:gd name="connsiteX1028" fmla="*/ 1466084 w 2632935"/>
              <a:gd name="connsiteY1028" fmla="*/ 2950013 h 3379599"/>
              <a:gd name="connsiteX1029" fmla="*/ 1421803 w 2632935"/>
              <a:gd name="connsiteY1029" fmla="*/ 2858136 h 3379599"/>
              <a:gd name="connsiteX1030" fmla="*/ 1438478 w 2632935"/>
              <a:gd name="connsiteY1030" fmla="*/ 2851842 h 3379599"/>
              <a:gd name="connsiteX1031" fmla="*/ 1494574 w 2632935"/>
              <a:gd name="connsiteY1031" fmla="*/ 2938085 h 3379599"/>
              <a:gd name="connsiteX1032" fmla="*/ 1535432 w 2632935"/>
              <a:gd name="connsiteY1032" fmla="*/ 2960950 h 3379599"/>
              <a:gd name="connsiteX1033" fmla="*/ 1405240 w 2632935"/>
              <a:gd name="connsiteY1033" fmla="*/ 2771893 h 3379599"/>
              <a:gd name="connsiteX1034" fmla="*/ 1417165 w 2632935"/>
              <a:gd name="connsiteY1034" fmla="*/ 2761180 h 3379599"/>
              <a:gd name="connsiteX1035" fmla="*/ 1554315 w 2632935"/>
              <a:gd name="connsiteY1035" fmla="*/ 2926048 h 3379599"/>
              <a:gd name="connsiteX1036" fmla="*/ 1641331 w 2632935"/>
              <a:gd name="connsiteY1036" fmla="*/ 2922735 h 3379599"/>
              <a:gd name="connsiteX1037" fmla="*/ 1656459 w 2632935"/>
              <a:gd name="connsiteY1037" fmla="*/ 2906061 h 3379599"/>
              <a:gd name="connsiteX1038" fmla="*/ 1704605 w 2632935"/>
              <a:gd name="connsiteY1038" fmla="*/ 2783707 h 3379599"/>
              <a:gd name="connsiteX1039" fmla="*/ 1654582 w 2632935"/>
              <a:gd name="connsiteY1039" fmla="*/ 2680901 h 3379599"/>
              <a:gd name="connsiteX1040" fmla="*/ 1673133 w 2632935"/>
              <a:gd name="connsiteY1040" fmla="*/ 2663565 h 3379599"/>
              <a:gd name="connsiteX1041" fmla="*/ 1878195 w 2632935"/>
              <a:gd name="connsiteY1041" fmla="*/ 2715466 h 3379599"/>
              <a:gd name="connsiteX1042" fmla="*/ 1923028 w 2632935"/>
              <a:gd name="connsiteY1042" fmla="*/ 2645123 h 3379599"/>
              <a:gd name="connsiteX1043" fmla="*/ 1957260 w 2632935"/>
              <a:gd name="connsiteY1043" fmla="*/ 2591897 h 3379599"/>
              <a:gd name="connsiteX1044" fmla="*/ 1776934 w 2632935"/>
              <a:gd name="connsiteY1044" fmla="*/ 2493727 h 3379599"/>
              <a:gd name="connsiteX1045" fmla="*/ 1782566 w 2632935"/>
              <a:gd name="connsiteY1045" fmla="*/ 2478487 h 3379599"/>
              <a:gd name="connsiteX1046" fmla="*/ 1882943 w 2632935"/>
              <a:gd name="connsiteY1046" fmla="*/ 2515481 h 3379599"/>
              <a:gd name="connsiteX1047" fmla="*/ 1985971 w 2632935"/>
              <a:gd name="connsiteY1047" fmla="*/ 2534585 h 3379599"/>
              <a:gd name="connsiteX1048" fmla="*/ 2032682 w 2632935"/>
              <a:gd name="connsiteY1048" fmla="*/ 2473188 h 3379599"/>
              <a:gd name="connsiteX1049" fmla="*/ 1986854 w 2632935"/>
              <a:gd name="connsiteY1049" fmla="*/ 2440832 h 3379599"/>
              <a:gd name="connsiteX1050" fmla="*/ 1912869 w 2632935"/>
              <a:gd name="connsiteY1050" fmla="*/ 2404170 h 3379599"/>
              <a:gd name="connsiteX1051" fmla="*/ 1681636 w 2632935"/>
              <a:gd name="connsiteY1051" fmla="*/ 2320356 h 3379599"/>
              <a:gd name="connsiteX1052" fmla="*/ 1685059 w 2632935"/>
              <a:gd name="connsiteY1052" fmla="*/ 2308541 h 3379599"/>
              <a:gd name="connsiteX1053" fmla="*/ 1961567 w 2632935"/>
              <a:gd name="connsiteY1053" fmla="*/ 2394010 h 3379599"/>
              <a:gd name="connsiteX1054" fmla="*/ 2031798 w 2632935"/>
              <a:gd name="connsiteY1054" fmla="*/ 2433654 h 3379599"/>
              <a:gd name="connsiteX1055" fmla="*/ 2049356 w 2632935"/>
              <a:gd name="connsiteY1055" fmla="*/ 2434758 h 3379599"/>
              <a:gd name="connsiteX1056" fmla="*/ 2069233 w 2632935"/>
              <a:gd name="connsiteY1056" fmla="*/ 2387163 h 3379599"/>
              <a:gd name="connsiteX1057" fmla="*/ 1999443 w 2632935"/>
              <a:gd name="connsiteY1057" fmla="*/ 2353263 h 3379599"/>
              <a:gd name="connsiteX1058" fmla="*/ 1829829 w 2632935"/>
              <a:gd name="connsiteY1058" fmla="*/ 2302579 h 3379599"/>
              <a:gd name="connsiteX1059" fmla="*/ 1833141 w 2632935"/>
              <a:gd name="connsiteY1059" fmla="*/ 2287560 h 3379599"/>
              <a:gd name="connsiteX1060" fmla="*/ 1995137 w 2632935"/>
              <a:gd name="connsiteY1060" fmla="*/ 2324996 h 3379599"/>
              <a:gd name="connsiteX1061" fmla="*/ 2034670 w 2632935"/>
              <a:gd name="connsiteY1061" fmla="*/ 2338799 h 3379599"/>
              <a:gd name="connsiteX1062" fmla="*/ 2118924 w 2632935"/>
              <a:gd name="connsiteY1062" fmla="*/ 2214455 h 3379599"/>
              <a:gd name="connsiteX1063" fmla="*/ 1986634 w 2632935"/>
              <a:gd name="connsiteY1063" fmla="*/ 2165209 h 3379599"/>
              <a:gd name="connsiteX1064" fmla="*/ 1503850 w 2632935"/>
              <a:gd name="connsiteY1064" fmla="*/ 1980574 h 3379599"/>
              <a:gd name="connsiteX1065" fmla="*/ 1514230 w 2632935"/>
              <a:gd name="connsiteY1065" fmla="*/ 1960477 h 3379599"/>
              <a:gd name="connsiteX1066" fmla="*/ 1606546 w 2632935"/>
              <a:gd name="connsiteY1066" fmla="*/ 1989961 h 3379599"/>
              <a:gd name="connsiteX1067" fmla="*/ 1757389 w 2632935"/>
              <a:gd name="connsiteY1067" fmla="*/ 2014473 h 3379599"/>
              <a:gd name="connsiteX1068" fmla="*/ 1988511 w 2632935"/>
              <a:gd name="connsiteY1068" fmla="*/ 2040313 h 3379599"/>
              <a:gd name="connsiteX1069" fmla="*/ 2197217 w 2632935"/>
              <a:gd name="connsiteY1069" fmla="*/ 2041749 h 3379599"/>
              <a:gd name="connsiteX1070" fmla="*/ 2279595 w 2632935"/>
              <a:gd name="connsiteY1070" fmla="*/ 1986756 h 3379599"/>
              <a:gd name="connsiteX1071" fmla="*/ 2284012 w 2632935"/>
              <a:gd name="connsiteY1071" fmla="*/ 1968207 h 3379599"/>
              <a:gd name="connsiteX1072" fmla="*/ 2292514 w 2632935"/>
              <a:gd name="connsiteY1072" fmla="*/ 1957384 h 3379599"/>
              <a:gd name="connsiteX1073" fmla="*/ 2312833 w 2632935"/>
              <a:gd name="connsiteY1073" fmla="*/ 1956719 h 3379599"/>
              <a:gd name="connsiteX1074" fmla="*/ 2317692 w 2632935"/>
              <a:gd name="connsiteY1074" fmla="*/ 1938281 h 3379599"/>
              <a:gd name="connsiteX1075" fmla="*/ 2288209 w 2632935"/>
              <a:gd name="connsiteY1075" fmla="*/ 1929011 h 3379599"/>
              <a:gd name="connsiteX1076" fmla="*/ 2232222 w 2632935"/>
              <a:gd name="connsiteY1076" fmla="*/ 1916642 h 3379599"/>
              <a:gd name="connsiteX1077" fmla="*/ 2113845 w 2632935"/>
              <a:gd name="connsiteY1077" fmla="*/ 1896984 h 3379599"/>
              <a:gd name="connsiteX1078" fmla="*/ 2117269 w 2632935"/>
              <a:gd name="connsiteY1078" fmla="*/ 1885173 h 3379599"/>
              <a:gd name="connsiteX1079" fmla="*/ 2260270 w 2632935"/>
              <a:gd name="connsiteY1079" fmla="*/ 1897099 h 3379599"/>
              <a:gd name="connsiteX1080" fmla="*/ 2274184 w 2632935"/>
              <a:gd name="connsiteY1080" fmla="*/ 1900189 h 3379599"/>
              <a:gd name="connsiteX1081" fmla="*/ 2309962 w 2632935"/>
              <a:gd name="connsiteY1081" fmla="*/ 1889253 h 3379599"/>
              <a:gd name="connsiteX1082" fmla="*/ 2331826 w 2632935"/>
              <a:gd name="connsiteY1082" fmla="*/ 1879981 h 3379599"/>
              <a:gd name="connsiteX1083" fmla="*/ 2302895 w 2632935"/>
              <a:gd name="connsiteY1083" fmla="*/ 1834930 h 3379599"/>
              <a:gd name="connsiteX1084" fmla="*/ 2206493 w 2632935"/>
              <a:gd name="connsiteY1084" fmla="*/ 1813730 h 3379599"/>
              <a:gd name="connsiteX1085" fmla="*/ 2210689 w 2632935"/>
              <a:gd name="connsiteY1085" fmla="*/ 1799484 h 3379599"/>
              <a:gd name="connsiteX1086" fmla="*/ 2336133 w 2632935"/>
              <a:gd name="connsiteY1086" fmla="*/ 1823556 h 3379599"/>
              <a:gd name="connsiteX1087" fmla="*/ 2357335 w 2632935"/>
              <a:gd name="connsiteY1087" fmla="*/ 1786779 h 3379599"/>
              <a:gd name="connsiteX1088" fmla="*/ 2272638 w 2632935"/>
              <a:gd name="connsiteY1088" fmla="*/ 1748906 h 3379599"/>
              <a:gd name="connsiteX1089" fmla="*/ 2270871 w 2632935"/>
              <a:gd name="connsiteY1089" fmla="*/ 1734770 h 3379599"/>
              <a:gd name="connsiteX1090" fmla="*/ 2334918 w 2632935"/>
              <a:gd name="connsiteY1090" fmla="*/ 1736757 h 3379599"/>
              <a:gd name="connsiteX1091" fmla="*/ 2350268 w 2632935"/>
              <a:gd name="connsiteY1091" fmla="*/ 1744045 h 3379599"/>
              <a:gd name="connsiteX1092" fmla="*/ 2371801 w 2632935"/>
              <a:gd name="connsiteY1092" fmla="*/ 1725934 h 3379599"/>
              <a:gd name="connsiteX1093" fmla="*/ 2357998 w 2632935"/>
              <a:gd name="connsiteY1093" fmla="*/ 1681325 h 3379599"/>
              <a:gd name="connsiteX1094" fmla="*/ 2310956 w 2632935"/>
              <a:gd name="connsiteY1094" fmla="*/ 1671828 h 3379599"/>
              <a:gd name="connsiteX1095" fmla="*/ 2265682 w 2632935"/>
              <a:gd name="connsiteY1095" fmla="*/ 1672268 h 3379599"/>
              <a:gd name="connsiteX1096" fmla="*/ 2262920 w 2632935"/>
              <a:gd name="connsiteY1096" fmla="*/ 1661112 h 3379599"/>
              <a:gd name="connsiteX1097" fmla="*/ 2331274 w 2632935"/>
              <a:gd name="connsiteY1097" fmla="*/ 1646648 h 3379599"/>
              <a:gd name="connsiteX1098" fmla="*/ 2351483 w 2632935"/>
              <a:gd name="connsiteY1098" fmla="*/ 1650293 h 3379599"/>
              <a:gd name="connsiteX1099" fmla="*/ 2228689 w 2632935"/>
              <a:gd name="connsiteY1099" fmla="*/ 1527502 h 3379599"/>
              <a:gd name="connsiteX1100" fmla="*/ 2107220 w 2632935"/>
              <a:gd name="connsiteY1100" fmla="*/ 1543072 h 3379599"/>
              <a:gd name="connsiteX1101" fmla="*/ 1894980 w 2632935"/>
              <a:gd name="connsiteY1101" fmla="*/ 1548372 h 3379599"/>
              <a:gd name="connsiteX1102" fmla="*/ 1898293 w 2632935"/>
              <a:gd name="connsiteY1102" fmla="*/ 1534128 h 3379599"/>
              <a:gd name="connsiteX1103" fmla="*/ 2124446 w 2632935"/>
              <a:gd name="connsiteY1103" fmla="*/ 1514803 h 3379599"/>
              <a:gd name="connsiteX1104" fmla="*/ 2174359 w 2632935"/>
              <a:gd name="connsiteY1104" fmla="*/ 1507628 h 3379599"/>
              <a:gd name="connsiteX1105" fmla="*/ 2239178 w 2632935"/>
              <a:gd name="connsiteY1105" fmla="*/ 1484767 h 3379599"/>
              <a:gd name="connsiteX1106" fmla="*/ 2261927 w 2632935"/>
              <a:gd name="connsiteY1106" fmla="*/ 1452516 h 3379599"/>
              <a:gd name="connsiteX1107" fmla="*/ 2256958 w 2632935"/>
              <a:gd name="connsiteY1107" fmla="*/ 1430652 h 3379599"/>
              <a:gd name="connsiteX1108" fmla="*/ 2247902 w 2632935"/>
              <a:gd name="connsiteY1108" fmla="*/ 1318024 h 3379599"/>
              <a:gd name="connsiteX1109" fmla="*/ 2148408 w 2632935"/>
              <a:gd name="connsiteY1109" fmla="*/ 1321557 h 3379599"/>
              <a:gd name="connsiteX1110" fmla="*/ 2143660 w 2632935"/>
              <a:gd name="connsiteY1110" fmla="*/ 1308414 h 3379599"/>
              <a:gd name="connsiteX1111" fmla="*/ 2157021 w 2632935"/>
              <a:gd name="connsiteY1111" fmla="*/ 1299911 h 3379599"/>
              <a:gd name="connsiteX1112" fmla="*/ 2157353 w 2632935"/>
              <a:gd name="connsiteY1112" fmla="*/ 1299358 h 3379599"/>
              <a:gd name="connsiteX1113" fmla="*/ 2215658 w 2632935"/>
              <a:gd name="connsiteY1113" fmla="*/ 1240395 h 3379599"/>
              <a:gd name="connsiteX1114" fmla="*/ 2180321 w 2632935"/>
              <a:gd name="connsiteY1114" fmla="*/ 1164643 h 3379599"/>
              <a:gd name="connsiteX1115" fmla="*/ 1825963 w 2632935"/>
              <a:gd name="connsiteY1115" fmla="*/ 1146862 h 3379599"/>
              <a:gd name="connsiteX1116" fmla="*/ 1819669 w 2632935"/>
              <a:gd name="connsiteY1116" fmla="*/ 1133723 h 3379599"/>
              <a:gd name="connsiteX1117" fmla="*/ 1861080 w 2632935"/>
              <a:gd name="connsiteY1117" fmla="*/ 1035114 h 3379599"/>
              <a:gd name="connsiteX1118" fmla="*/ 1895201 w 2632935"/>
              <a:gd name="connsiteY1118" fmla="*/ 926012 h 3379599"/>
              <a:gd name="connsiteX1119" fmla="*/ 1879631 w 2632935"/>
              <a:gd name="connsiteY1119" fmla="*/ 902930 h 3379599"/>
              <a:gd name="connsiteX1120" fmla="*/ 1907017 w 2632935"/>
              <a:gd name="connsiteY1120" fmla="*/ 809405 h 3379599"/>
              <a:gd name="connsiteX1121" fmla="*/ 1796811 w 2632935"/>
              <a:gd name="connsiteY1121" fmla="*/ 821662 h 3379599"/>
              <a:gd name="connsiteX1122" fmla="*/ 1780689 w 2632935"/>
              <a:gd name="connsiteY1122" fmla="*/ 808190 h 3379599"/>
              <a:gd name="connsiteX1123" fmla="*/ 1828062 w 2632935"/>
              <a:gd name="connsiteY1123" fmla="*/ 757951 h 3379599"/>
              <a:gd name="connsiteX1124" fmla="*/ 1808847 w 2632935"/>
              <a:gd name="connsiteY1124" fmla="*/ 709135 h 3379599"/>
              <a:gd name="connsiteX1125" fmla="*/ 1761696 w 2632935"/>
              <a:gd name="connsiteY1125" fmla="*/ 752208 h 3379599"/>
              <a:gd name="connsiteX1126" fmla="*/ 1751425 w 2632935"/>
              <a:gd name="connsiteY1126" fmla="*/ 742600 h 3379599"/>
              <a:gd name="connsiteX1127" fmla="*/ 1783560 w 2632935"/>
              <a:gd name="connsiteY1127" fmla="*/ 693787 h 3379599"/>
              <a:gd name="connsiteX1128" fmla="*/ 1573750 w 2632935"/>
              <a:gd name="connsiteY1128" fmla="*/ 698203 h 3379599"/>
              <a:gd name="connsiteX1129" fmla="*/ 1601357 w 2632935"/>
              <a:gd name="connsiteY1129" fmla="*/ 615171 h 3379599"/>
              <a:gd name="connsiteX1130" fmla="*/ 1574633 w 2632935"/>
              <a:gd name="connsiteY1130" fmla="*/ 493270 h 3379599"/>
              <a:gd name="connsiteX1131" fmla="*/ 1512684 w 2632935"/>
              <a:gd name="connsiteY1131" fmla="*/ 535010 h 3379599"/>
              <a:gd name="connsiteX1132" fmla="*/ 1493359 w 2632935"/>
              <a:gd name="connsiteY1132" fmla="*/ 513254 h 3379599"/>
              <a:gd name="connsiteX1133" fmla="*/ 1493691 w 2632935"/>
              <a:gd name="connsiteY1133" fmla="*/ 512921 h 3379599"/>
              <a:gd name="connsiteX1134" fmla="*/ 1506169 w 2632935"/>
              <a:gd name="connsiteY1134" fmla="*/ 419939 h 3379599"/>
              <a:gd name="connsiteX1135" fmla="*/ 1435164 w 2632935"/>
              <a:gd name="connsiteY1135" fmla="*/ 484325 h 3379599"/>
              <a:gd name="connsiteX1136" fmla="*/ 1374320 w 2632935"/>
              <a:gd name="connsiteY1136" fmla="*/ 556759 h 3379599"/>
              <a:gd name="connsiteX1137" fmla="*/ 1360958 w 2632935"/>
              <a:gd name="connsiteY1137" fmla="*/ 545276 h 3379599"/>
              <a:gd name="connsiteX1138" fmla="*/ 1413632 w 2632935"/>
              <a:gd name="connsiteY1138" fmla="*/ 461131 h 3379599"/>
              <a:gd name="connsiteX1139" fmla="*/ 1445435 w 2632935"/>
              <a:gd name="connsiteY1139" fmla="*/ 402709 h 3379599"/>
              <a:gd name="connsiteX1140" fmla="*/ 1446539 w 2632935"/>
              <a:gd name="connsiteY1140" fmla="*/ 401713 h 3379599"/>
              <a:gd name="connsiteX1141" fmla="*/ 1407007 w 2632935"/>
              <a:gd name="connsiteY1141" fmla="*/ 348592 h 3379599"/>
              <a:gd name="connsiteX1142" fmla="*/ 1405902 w 2632935"/>
              <a:gd name="connsiteY1142" fmla="*/ 348592 h 3379599"/>
              <a:gd name="connsiteX1143" fmla="*/ 1404025 w 2632935"/>
              <a:gd name="connsiteY1143" fmla="*/ 354556 h 3379599"/>
              <a:gd name="connsiteX1144" fmla="*/ 1356762 w 2632935"/>
              <a:gd name="connsiteY1144" fmla="*/ 409556 h 3379599"/>
              <a:gd name="connsiteX1145" fmla="*/ 1342959 w 2632935"/>
              <a:gd name="connsiteY1145" fmla="*/ 400169 h 3379599"/>
              <a:gd name="connsiteX1146" fmla="*/ 1369682 w 2632935"/>
              <a:gd name="connsiteY1146" fmla="*/ 357428 h 3379599"/>
              <a:gd name="connsiteX1147" fmla="*/ 1378184 w 2632935"/>
              <a:gd name="connsiteY1147" fmla="*/ 326836 h 3379599"/>
              <a:gd name="connsiteX1148" fmla="*/ 1307512 w 2632935"/>
              <a:gd name="connsiteY1148" fmla="*/ 313581 h 3379599"/>
              <a:gd name="connsiteX1149" fmla="*/ 1297905 w 2632935"/>
              <a:gd name="connsiteY1149" fmla="*/ 331252 h 3379599"/>
              <a:gd name="connsiteX1150" fmla="*/ 1265661 w 2632935"/>
              <a:gd name="connsiteY1150" fmla="*/ 375761 h 3379599"/>
              <a:gd name="connsiteX1151" fmla="*/ 1251305 w 2632935"/>
              <a:gd name="connsiteY1151" fmla="*/ 365488 h 3379599"/>
              <a:gd name="connsiteX1152" fmla="*/ 1273610 w 2632935"/>
              <a:gd name="connsiteY1152" fmla="*/ 327608 h 3379599"/>
              <a:gd name="connsiteX1153" fmla="*/ 1280126 w 2632935"/>
              <a:gd name="connsiteY1153" fmla="*/ 310489 h 3379599"/>
              <a:gd name="connsiteX1154" fmla="*/ 1279354 w 2632935"/>
              <a:gd name="connsiteY1154" fmla="*/ 309055 h 3379599"/>
              <a:gd name="connsiteX1155" fmla="*/ 1167381 w 2632935"/>
              <a:gd name="connsiteY1155" fmla="*/ 366263 h 3379599"/>
              <a:gd name="connsiteX1156" fmla="*/ 1128069 w 2632935"/>
              <a:gd name="connsiteY1156" fmla="*/ 431312 h 3379599"/>
              <a:gd name="connsiteX1157" fmla="*/ 1110069 w 2632935"/>
              <a:gd name="connsiteY1157" fmla="*/ 465440 h 3379599"/>
              <a:gd name="connsiteX1158" fmla="*/ 1112058 w 2632935"/>
              <a:gd name="connsiteY1158" fmla="*/ 463673 h 3379599"/>
              <a:gd name="connsiteX1159" fmla="*/ 1102340 w 2632935"/>
              <a:gd name="connsiteY1159" fmla="*/ 508949 h 3379599"/>
              <a:gd name="connsiteX1160" fmla="*/ 1086217 w 2632935"/>
              <a:gd name="connsiteY1160" fmla="*/ 522199 h 3379599"/>
              <a:gd name="connsiteX1161" fmla="*/ 1077825 w 2632935"/>
              <a:gd name="connsiteY1161" fmla="*/ 548146 h 3379599"/>
              <a:gd name="connsiteX1162" fmla="*/ 1070647 w 2632935"/>
              <a:gd name="connsiteY1162" fmla="*/ 573982 h 3379599"/>
              <a:gd name="connsiteX1163" fmla="*/ 1089199 w 2632935"/>
              <a:gd name="connsiteY1163" fmla="*/ 559740 h 3379599"/>
              <a:gd name="connsiteX1164" fmla="*/ 1070647 w 2632935"/>
              <a:gd name="connsiteY1164" fmla="*/ 619261 h 3379599"/>
              <a:gd name="connsiteX1165" fmla="*/ 1055188 w 2632935"/>
              <a:gd name="connsiteY1165" fmla="*/ 631847 h 3379599"/>
              <a:gd name="connsiteX1166" fmla="*/ 1038623 w 2632935"/>
              <a:gd name="connsiteY1166" fmla="*/ 689701 h 3379599"/>
              <a:gd name="connsiteX1167" fmla="*/ 1046795 w 2632935"/>
              <a:gd name="connsiteY1167" fmla="*/ 684626 h 3379599"/>
              <a:gd name="connsiteX1168" fmla="*/ 1025815 w 2632935"/>
              <a:gd name="connsiteY1168" fmla="*/ 734205 h 3379599"/>
              <a:gd name="connsiteX1169" fmla="*/ 1022833 w 2632935"/>
              <a:gd name="connsiteY1169" fmla="*/ 736195 h 3379599"/>
              <a:gd name="connsiteX1170" fmla="*/ 1011127 w 2632935"/>
              <a:gd name="connsiteY1170" fmla="*/ 765125 h 3379599"/>
              <a:gd name="connsiteX1171" fmla="*/ 963755 w 2632935"/>
              <a:gd name="connsiteY1171" fmla="*/ 862074 h 3379599"/>
              <a:gd name="connsiteX1172" fmla="*/ 942553 w 2632935"/>
              <a:gd name="connsiteY1172" fmla="*/ 904809 h 3379599"/>
              <a:gd name="connsiteX1173" fmla="*/ 939682 w 2632935"/>
              <a:gd name="connsiteY1173" fmla="*/ 906243 h 3379599"/>
              <a:gd name="connsiteX1174" fmla="*/ 918369 w 2632935"/>
              <a:gd name="connsiteY1174" fmla="*/ 943570 h 3379599"/>
              <a:gd name="connsiteX1175" fmla="*/ 924001 w 2632935"/>
              <a:gd name="connsiteY1175" fmla="*/ 942027 h 3379599"/>
              <a:gd name="connsiteX1176" fmla="*/ 908652 w 2632935"/>
              <a:gd name="connsiteY1176" fmla="*/ 972718 h 3379599"/>
              <a:gd name="connsiteX1177" fmla="*/ 899707 w 2632935"/>
              <a:gd name="connsiteY1177" fmla="*/ 975482 h 3379599"/>
              <a:gd name="connsiteX1178" fmla="*/ 866469 w 2632935"/>
              <a:gd name="connsiteY1178" fmla="*/ 1031688 h 3379599"/>
              <a:gd name="connsiteX1179" fmla="*/ 879169 w 2632935"/>
              <a:gd name="connsiteY1179" fmla="*/ 1030697 h 3379599"/>
              <a:gd name="connsiteX1180" fmla="*/ 863046 w 2632935"/>
              <a:gd name="connsiteY1180" fmla="*/ 1062055 h 3379599"/>
              <a:gd name="connsiteX1181" fmla="*/ 847806 w 2632935"/>
              <a:gd name="connsiteY1181" fmla="*/ 1063492 h 3379599"/>
              <a:gd name="connsiteX1182" fmla="*/ 775146 w 2632935"/>
              <a:gd name="connsiteY1182" fmla="*/ 1195779 h 3379599"/>
              <a:gd name="connsiteX1183" fmla="*/ 469045 w 2632935"/>
              <a:gd name="connsiteY1183" fmla="*/ 1638694 h 3379599"/>
              <a:gd name="connsiteX1184" fmla="*/ 363367 w 2632935"/>
              <a:gd name="connsiteY1184" fmla="*/ 1731457 h 3379599"/>
              <a:gd name="connsiteX1185" fmla="*/ 528565 w 2632935"/>
              <a:gd name="connsiteY1185" fmla="*/ 1633287 h 3379599"/>
              <a:gd name="connsiteX1186" fmla="*/ 753503 w 2632935"/>
              <a:gd name="connsiteY1186" fmla="*/ 1458595 h 3379599"/>
              <a:gd name="connsiteX1187" fmla="*/ 1184607 w 2632935"/>
              <a:gd name="connsiteY1187" fmla="*/ 1042732 h 3379599"/>
              <a:gd name="connsiteX1188" fmla="*/ 1193331 w 2632935"/>
              <a:gd name="connsiteY1188" fmla="*/ 1051564 h 3379599"/>
              <a:gd name="connsiteX1189" fmla="*/ 794030 w 2632935"/>
              <a:gd name="connsiteY1189" fmla="*/ 1467976 h 3379599"/>
              <a:gd name="connsiteX1190" fmla="*/ 577926 w 2632935"/>
              <a:gd name="connsiteY1190" fmla="*/ 1646648 h 3379599"/>
              <a:gd name="connsiteX1191" fmla="*/ 774595 w 2632935"/>
              <a:gd name="connsiteY1191" fmla="*/ 1524633 h 3379599"/>
              <a:gd name="connsiteX1192" fmla="*/ 1129504 w 2632935"/>
              <a:gd name="connsiteY1192" fmla="*/ 1229023 h 3379599"/>
              <a:gd name="connsiteX1193" fmla="*/ 1139775 w 2632935"/>
              <a:gd name="connsiteY1193" fmla="*/ 1239179 h 3379599"/>
              <a:gd name="connsiteX1194" fmla="*/ 813906 w 2632935"/>
              <a:gd name="connsiteY1194" fmla="*/ 1534789 h 3379599"/>
              <a:gd name="connsiteX1195" fmla="*/ 948737 w 2632935"/>
              <a:gd name="connsiteY1195" fmla="*/ 1451743 h 3379599"/>
              <a:gd name="connsiteX1196" fmla="*/ 1523837 w 2632935"/>
              <a:gd name="connsiteY1196" fmla="*/ 960682 h 3379599"/>
              <a:gd name="connsiteX1197" fmla="*/ 1535985 w 2632935"/>
              <a:gd name="connsiteY1197" fmla="*/ 975923 h 3379599"/>
              <a:gd name="connsiteX1198" fmla="*/ 1242471 w 2632935"/>
              <a:gd name="connsiteY1198" fmla="*/ 1248233 h 3379599"/>
              <a:gd name="connsiteX1199" fmla="*/ 1096156 w 2632935"/>
              <a:gd name="connsiteY1199" fmla="*/ 1381076 h 3379599"/>
              <a:gd name="connsiteX1200" fmla="*/ 1344615 w 2632935"/>
              <a:gd name="connsiteY1200" fmla="*/ 1224936 h 3379599"/>
              <a:gd name="connsiteX1201" fmla="*/ 1352235 w 2632935"/>
              <a:gd name="connsiteY1201" fmla="*/ 1235646 h 3379599"/>
              <a:gd name="connsiteX1202" fmla="*/ 953485 w 2632935"/>
              <a:gd name="connsiteY1202" fmla="*/ 1498681 h 3379599"/>
              <a:gd name="connsiteX1203" fmla="*/ 718830 w 2632935"/>
              <a:gd name="connsiteY1203" fmla="*/ 1629090 h 3379599"/>
              <a:gd name="connsiteX1204" fmla="*/ 877954 w 2632935"/>
              <a:gd name="connsiteY1204" fmla="*/ 1557426 h 3379599"/>
              <a:gd name="connsiteX1205" fmla="*/ 1508046 w 2632935"/>
              <a:gd name="connsiteY1205" fmla="*/ 1183306 h 3379599"/>
              <a:gd name="connsiteX1206" fmla="*/ 1517875 w 2632935"/>
              <a:gd name="connsiteY1206" fmla="*/ 1195451 h 3379599"/>
              <a:gd name="connsiteX1207" fmla="*/ 359060 w 2632935"/>
              <a:gd name="connsiteY1207" fmla="*/ 1799151 h 3379599"/>
              <a:gd name="connsiteX1208" fmla="*/ 551092 w 2632935"/>
              <a:gd name="connsiteY1208" fmla="*/ 1781042 h 3379599"/>
              <a:gd name="connsiteX1209" fmla="*/ 859734 w 2632935"/>
              <a:gd name="connsiteY1209" fmla="*/ 1779828 h 3379599"/>
              <a:gd name="connsiteX1210" fmla="*/ 861059 w 2632935"/>
              <a:gd name="connsiteY1210" fmla="*/ 1798709 h 3379599"/>
              <a:gd name="connsiteX1211" fmla="*/ 527571 w 2632935"/>
              <a:gd name="connsiteY1211" fmla="*/ 1811520 h 3379599"/>
              <a:gd name="connsiteX1212" fmla="*/ 410629 w 2632935"/>
              <a:gd name="connsiteY1212" fmla="*/ 1826320 h 3379599"/>
              <a:gd name="connsiteX1213" fmla="*/ 544356 w 2632935"/>
              <a:gd name="connsiteY1213" fmla="*/ 1843539 h 3379599"/>
              <a:gd name="connsiteX1214" fmla="*/ 886898 w 2632935"/>
              <a:gd name="connsiteY1214" fmla="*/ 1915869 h 3379599"/>
              <a:gd name="connsiteX1215" fmla="*/ 881156 w 2632935"/>
              <a:gd name="connsiteY1215" fmla="*/ 1930443 h 3379599"/>
              <a:gd name="connsiteX1216" fmla="*/ 513988 w 2632935"/>
              <a:gd name="connsiteY1216" fmla="*/ 1867501 h 3379599"/>
              <a:gd name="connsiteX1217" fmla="*/ 327257 w 2632935"/>
              <a:gd name="connsiteY1217" fmla="*/ 1850717 h 3379599"/>
              <a:gd name="connsiteX1218" fmla="*/ 312791 w 2632935"/>
              <a:gd name="connsiteY1218" fmla="*/ 1850497 h 3379599"/>
              <a:gd name="connsiteX1219" fmla="*/ 396826 w 2632935"/>
              <a:gd name="connsiteY1219" fmla="*/ 1879430 h 3379599"/>
              <a:gd name="connsiteX1220" fmla="*/ 631372 w 2632935"/>
              <a:gd name="connsiteY1220" fmla="*/ 1969088 h 3379599"/>
              <a:gd name="connsiteX1221" fmla="*/ 1041053 w 2632935"/>
              <a:gd name="connsiteY1221" fmla="*/ 2160901 h 3379599"/>
              <a:gd name="connsiteX1222" fmla="*/ 1036857 w 2632935"/>
              <a:gd name="connsiteY1222" fmla="*/ 2169735 h 3379599"/>
              <a:gd name="connsiteX1223" fmla="*/ 828261 w 2632935"/>
              <a:gd name="connsiteY1223" fmla="*/ 2080954 h 3379599"/>
              <a:gd name="connsiteX1224" fmla="*/ 618783 w 2632935"/>
              <a:gd name="connsiteY1224" fmla="*/ 1994156 h 3379599"/>
              <a:gd name="connsiteX1225" fmla="*/ 414163 w 2632935"/>
              <a:gd name="connsiteY1225" fmla="*/ 1919511 h 3379599"/>
              <a:gd name="connsiteX1226" fmla="*/ 548442 w 2632935"/>
              <a:gd name="connsiteY1226" fmla="*/ 1986424 h 3379599"/>
              <a:gd name="connsiteX1227" fmla="*/ 865586 w 2632935"/>
              <a:gd name="connsiteY1227" fmla="*/ 2167085 h 3379599"/>
              <a:gd name="connsiteX1228" fmla="*/ 856972 w 2632935"/>
              <a:gd name="connsiteY1228" fmla="*/ 2182434 h 3379599"/>
              <a:gd name="connsiteX1229" fmla="*/ 509130 w 2632935"/>
              <a:gd name="connsiteY1229" fmla="*/ 2000449 h 3379599"/>
              <a:gd name="connsiteX1230" fmla="*/ 305724 w 2632935"/>
              <a:gd name="connsiteY1230" fmla="*/ 1913331 h 3379599"/>
              <a:gd name="connsiteX1231" fmla="*/ 555509 w 2632935"/>
              <a:gd name="connsiteY1231" fmla="*/ 2064387 h 3379599"/>
              <a:gd name="connsiteX1232" fmla="*/ 885794 w 2632935"/>
              <a:gd name="connsiteY1232" fmla="*/ 2317155 h 3379599"/>
              <a:gd name="connsiteX1233" fmla="*/ 878727 w 2632935"/>
              <a:gd name="connsiteY1233" fmla="*/ 2325990 h 3379599"/>
              <a:gd name="connsiteX1234" fmla="*/ 538503 w 2632935"/>
              <a:gd name="connsiteY1234" fmla="*/ 2087579 h 3379599"/>
              <a:gd name="connsiteX1235" fmla="*/ 389759 w 2632935"/>
              <a:gd name="connsiteY1235" fmla="*/ 1999014 h 3379599"/>
              <a:gd name="connsiteX1236" fmla="*/ 506369 w 2632935"/>
              <a:gd name="connsiteY1236" fmla="*/ 2138374 h 3379599"/>
              <a:gd name="connsiteX1237" fmla="*/ 710989 w 2632935"/>
              <a:gd name="connsiteY1237" fmla="*/ 2497590 h 3379599"/>
              <a:gd name="connsiteX1238" fmla="*/ 691886 w 2632935"/>
              <a:gd name="connsiteY1238" fmla="*/ 2504438 h 3379599"/>
              <a:gd name="connsiteX1239" fmla="*/ 469928 w 2632935"/>
              <a:gd name="connsiteY1239" fmla="*/ 2131529 h 3379599"/>
              <a:gd name="connsiteX1240" fmla="*/ 382692 w 2632935"/>
              <a:gd name="connsiteY1240" fmla="*/ 2035896 h 3379599"/>
              <a:gd name="connsiteX1241" fmla="*/ 380814 w 2632935"/>
              <a:gd name="connsiteY1241" fmla="*/ 2035896 h 3379599"/>
              <a:gd name="connsiteX1242" fmla="*/ 400580 w 2632935"/>
              <a:gd name="connsiteY1242" fmla="*/ 2072783 h 3379599"/>
              <a:gd name="connsiteX1243" fmla="*/ 414383 w 2632935"/>
              <a:gd name="connsiteY1243" fmla="*/ 2074327 h 3379599"/>
              <a:gd name="connsiteX1244" fmla="*/ 423770 w 2632935"/>
              <a:gd name="connsiteY1244" fmla="*/ 2094538 h 3379599"/>
              <a:gd name="connsiteX1245" fmla="*/ 424874 w 2632935"/>
              <a:gd name="connsiteY1245" fmla="*/ 2096968 h 3379599"/>
              <a:gd name="connsiteX1246" fmla="*/ 412838 w 2632935"/>
              <a:gd name="connsiteY1246" fmla="*/ 2095532 h 3379599"/>
              <a:gd name="connsiteX1247" fmla="*/ 424654 w 2632935"/>
              <a:gd name="connsiteY1247" fmla="*/ 2117841 h 3379599"/>
              <a:gd name="connsiteX1248" fmla="*/ 434040 w 2632935"/>
              <a:gd name="connsiteY1248" fmla="*/ 2119605 h 3379599"/>
              <a:gd name="connsiteX1249" fmla="*/ 442101 w 2632935"/>
              <a:gd name="connsiteY1249" fmla="*/ 2141469 h 3379599"/>
              <a:gd name="connsiteX1250" fmla="*/ 435585 w 2632935"/>
              <a:gd name="connsiteY1250" fmla="*/ 2139921 h 3379599"/>
              <a:gd name="connsiteX1251" fmla="*/ 445524 w 2632935"/>
              <a:gd name="connsiteY1251" fmla="*/ 2160017 h 3379599"/>
              <a:gd name="connsiteX1252" fmla="*/ 448836 w 2632935"/>
              <a:gd name="connsiteY1252" fmla="*/ 2160791 h 3379599"/>
              <a:gd name="connsiteX1253" fmla="*/ 455020 w 2632935"/>
              <a:gd name="connsiteY1253" fmla="*/ 2179452 h 3379599"/>
              <a:gd name="connsiteX1254" fmla="*/ 564453 w 2632935"/>
              <a:gd name="connsiteY1254" fmla="*/ 2421617 h 3379599"/>
              <a:gd name="connsiteX1255" fmla="*/ 692216 w 2632935"/>
              <a:gd name="connsiteY1255" fmla="*/ 2860345 h 3379599"/>
              <a:gd name="connsiteX1256" fmla="*/ 766202 w 2632935"/>
              <a:gd name="connsiteY1256" fmla="*/ 3088484 h 3379599"/>
              <a:gd name="connsiteX1257" fmla="*/ 824286 w 2632935"/>
              <a:gd name="connsiteY1257" fmla="*/ 3154741 h 3379599"/>
              <a:gd name="connsiteX1258" fmla="*/ 876407 w 2632935"/>
              <a:gd name="connsiteY1258" fmla="*/ 3155404 h 3379599"/>
              <a:gd name="connsiteX1259" fmla="*/ 911523 w 2632935"/>
              <a:gd name="connsiteY1259" fmla="*/ 3144249 h 3379599"/>
              <a:gd name="connsiteX1260" fmla="*/ 912075 w 2632935"/>
              <a:gd name="connsiteY1260" fmla="*/ 3144580 h 3379599"/>
              <a:gd name="connsiteX1261" fmla="*/ 964306 w 2632935"/>
              <a:gd name="connsiteY1261" fmla="*/ 3179808 h 3379599"/>
              <a:gd name="connsiteX1262" fmla="*/ 64705 w 2632935"/>
              <a:gd name="connsiteY1262" fmla="*/ 3334845 h 3379599"/>
              <a:gd name="connsiteX1263" fmla="*/ 0 w 2632935"/>
              <a:gd name="connsiteY1263" fmla="*/ 3304598 h 3379599"/>
              <a:gd name="connsiteX1264" fmla="*/ 0 w 2632935"/>
              <a:gd name="connsiteY1264" fmla="*/ 3269767 h 3379599"/>
              <a:gd name="connsiteX1265" fmla="*/ 10486 w 2632935"/>
              <a:gd name="connsiteY1265" fmla="*/ 3279107 h 3379599"/>
              <a:gd name="connsiteX1266" fmla="*/ 92602 w 2632935"/>
              <a:gd name="connsiteY1266" fmla="*/ 3309778 h 3379599"/>
              <a:gd name="connsiteX1267" fmla="*/ 160403 w 2632935"/>
              <a:gd name="connsiteY1267" fmla="*/ 3205978 h 3379599"/>
              <a:gd name="connsiteX1268" fmla="*/ 118551 w 2632935"/>
              <a:gd name="connsiteY1268" fmla="*/ 3114766 h 3379599"/>
              <a:gd name="connsiteX1269" fmla="*/ 71620 w 2632935"/>
              <a:gd name="connsiteY1269" fmla="*/ 3086939 h 3379599"/>
              <a:gd name="connsiteX1270" fmla="*/ 80344 w 2632935"/>
              <a:gd name="connsiteY1270" fmla="*/ 3072473 h 3379599"/>
              <a:gd name="connsiteX1271" fmla="*/ 102761 w 2632935"/>
              <a:gd name="connsiteY1271" fmla="*/ 3081526 h 3379599"/>
              <a:gd name="connsiteX1272" fmla="*/ 104416 w 2632935"/>
              <a:gd name="connsiteY1272" fmla="*/ 3079541 h 3379599"/>
              <a:gd name="connsiteX1273" fmla="*/ 100441 w 2632935"/>
              <a:gd name="connsiteY1273" fmla="*/ 2999367 h 3379599"/>
              <a:gd name="connsiteX1274" fmla="*/ 98122 w 2632935"/>
              <a:gd name="connsiteY1274" fmla="*/ 2996386 h 3379599"/>
              <a:gd name="connsiteX1275" fmla="*/ 51412 w 2632935"/>
              <a:gd name="connsiteY1275" fmla="*/ 2924943 h 3379599"/>
              <a:gd name="connsiteX1276" fmla="*/ 66430 w 2632935"/>
              <a:gd name="connsiteY1276" fmla="*/ 2907827 h 3379599"/>
              <a:gd name="connsiteX1277" fmla="*/ 249517 w 2632935"/>
              <a:gd name="connsiteY1277" fmla="*/ 2955647 h 3379599"/>
              <a:gd name="connsiteX1278" fmla="*/ 382470 w 2632935"/>
              <a:gd name="connsiteY1278" fmla="*/ 2980379 h 3379599"/>
              <a:gd name="connsiteX1279" fmla="*/ 411513 w 2632935"/>
              <a:gd name="connsiteY1279" fmla="*/ 2868516 h 3379599"/>
              <a:gd name="connsiteX1280" fmla="*/ 404004 w 2632935"/>
              <a:gd name="connsiteY1280" fmla="*/ 2842897 h 3379599"/>
              <a:gd name="connsiteX1281" fmla="*/ 428298 w 2632935"/>
              <a:gd name="connsiteY1281" fmla="*/ 2801044 h 3379599"/>
              <a:gd name="connsiteX1282" fmla="*/ 420789 w 2632935"/>
              <a:gd name="connsiteY1282" fmla="*/ 2789780 h 3379599"/>
              <a:gd name="connsiteX1283" fmla="*/ 286289 w 2632935"/>
              <a:gd name="connsiteY1283" fmla="*/ 2697686 h 3379599"/>
              <a:gd name="connsiteX1284" fmla="*/ 291479 w 2632935"/>
              <a:gd name="connsiteY1284" fmla="*/ 2684214 h 3379599"/>
              <a:gd name="connsiteX1285" fmla="*/ 451708 w 2632935"/>
              <a:gd name="connsiteY1285" fmla="*/ 2775425 h 3379599"/>
              <a:gd name="connsiteX1286" fmla="*/ 576821 w 2632935"/>
              <a:gd name="connsiteY1286" fmla="*/ 2708728 h 3379599"/>
              <a:gd name="connsiteX1287" fmla="*/ 531105 w 2632935"/>
              <a:gd name="connsiteY1287" fmla="*/ 2677368 h 3379599"/>
              <a:gd name="connsiteX1288" fmla="*/ 479204 w 2632935"/>
              <a:gd name="connsiteY1288" fmla="*/ 2645895 h 3379599"/>
              <a:gd name="connsiteX1289" fmla="*/ 485278 w 2632935"/>
              <a:gd name="connsiteY1289" fmla="*/ 2630768 h 3379599"/>
              <a:gd name="connsiteX1290" fmla="*/ 543473 w 2632935"/>
              <a:gd name="connsiteY1290" fmla="*/ 2657602 h 3379599"/>
              <a:gd name="connsiteX1291" fmla="*/ 579581 w 2632935"/>
              <a:gd name="connsiteY1291" fmla="*/ 2682557 h 3379599"/>
              <a:gd name="connsiteX1292" fmla="*/ 573397 w 2632935"/>
              <a:gd name="connsiteY1292" fmla="*/ 2652853 h 3379599"/>
              <a:gd name="connsiteX1293" fmla="*/ 428629 w 2632935"/>
              <a:gd name="connsiteY1293" fmla="*/ 2566609 h 3379599"/>
              <a:gd name="connsiteX1294" fmla="*/ 436690 w 2632935"/>
              <a:gd name="connsiteY1294" fmla="*/ 2547505 h 3379599"/>
              <a:gd name="connsiteX1295" fmla="*/ 592722 w 2632935"/>
              <a:gd name="connsiteY1295" fmla="*/ 2630104 h 3379599"/>
              <a:gd name="connsiteX1296" fmla="*/ 572404 w 2632935"/>
              <a:gd name="connsiteY1296" fmla="*/ 2567271 h 3379599"/>
              <a:gd name="connsiteX1297" fmla="*/ 560809 w 2632935"/>
              <a:gd name="connsiteY1297" fmla="*/ 2562633 h 3379599"/>
              <a:gd name="connsiteX1298" fmla="*/ 485168 w 2632935"/>
              <a:gd name="connsiteY1298" fmla="*/ 2527739 h 3379599"/>
              <a:gd name="connsiteX1299" fmla="*/ 490136 w 2632935"/>
              <a:gd name="connsiteY1299" fmla="*/ 2516143 h 3379599"/>
              <a:gd name="connsiteX1300" fmla="*/ 561471 w 2632935"/>
              <a:gd name="connsiteY1300" fmla="*/ 2535358 h 3379599"/>
              <a:gd name="connsiteX1301" fmla="*/ 560257 w 2632935"/>
              <a:gd name="connsiteY1301" fmla="*/ 2531714 h 3379599"/>
              <a:gd name="connsiteX1302" fmla="*/ 542920 w 2632935"/>
              <a:gd name="connsiteY1302" fmla="*/ 2526081 h 3379599"/>
              <a:gd name="connsiteX1303" fmla="*/ 377502 w 2632935"/>
              <a:gd name="connsiteY1303" fmla="*/ 2468218 h 3379599"/>
              <a:gd name="connsiteX1304" fmla="*/ 382250 w 2632935"/>
              <a:gd name="connsiteY1304" fmla="*/ 2452648 h 3379599"/>
              <a:gd name="connsiteX1305" fmla="*/ 530883 w 2632935"/>
              <a:gd name="connsiteY1305" fmla="*/ 2495273 h 3379599"/>
              <a:gd name="connsiteX1306" fmla="*/ 548773 w 2632935"/>
              <a:gd name="connsiteY1306" fmla="*/ 2500463 h 3379599"/>
              <a:gd name="connsiteX1307" fmla="*/ 535742 w 2632935"/>
              <a:gd name="connsiteY1307" fmla="*/ 2465236 h 3379599"/>
              <a:gd name="connsiteX1308" fmla="*/ 489032 w 2632935"/>
              <a:gd name="connsiteY1308" fmla="*/ 2452207 h 3379599"/>
              <a:gd name="connsiteX1309" fmla="*/ 305282 w 2632935"/>
              <a:gd name="connsiteY1309" fmla="*/ 2398206 h 3379599"/>
              <a:gd name="connsiteX1310" fmla="*/ 309699 w 2632935"/>
              <a:gd name="connsiteY1310" fmla="*/ 2380097 h 3379599"/>
              <a:gd name="connsiteX1311" fmla="*/ 518295 w 2632935"/>
              <a:gd name="connsiteY1311" fmla="*/ 2433212 h 3379599"/>
              <a:gd name="connsiteX1312" fmla="*/ 523706 w 2632935"/>
              <a:gd name="connsiteY1312" fmla="*/ 2434538 h 3379599"/>
              <a:gd name="connsiteX1313" fmla="*/ 512774 w 2632935"/>
              <a:gd name="connsiteY1313" fmla="*/ 2406820 h 3379599"/>
              <a:gd name="connsiteX1314" fmla="*/ 451266 w 2632935"/>
              <a:gd name="connsiteY1314" fmla="*/ 2390808 h 3379599"/>
              <a:gd name="connsiteX1315" fmla="*/ 236266 w 2632935"/>
              <a:gd name="connsiteY1315" fmla="*/ 2327536 h 3379599"/>
              <a:gd name="connsiteX1316" fmla="*/ 239910 w 2632935"/>
              <a:gd name="connsiteY1316" fmla="*/ 2314945 h 3379599"/>
              <a:gd name="connsiteX1317" fmla="*/ 483511 w 2632935"/>
              <a:gd name="connsiteY1317" fmla="*/ 2375238 h 3379599"/>
              <a:gd name="connsiteX1318" fmla="*/ 501289 w 2632935"/>
              <a:gd name="connsiteY1318" fmla="*/ 2379214 h 3379599"/>
              <a:gd name="connsiteX1319" fmla="*/ 489915 w 2632935"/>
              <a:gd name="connsiteY1319" fmla="*/ 2352048 h 3379599"/>
              <a:gd name="connsiteX1320" fmla="*/ 263873 w 2632935"/>
              <a:gd name="connsiteY1320" fmla="*/ 2286125 h 3379599"/>
              <a:gd name="connsiteX1321" fmla="*/ 268621 w 2632935"/>
              <a:gd name="connsiteY1321" fmla="*/ 2270557 h 3379599"/>
              <a:gd name="connsiteX1322" fmla="*/ 477769 w 2632935"/>
              <a:gd name="connsiteY1322" fmla="*/ 2324002 h 3379599"/>
              <a:gd name="connsiteX1323" fmla="*/ 461315 w 2632935"/>
              <a:gd name="connsiteY1323" fmla="*/ 2286455 h 3379599"/>
              <a:gd name="connsiteX1324" fmla="*/ 430285 w 2632935"/>
              <a:gd name="connsiteY1324" fmla="*/ 2280160 h 3379599"/>
              <a:gd name="connsiteX1325" fmla="*/ 249407 w 2632935"/>
              <a:gd name="connsiteY1325" fmla="*/ 2241291 h 3379599"/>
              <a:gd name="connsiteX1326" fmla="*/ 252831 w 2632935"/>
              <a:gd name="connsiteY1326" fmla="*/ 2224615 h 3379599"/>
              <a:gd name="connsiteX1327" fmla="*/ 436469 w 2632935"/>
              <a:gd name="connsiteY1327" fmla="*/ 2257195 h 3379599"/>
              <a:gd name="connsiteX1328" fmla="*/ 449610 w 2632935"/>
              <a:gd name="connsiteY1328" fmla="*/ 2259622 h 3379599"/>
              <a:gd name="connsiteX1329" fmla="*/ 443426 w 2632935"/>
              <a:gd name="connsiteY1329" fmla="*/ 2245598 h 3379599"/>
              <a:gd name="connsiteX1330" fmla="*/ 342385 w 2632935"/>
              <a:gd name="connsiteY1330" fmla="*/ 2222958 h 3379599"/>
              <a:gd name="connsiteX1331" fmla="*/ 149085 w 2632935"/>
              <a:gd name="connsiteY1331" fmla="*/ 2183841 h 3379599"/>
              <a:gd name="connsiteX1332" fmla="*/ 0 w 2632935"/>
              <a:gd name="connsiteY1332" fmla="*/ 2143918 h 3379599"/>
              <a:gd name="connsiteX1333" fmla="*/ 0 w 2632935"/>
              <a:gd name="connsiteY1333" fmla="*/ 2129057 h 3379599"/>
              <a:gd name="connsiteX1334" fmla="*/ 155158 w 2632935"/>
              <a:gd name="connsiteY1334" fmla="*/ 2154844 h 3379599"/>
              <a:gd name="connsiteX1335" fmla="*/ 346582 w 2632935"/>
              <a:gd name="connsiteY1335" fmla="*/ 2198997 h 3379599"/>
              <a:gd name="connsiteX1336" fmla="*/ 430726 w 2632935"/>
              <a:gd name="connsiteY1336" fmla="*/ 2216664 h 3379599"/>
              <a:gd name="connsiteX1337" fmla="*/ 419022 w 2632935"/>
              <a:gd name="connsiteY1337" fmla="*/ 2190053 h 3379599"/>
              <a:gd name="connsiteX1338" fmla="*/ 165193 w 2632935"/>
              <a:gd name="connsiteY1338" fmla="*/ 2143897 h 3379599"/>
              <a:gd name="connsiteX1339" fmla="*/ 0 w 2632935"/>
              <a:gd name="connsiteY1339" fmla="*/ 2114006 h 3379599"/>
              <a:gd name="connsiteX1340" fmla="*/ 0 w 2632935"/>
              <a:gd name="connsiteY1340" fmla="*/ 2083568 h 3379599"/>
              <a:gd name="connsiteX1341" fmla="*/ 158484 w 2632935"/>
              <a:gd name="connsiteY1341" fmla="*/ 2106878 h 3379599"/>
              <a:gd name="connsiteX1342" fmla="*/ 401574 w 2632935"/>
              <a:gd name="connsiteY1342" fmla="*/ 2150300 h 3379599"/>
              <a:gd name="connsiteX1343" fmla="*/ 391746 w 2632935"/>
              <a:gd name="connsiteY1343" fmla="*/ 2129984 h 3379599"/>
              <a:gd name="connsiteX1344" fmla="*/ 227874 w 2632935"/>
              <a:gd name="connsiteY1344" fmla="*/ 2091444 h 3379599"/>
              <a:gd name="connsiteX1345" fmla="*/ 230414 w 2632935"/>
              <a:gd name="connsiteY1345" fmla="*/ 2083605 h 3379599"/>
              <a:gd name="connsiteX1346" fmla="*/ 381367 w 2632935"/>
              <a:gd name="connsiteY1346" fmla="*/ 2109447 h 3379599"/>
              <a:gd name="connsiteX1347" fmla="*/ 369771 w 2632935"/>
              <a:gd name="connsiteY1347" fmla="*/ 2087801 h 3379599"/>
              <a:gd name="connsiteX1348" fmla="*/ 358508 w 2632935"/>
              <a:gd name="connsiteY1348" fmla="*/ 2084488 h 3379599"/>
              <a:gd name="connsiteX1349" fmla="*/ 359943 w 2632935"/>
              <a:gd name="connsiteY1349" fmla="*/ 2072231 h 3379599"/>
              <a:gd name="connsiteX1350" fmla="*/ 360827 w 2632935"/>
              <a:gd name="connsiteY1350" fmla="*/ 2072231 h 3379599"/>
              <a:gd name="connsiteX1351" fmla="*/ 353428 w 2632935"/>
              <a:gd name="connsiteY1351" fmla="*/ 2059529 h 3379599"/>
              <a:gd name="connsiteX1352" fmla="*/ 330349 w 2632935"/>
              <a:gd name="connsiteY1352" fmla="*/ 2034680 h 3379599"/>
              <a:gd name="connsiteX1353" fmla="*/ 281320 w 2632935"/>
              <a:gd name="connsiteY1353" fmla="*/ 2033246 h 3379599"/>
              <a:gd name="connsiteX1354" fmla="*/ 137904 w 2632935"/>
              <a:gd name="connsiteY1354" fmla="*/ 2031479 h 3379599"/>
              <a:gd name="connsiteX1355" fmla="*/ 0 w 2632935"/>
              <a:gd name="connsiteY1355" fmla="*/ 2016242 h 3379599"/>
              <a:gd name="connsiteX1356" fmla="*/ 0 w 2632935"/>
              <a:gd name="connsiteY1356" fmla="*/ 2003462 h 3379599"/>
              <a:gd name="connsiteX1357" fmla="*/ 126530 w 2632935"/>
              <a:gd name="connsiteY1357" fmla="*/ 2004632 h 3379599"/>
              <a:gd name="connsiteX1358" fmla="*/ 256806 w 2632935"/>
              <a:gd name="connsiteY1358" fmla="*/ 2013369 h 3379599"/>
              <a:gd name="connsiteX1359" fmla="*/ 309811 w 2632935"/>
              <a:gd name="connsiteY1359" fmla="*/ 2014250 h 3379599"/>
              <a:gd name="connsiteX1360" fmla="*/ 289381 w 2632935"/>
              <a:gd name="connsiteY1360" fmla="*/ 1995592 h 3379599"/>
              <a:gd name="connsiteX1361" fmla="*/ 284522 w 2632935"/>
              <a:gd name="connsiteY1361" fmla="*/ 1995482 h 3379599"/>
              <a:gd name="connsiteX1362" fmla="*/ 148257 w 2632935"/>
              <a:gd name="connsiteY1362" fmla="*/ 1984328 h 3379599"/>
              <a:gd name="connsiteX1363" fmla="*/ 148367 w 2632935"/>
              <a:gd name="connsiteY1363" fmla="*/ 1969199 h 3379599"/>
              <a:gd name="connsiteX1364" fmla="*/ 258351 w 2632935"/>
              <a:gd name="connsiteY1364" fmla="*/ 1969199 h 3379599"/>
              <a:gd name="connsiteX1365" fmla="*/ 219150 w 2632935"/>
              <a:gd name="connsiteY1365" fmla="*/ 1937951 h 3379599"/>
              <a:gd name="connsiteX1366" fmla="*/ 102319 w 2632935"/>
              <a:gd name="connsiteY1366" fmla="*/ 1945018 h 3379599"/>
              <a:gd name="connsiteX1367" fmla="*/ 101436 w 2632935"/>
              <a:gd name="connsiteY1367" fmla="*/ 1937509 h 3379599"/>
              <a:gd name="connsiteX1368" fmla="*/ 189887 w 2632935"/>
              <a:gd name="connsiteY1368" fmla="*/ 1915314 h 3379599"/>
              <a:gd name="connsiteX1369" fmla="*/ 165703 w 2632935"/>
              <a:gd name="connsiteY1369" fmla="*/ 1896764 h 3379599"/>
              <a:gd name="connsiteX1370" fmla="*/ 152232 w 2632935"/>
              <a:gd name="connsiteY1370" fmla="*/ 1898315 h 3379599"/>
              <a:gd name="connsiteX1371" fmla="*/ 145938 w 2632935"/>
              <a:gd name="connsiteY1371" fmla="*/ 1881420 h 3379599"/>
              <a:gd name="connsiteX1372" fmla="*/ 123521 w 2632935"/>
              <a:gd name="connsiteY1372" fmla="*/ 1863526 h 3379599"/>
              <a:gd name="connsiteX1373" fmla="*/ 89288 w 2632935"/>
              <a:gd name="connsiteY1373" fmla="*/ 1853474 h 3379599"/>
              <a:gd name="connsiteX1374" fmla="*/ 0 w 2632935"/>
              <a:gd name="connsiteY1374" fmla="*/ 1874701 h 3379599"/>
              <a:gd name="connsiteX1375" fmla="*/ 0 w 2632935"/>
              <a:gd name="connsiteY1375" fmla="*/ 1845481 h 3379599"/>
              <a:gd name="connsiteX1376" fmla="*/ 35400 w 2632935"/>
              <a:gd name="connsiteY1376" fmla="*/ 1836364 h 3379599"/>
              <a:gd name="connsiteX1377" fmla="*/ 0 w 2632935"/>
              <a:gd name="connsiteY1377" fmla="*/ 1823838 h 3379599"/>
              <a:gd name="connsiteX1378" fmla="*/ 0 w 2632935"/>
              <a:gd name="connsiteY1378" fmla="*/ 1764654 h 3379599"/>
              <a:gd name="connsiteX1379" fmla="*/ 100663 w 2632935"/>
              <a:gd name="connsiteY1379" fmla="*/ 1801246 h 3379599"/>
              <a:gd name="connsiteX1380" fmla="*/ 214512 w 2632935"/>
              <a:gd name="connsiteY1380" fmla="*/ 1784686 h 3379599"/>
              <a:gd name="connsiteX1381" fmla="*/ 239910 w 2632935"/>
              <a:gd name="connsiteY1381" fmla="*/ 1776180 h 3379599"/>
              <a:gd name="connsiteX1382" fmla="*/ 287614 w 2632935"/>
              <a:gd name="connsiteY1382" fmla="*/ 1744045 h 3379599"/>
              <a:gd name="connsiteX1383" fmla="*/ 439009 w 2632935"/>
              <a:gd name="connsiteY1383" fmla="*/ 1615175 h 3379599"/>
              <a:gd name="connsiteX1384" fmla="*/ 628832 w 2632935"/>
              <a:gd name="connsiteY1384" fmla="*/ 1384719 h 3379599"/>
              <a:gd name="connsiteX1385" fmla="*/ 777465 w 2632935"/>
              <a:gd name="connsiteY1385" fmla="*/ 1113183 h 3379599"/>
              <a:gd name="connsiteX1386" fmla="*/ 803967 w 2632935"/>
              <a:gd name="connsiteY1386" fmla="*/ 1068240 h 3379599"/>
              <a:gd name="connsiteX1387" fmla="*/ 91248 w 2632935"/>
              <a:gd name="connsiteY1387" fmla="*/ 1251105 h 3379599"/>
              <a:gd name="connsiteX1388" fmla="*/ 0 w 2632935"/>
              <a:gd name="connsiteY1388" fmla="*/ 1301794 h 3379599"/>
              <a:gd name="connsiteX1389" fmla="*/ 0 w 2632935"/>
              <a:gd name="connsiteY1389" fmla="*/ 1269931 h 3379599"/>
              <a:gd name="connsiteX1390" fmla="*/ 92520 w 2632935"/>
              <a:gd name="connsiteY1390" fmla="*/ 1221278 h 3379599"/>
              <a:gd name="connsiteX1391" fmla="*/ 538614 w 2632935"/>
              <a:gd name="connsiteY1391" fmla="*/ 1076411 h 3379599"/>
              <a:gd name="connsiteX1392" fmla="*/ 823182 w 2632935"/>
              <a:gd name="connsiteY1392" fmla="*/ 1035556 h 3379599"/>
              <a:gd name="connsiteX1393" fmla="*/ 850458 w 2632935"/>
              <a:gd name="connsiteY1393" fmla="*/ 990276 h 3379599"/>
              <a:gd name="connsiteX1394" fmla="*/ 589852 w 2632935"/>
              <a:gd name="connsiteY1394" fmla="*/ 1040411 h 3379599"/>
              <a:gd name="connsiteX1395" fmla="*/ 586870 w 2632935"/>
              <a:gd name="connsiteY1395" fmla="*/ 1025727 h 3379599"/>
              <a:gd name="connsiteX1396" fmla="*/ 819427 w 2632935"/>
              <a:gd name="connsiteY1396" fmla="*/ 970842 h 3379599"/>
              <a:gd name="connsiteX1397" fmla="*/ 870223 w 2632935"/>
              <a:gd name="connsiteY1397" fmla="*/ 957260 h 3379599"/>
              <a:gd name="connsiteX1398" fmla="*/ 885241 w 2632935"/>
              <a:gd name="connsiteY1398" fmla="*/ 931753 h 3379599"/>
              <a:gd name="connsiteX1399" fmla="*/ 817770 w 2632935"/>
              <a:gd name="connsiteY1399" fmla="*/ 956928 h 3379599"/>
              <a:gd name="connsiteX1400" fmla="*/ 813023 w 2632935"/>
              <a:gd name="connsiteY1400" fmla="*/ 942907 h 3379599"/>
              <a:gd name="connsiteX1401" fmla="*/ 909315 w 2632935"/>
              <a:gd name="connsiteY1401" fmla="*/ 889790 h 3379599"/>
              <a:gd name="connsiteX1402" fmla="*/ 913290 w 2632935"/>
              <a:gd name="connsiteY1402" fmla="*/ 882833 h 3379599"/>
              <a:gd name="connsiteX1403" fmla="*/ 926761 w 2632935"/>
              <a:gd name="connsiteY1403" fmla="*/ 857216 h 3379599"/>
              <a:gd name="connsiteX1404" fmla="*/ 860947 w 2632935"/>
              <a:gd name="connsiteY1404" fmla="*/ 889350 h 3379599"/>
              <a:gd name="connsiteX1405" fmla="*/ 854985 w 2632935"/>
              <a:gd name="connsiteY1405" fmla="*/ 877643 h 3379599"/>
              <a:gd name="connsiteX1406" fmla="*/ 946196 w 2632935"/>
              <a:gd name="connsiteY1406" fmla="*/ 816472 h 3379599"/>
              <a:gd name="connsiteX1407" fmla="*/ 964528 w 2632935"/>
              <a:gd name="connsiteY1407" fmla="*/ 773188 h 3379599"/>
              <a:gd name="connsiteX1408" fmla="*/ 942663 w 2632935"/>
              <a:gd name="connsiteY1408" fmla="*/ 784564 h 3379599"/>
              <a:gd name="connsiteX1409" fmla="*/ 934492 w 2632935"/>
              <a:gd name="connsiteY1409" fmla="*/ 770426 h 3379599"/>
              <a:gd name="connsiteX1410" fmla="*/ 981423 w 2632935"/>
              <a:gd name="connsiteY1410" fmla="*/ 729899 h 3379599"/>
              <a:gd name="connsiteX1411" fmla="*/ 1002183 w 2632935"/>
              <a:gd name="connsiteY1411" fmla="*/ 672591 h 3379599"/>
              <a:gd name="connsiteX1412" fmla="*/ 874640 w 2632935"/>
              <a:gd name="connsiteY1412" fmla="*/ 743703 h 3379599"/>
              <a:gd name="connsiteX1413" fmla="*/ 865586 w 2632935"/>
              <a:gd name="connsiteY1413" fmla="*/ 729679 h 3379599"/>
              <a:gd name="connsiteX1414" fmla="*/ 1024048 w 2632935"/>
              <a:gd name="connsiteY1414" fmla="*/ 610093 h 3379599"/>
              <a:gd name="connsiteX1415" fmla="*/ 1043482 w 2632935"/>
              <a:gd name="connsiteY1415" fmla="*/ 556093 h 3379599"/>
              <a:gd name="connsiteX1416" fmla="*/ 956467 w 2632935"/>
              <a:gd name="connsiteY1416" fmla="*/ 614288 h 3379599"/>
              <a:gd name="connsiteX1417" fmla="*/ 949179 w 2632935"/>
              <a:gd name="connsiteY1417" fmla="*/ 603572 h 3379599"/>
              <a:gd name="connsiteX1418" fmla="*/ 1063249 w 2632935"/>
              <a:gd name="connsiteY1418" fmla="*/ 505524 h 3379599"/>
              <a:gd name="connsiteX1419" fmla="*/ 1104327 w 2632935"/>
              <a:gd name="connsiteY1419" fmla="*/ 416736 h 3379599"/>
              <a:gd name="connsiteX1420" fmla="*/ 1011459 w 2632935"/>
              <a:gd name="connsiteY1420" fmla="*/ 498127 h 3379599"/>
              <a:gd name="connsiteX1421" fmla="*/ 998098 w 2632935"/>
              <a:gd name="connsiteY1421" fmla="*/ 484103 h 3379599"/>
              <a:gd name="connsiteX1422" fmla="*/ 1135688 w 2632935"/>
              <a:gd name="connsiteY1422" fmla="*/ 319546 h 3379599"/>
              <a:gd name="connsiteX1423" fmla="*/ 1154461 w 2632935"/>
              <a:gd name="connsiteY1423" fmla="*/ 248903 h 3379599"/>
              <a:gd name="connsiteX1424" fmla="*/ 1134363 w 2632935"/>
              <a:gd name="connsiteY1424" fmla="*/ 216217 h 3379599"/>
              <a:gd name="connsiteX1425" fmla="*/ 1119787 w 2632935"/>
              <a:gd name="connsiteY1425" fmla="*/ 212352 h 3379599"/>
              <a:gd name="connsiteX1426" fmla="*/ 1065237 w 2632935"/>
              <a:gd name="connsiteY1426" fmla="*/ 225935 h 3379599"/>
              <a:gd name="connsiteX1427" fmla="*/ 1013336 w 2632935"/>
              <a:gd name="connsiteY1427" fmla="*/ 278351 h 3379599"/>
              <a:gd name="connsiteX1428" fmla="*/ 1000196 w 2632935"/>
              <a:gd name="connsiteY1428" fmla="*/ 267417 h 3379599"/>
              <a:gd name="connsiteX1429" fmla="*/ 1060820 w 2632935"/>
              <a:gd name="connsiteY1429" fmla="*/ 203407 h 3379599"/>
              <a:gd name="connsiteX1430" fmla="*/ 1062477 w 2632935"/>
              <a:gd name="connsiteY1430" fmla="*/ 200758 h 3379599"/>
              <a:gd name="connsiteX1431" fmla="*/ 1088647 w 2632935"/>
              <a:gd name="connsiteY1431" fmla="*/ 169617 h 3379599"/>
              <a:gd name="connsiteX1432" fmla="*/ 1066562 w 2632935"/>
              <a:gd name="connsiteY1432" fmla="*/ 153716 h 3379599"/>
              <a:gd name="connsiteX1433" fmla="*/ 1045029 w 2632935"/>
              <a:gd name="connsiteY1433" fmla="*/ 141568 h 3379599"/>
              <a:gd name="connsiteX1434" fmla="*/ 1046244 w 2632935"/>
              <a:gd name="connsiteY1434" fmla="*/ 127876 h 3379599"/>
              <a:gd name="connsiteX1435" fmla="*/ 1026257 w 2632935"/>
              <a:gd name="connsiteY1435" fmla="*/ 129422 h 3379599"/>
              <a:gd name="connsiteX1436" fmla="*/ 941118 w 2632935"/>
              <a:gd name="connsiteY1436" fmla="*/ 165310 h 3379599"/>
              <a:gd name="connsiteX1437" fmla="*/ 934271 w 2632935"/>
              <a:gd name="connsiteY1437" fmla="*/ 153605 h 3379599"/>
              <a:gd name="connsiteX1438" fmla="*/ 1014441 w 2632935"/>
              <a:gd name="connsiteY1438" fmla="*/ 107888 h 3379599"/>
              <a:gd name="connsiteX1439" fmla="*/ 1024379 w 2632935"/>
              <a:gd name="connsiteY1439" fmla="*/ 54222 h 3379599"/>
              <a:gd name="connsiteX1440" fmla="*/ 1012453 w 2632935"/>
              <a:gd name="connsiteY1440" fmla="*/ 38982 h 3379599"/>
              <a:gd name="connsiteX1441" fmla="*/ 984957 w 2632935"/>
              <a:gd name="connsiteY1441" fmla="*/ 64823 h 3379599"/>
              <a:gd name="connsiteX1442" fmla="*/ 973694 w 2632935"/>
              <a:gd name="connsiteY1442" fmla="*/ 56319 h 3379599"/>
              <a:gd name="connsiteX1443" fmla="*/ 997214 w 2632935"/>
              <a:gd name="connsiteY1443" fmla="*/ 24406 h 3379599"/>
              <a:gd name="connsiteX1444" fmla="*/ 982417 w 2632935"/>
              <a:gd name="connsiteY1444" fmla="*/ 13805 h 3379599"/>
              <a:gd name="connsiteX1445" fmla="*/ 988932 w 2632935"/>
              <a:gd name="connsiteY1445" fmla="*/ 7179 h 3379599"/>
              <a:gd name="connsiteX1446" fmla="*/ 987275 w 2632935"/>
              <a:gd name="connsiteY1446" fmla="*/ 6959 h 3379599"/>
              <a:gd name="connsiteX1447" fmla="*/ 958233 w 2632935"/>
              <a:gd name="connsiteY1447" fmla="*/ 6959 h 3379599"/>
              <a:gd name="connsiteX1448" fmla="*/ 953374 w 2632935"/>
              <a:gd name="connsiteY1448" fmla="*/ 5854 h 3379599"/>
              <a:gd name="connsiteX1449" fmla="*/ 953154 w 2632935"/>
              <a:gd name="connsiteY1449" fmla="*/ 7401 h 3379599"/>
              <a:gd name="connsiteX1450" fmla="*/ 902689 w 2632935"/>
              <a:gd name="connsiteY1450" fmla="*/ 71227 h 3379599"/>
              <a:gd name="connsiteX1451" fmla="*/ 890100 w 2632935"/>
              <a:gd name="connsiteY1451" fmla="*/ 64049 h 3379599"/>
              <a:gd name="connsiteX1452" fmla="*/ 932946 w 2632935"/>
              <a:gd name="connsiteY1452" fmla="*/ 112 h 3379599"/>
              <a:gd name="connsiteX1453" fmla="*/ 932583 w 2632935"/>
              <a:gd name="connsiteY1453" fmla="*/ 0 h 3379599"/>
              <a:gd name="connsiteX1454" fmla="*/ 1038659 w 2632935"/>
              <a:gd name="connsiteY1454" fmla="*/ 0 h 3379599"/>
              <a:gd name="connsiteX1455" fmla="*/ 1032551 w 2632935"/>
              <a:gd name="connsiteY1455" fmla="*/ 6959 h 3379599"/>
              <a:gd name="connsiteX1456" fmla="*/ 1033434 w 2632935"/>
              <a:gd name="connsiteY1456" fmla="*/ 8284 h 3379599"/>
              <a:gd name="connsiteX1457" fmla="*/ 1042713 w 2632935"/>
              <a:gd name="connsiteY1457" fmla="*/ 0 h 3379599"/>
              <a:gd name="connsiteX1458" fmla="*/ 1124839 w 2632935"/>
              <a:gd name="connsiteY1458" fmla="*/ 0 h 3379599"/>
              <a:gd name="connsiteX1459" fmla="*/ 1100352 w 2632935"/>
              <a:gd name="connsiteY1459" fmla="*/ 15903 h 3379599"/>
              <a:gd name="connsiteX1460" fmla="*/ 1049335 w 2632935"/>
              <a:gd name="connsiteY1460" fmla="*/ 48921 h 3379599"/>
              <a:gd name="connsiteX1461" fmla="*/ 1049777 w 2632935"/>
              <a:gd name="connsiteY1461" fmla="*/ 52785 h 3379599"/>
              <a:gd name="connsiteX1462" fmla="*/ 1128827 w 2632935"/>
              <a:gd name="connsiteY1462" fmla="*/ 0 h 3379599"/>
              <a:gd name="connsiteX1463" fmla="*/ 1183253 w 2632935"/>
              <a:gd name="connsiteY1463" fmla="*/ 0 h 3379599"/>
              <a:gd name="connsiteX1464" fmla="*/ 1141542 w 2632935"/>
              <a:gd name="connsiteY1464" fmla="*/ 27940 h 3379599"/>
              <a:gd name="connsiteX1465" fmla="*/ 1173565 w 2632935"/>
              <a:gd name="connsiteY1465" fmla="*/ 11376 h 3379599"/>
              <a:gd name="connsiteX1466" fmla="*/ 1192390 w 2632935"/>
              <a:gd name="connsiteY1466" fmla="*/ 0 h 3379599"/>
              <a:gd name="connsiteX1467" fmla="*/ 1244675 w 2632935"/>
              <a:gd name="connsiteY1467" fmla="*/ 0 h 3379599"/>
              <a:gd name="connsiteX1468" fmla="*/ 1132376 w 2632935"/>
              <a:gd name="connsiteY1468" fmla="*/ 59080 h 3379599"/>
              <a:gd name="connsiteX1469" fmla="*/ 1044587 w 2632935"/>
              <a:gd name="connsiteY1469" fmla="*/ 104576 h 3379599"/>
              <a:gd name="connsiteX1470" fmla="*/ 1043925 w 2632935"/>
              <a:gd name="connsiteY1470" fmla="*/ 101042 h 3379599"/>
              <a:gd name="connsiteX1471" fmla="*/ 1042488 w 2632935"/>
              <a:gd name="connsiteY1471" fmla="*/ 104576 h 3379599"/>
              <a:gd name="connsiteX1472" fmla="*/ 1045912 w 2632935"/>
              <a:gd name="connsiteY1472" fmla="*/ 104796 h 3379599"/>
              <a:gd name="connsiteX1473" fmla="*/ 1267980 w 2632935"/>
              <a:gd name="connsiteY1473" fmla="*/ 2652 h 3379599"/>
              <a:gd name="connsiteX1474" fmla="*/ 1272584 w 2632935"/>
              <a:gd name="connsiteY1474" fmla="*/ 0 h 3379599"/>
              <a:gd name="connsiteX1475" fmla="*/ 1329316 w 2632935"/>
              <a:gd name="connsiteY1475" fmla="*/ 0 h 3379599"/>
              <a:gd name="connsiteX1476" fmla="*/ 1278691 w 2632935"/>
              <a:gd name="connsiteY1476" fmla="*/ 26283 h 3379599"/>
              <a:gd name="connsiteX1477" fmla="*/ 1346231 w 2632935"/>
              <a:gd name="connsiteY1477" fmla="*/ 0 h 3379599"/>
              <a:gd name="connsiteX1478" fmla="*/ 1425262 w 2632935"/>
              <a:gd name="connsiteY1478" fmla="*/ 0 h 3379599"/>
              <a:gd name="connsiteX1479" fmla="*/ 1366728 w 2632935"/>
              <a:gd name="connsiteY1479" fmla="*/ 27070 h 3379599"/>
              <a:gd name="connsiteX1480" fmla="*/ 1156007 w 2632935"/>
              <a:gd name="connsiteY1480" fmla="*/ 105791 h 3379599"/>
              <a:gd name="connsiteX1481" fmla="*/ 1283218 w 2632935"/>
              <a:gd name="connsiteY1481" fmla="*/ 83153 h 3379599"/>
              <a:gd name="connsiteX1482" fmla="*/ 1287746 w 2632935"/>
              <a:gd name="connsiteY1482" fmla="*/ 101153 h 3379599"/>
              <a:gd name="connsiteX1483" fmla="*/ 1158327 w 2632935"/>
              <a:gd name="connsiteY1483" fmla="*/ 140796 h 3379599"/>
              <a:gd name="connsiteX1484" fmla="*/ 1208460 w 2632935"/>
              <a:gd name="connsiteY1484" fmla="*/ 135274 h 3379599"/>
              <a:gd name="connsiteX1485" fmla="*/ 1560057 w 2632935"/>
              <a:gd name="connsiteY1485" fmla="*/ 64381 h 3379599"/>
              <a:gd name="connsiteX1486" fmla="*/ 1564032 w 2632935"/>
              <a:gd name="connsiteY1486" fmla="*/ 80614 h 3379599"/>
              <a:gd name="connsiteX1487" fmla="*/ 1243686 w 2632935"/>
              <a:gd name="connsiteY1487" fmla="*/ 153826 h 3379599"/>
              <a:gd name="connsiteX1488" fmla="*/ 1109518 w 2632935"/>
              <a:gd name="connsiteY1488" fmla="*/ 173702 h 3379599"/>
              <a:gd name="connsiteX1489" fmla="*/ 1105432 w 2632935"/>
              <a:gd name="connsiteY1489" fmla="*/ 185628 h 3379599"/>
              <a:gd name="connsiteX1490" fmla="*/ 1107199 w 2632935"/>
              <a:gd name="connsiteY1490" fmla="*/ 185408 h 3379599"/>
              <a:gd name="connsiteX1491" fmla="*/ 1106315 w 2632935"/>
              <a:gd name="connsiteY1491" fmla="*/ 184525 h 3379599"/>
              <a:gd name="connsiteX1492" fmla="*/ 1145737 w 2632935"/>
              <a:gd name="connsiteY1492" fmla="*/ 180328 h 3379599"/>
              <a:gd name="connsiteX1493" fmla="*/ 1152142 w 2632935"/>
              <a:gd name="connsiteY1493" fmla="*/ 194904 h 3379599"/>
              <a:gd name="connsiteX1494" fmla="*/ 1169811 w 2632935"/>
              <a:gd name="connsiteY1494" fmla="*/ 214892 h 3379599"/>
              <a:gd name="connsiteX1495" fmla="*/ 1267427 w 2632935"/>
              <a:gd name="connsiteY1495" fmla="*/ 220855 h 3379599"/>
              <a:gd name="connsiteX1496" fmla="*/ 1267758 w 2632935"/>
              <a:gd name="connsiteY1496" fmla="*/ 242940 h 3379599"/>
              <a:gd name="connsiteX1497" fmla="*/ 1181626 w 2632935"/>
              <a:gd name="connsiteY1497" fmla="*/ 249234 h 3379599"/>
              <a:gd name="connsiteX1498" fmla="*/ 1182289 w 2632935"/>
              <a:gd name="connsiteY1498" fmla="*/ 254053 h 3379599"/>
              <a:gd name="connsiteX1499" fmla="*/ 1222594 w 2632935"/>
              <a:gd name="connsiteY1499" fmla="*/ 262226 h 3379599"/>
              <a:gd name="connsiteX1500" fmla="*/ 1233085 w 2632935"/>
              <a:gd name="connsiteY1500" fmla="*/ 264436 h 3379599"/>
              <a:gd name="connsiteX1501" fmla="*/ 1300003 w 2632935"/>
              <a:gd name="connsiteY1501" fmla="*/ 278683 h 3379599"/>
              <a:gd name="connsiteX1502" fmla="*/ 1310383 w 2632935"/>
              <a:gd name="connsiteY1502" fmla="*/ 280891 h 3379599"/>
              <a:gd name="connsiteX1503" fmla="*/ 1303426 w 2632935"/>
              <a:gd name="connsiteY1503" fmla="*/ 280560 h 3379599"/>
              <a:gd name="connsiteX1504" fmla="*/ 1300886 w 2632935"/>
              <a:gd name="connsiteY1504" fmla="*/ 280670 h 3379599"/>
              <a:gd name="connsiteX1505" fmla="*/ 1302653 w 2632935"/>
              <a:gd name="connsiteY1505" fmla="*/ 284757 h 3379599"/>
              <a:gd name="connsiteX1506" fmla="*/ 1411644 w 2632935"/>
              <a:gd name="connsiteY1506" fmla="*/ 303532 h 3379599"/>
              <a:gd name="connsiteX1507" fmla="*/ 1688151 w 2632935"/>
              <a:gd name="connsiteY1507" fmla="*/ 392436 h 3379599"/>
              <a:gd name="connsiteX1508" fmla="*/ 1682409 w 2632935"/>
              <a:gd name="connsiteY1508" fmla="*/ 408783 h 3379599"/>
              <a:gd name="connsiteX1509" fmla="*/ 1475360 w 2632935"/>
              <a:gd name="connsiteY1509" fmla="*/ 352789 h 3379599"/>
              <a:gd name="connsiteX1510" fmla="*/ 1482427 w 2632935"/>
              <a:gd name="connsiteY1510" fmla="*/ 378633 h 3379599"/>
              <a:gd name="connsiteX1511" fmla="*/ 1489494 w 2632935"/>
              <a:gd name="connsiteY1511" fmla="*/ 381614 h 3379599"/>
              <a:gd name="connsiteX1512" fmla="*/ 1518426 w 2632935"/>
              <a:gd name="connsiteY1512" fmla="*/ 388351 h 3379599"/>
              <a:gd name="connsiteX1513" fmla="*/ 1539628 w 2632935"/>
              <a:gd name="connsiteY1513" fmla="*/ 449646 h 3379599"/>
              <a:gd name="connsiteX1514" fmla="*/ 1569996 w 2632935"/>
              <a:gd name="connsiteY1514" fmla="*/ 463673 h 3379599"/>
              <a:gd name="connsiteX1515" fmla="*/ 1617037 w 2632935"/>
              <a:gd name="connsiteY1515" fmla="*/ 476594 h 3379599"/>
              <a:gd name="connsiteX1516" fmla="*/ 1633712 w 2632935"/>
              <a:gd name="connsiteY1516" fmla="*/ 496028 h 3379599"/>
              <a:gd name="connsiteX1517" fmla="*/ 1637687 w 2632935"/>
              <a:gd name="connsiteY1517" fmla="*/ 495587 h 3379599"/>
              <a:gd name="connsiteX1518" fmla="*/ 1745683 w 2632935"/>
              <a:gd name="connsiteY1518" fmla="*/ 529043 h 3379599"/>
              <a:gd name="connsiteX1519" fmla="*/ 1738616 w 2632935"/>
              <a:gd name="connsiteY1519" fmla="*/ 545057 h 3379599"/>
              <a:gd name="connsiteX1520" fmla="*/ 1643319 w 2632935"/>
              <a:gd name="connsiteY1520" fmla="*/ 518889 h 3379599"/>
              <a:gd name="connsiteX1521" fmla="*/ 1646963 w 2632935"/>
              <a:gd name="connsiteY1521" fmla="*/ 557309 h 3379599"/>
              <a:gd name="connsiteX1522" fmla="*/ 1850147 w 2632935"/>
              <a:gd name="connsiteY1522" fmla="*/ 671703 h 3379599"/>
              <a:gd name="connsiteX1523" fmla="*/ 1847055 w 2632935"/>
              <a:gd name="connsiteY1523" fmla="*/ 684840 h 3379599"/>
              <a:gd name="connsiteX1524" fmla="*/ 1858429 w 2632935"/>
              <a:gd name="connsiteY1524" fmla="*/ 719740 h 3379599"/>
              <a:gd name="connsiteX1525" fmla="*/ 1855889 w 2632935"/>
              <a:gd name="connsiteY1525" fmla="*/ 746907 h 3379599"/>
              <a:gd name="connsiteX1526" fmla="*/ 1911102 w 2632935"/>
              <a:gd name="connsiteY1526" fmla="*/ 759167 h 3379599"/>
              <a:gd name="connsiteX1527" fmla="*/ 1940145 w 2632935"/>
              <a:gd name="connsiteY1527" fmla="*/ 826851 h 3379599"/>
              <a:gd name="connsiteX1528" fmla="*/ 2094410 w 2632935"/>
              <a:gd name="connsiteY1528" fmla="*/ 910552 h 3379599"/>
              <a:gd name="connsiteX1529" fmla="*/ 2170052 w 2632935"/>
              <a:gd name="connsiteY1529" fmla="*/ 875325 h 3379599"/>
              <a:gd name="connsiteX1530" fmla="*/ 2107330 w 2632935"/>
              <a:gd name="connsiteY1530" fmla="*/ 817800 h 3379599"/>
              <a:gd name="connsiteX1531" fmla="*/ 2121796 w 2632935"/>
              <a:gd name="connsiteY1531" fmla="*/ 801567 h 3379599"/>
              <a:gd name="connsiteX1532" fmla="*/ 2164310 w 2632935"/>
              <a:gd name="connsiteY1532" fmla="*/ 836899 h 3379599"/>
              <a:gd name="connsiteX1533" fmla="*/ 2318023 w 2632935"/>
              <a:gd name="connsiteY1533" fmla="*/ 859095 h 3379599"/>
              <a:gd name="connsiteX1534" fmla="*/ 2344636 w 2632935"/>
              <a:gd name="connsiteY1534" fmla="*/ 855229 h 3379599"/>
              <a:gd name="connsiteX1535" fmla="*/ 2315153 w 2632935"/>
              <a:gd name="connsiteY1535" fmla="*/ 846618 h 3379599"/>
              <a:gd name="connsiteX1536" fmla="*/ 2242823 w 2632935"/>
              <a:gd name="connsiteY1536" fmla="*/ 828620 h 3379599"/>
              <a:gd name="connsiteX1537" fmla="*/ 2243265 w 2632935"/>
              <a:gd name="connsiteY1537" fmla="*/ 815481 h 3379599"/>
              <a:gd name="connsiteX1538" fmla="*/ 2325091 w 2632935"/>
              <a:gd name="connsiteY1538" fmla="*/ 824645 h 3379599"/>
              <a:gd name="connsiteX1539" fmla="*/ 2185070 w 2632935"/>
              <a:gd name="connsiteY1539" fmla="*/ 777717 h 3379599"/>
              <a:gd name="connsiteX1540" fmla="*/ 2189708 w 2632935"/>
              <a:gd name="connsiteY1540" fmla="*/ 763692 h 3379599"/>
              <a:gd name="connsiteX1541" fmla="*/ 2313496 w 2632935"/>
              <a:gd name="connsiteY1541" fmla="*/ 791298 h 3379599"/>
              <a:gd name="connsiteX1542" fmla="*/ 2338783 w 2632935"/>
              <a:gd name="connsiteY1542" fmla="*/ 802230 h 3379599"/>
              <a:gd name="connsiteX1543" fmla="*/ 2333263 w 2632935"/>
              <a:gd name="connsiteY1543" fmla="*/ 798146 h 3379599"/>
              <a:gd name="connsiteX1544" fmla="*/ 2265682 w 2632935"/>
              <a:gd name="connsiteY1544" fmla="*/ 763692 h 3379599"/>
              <a:gd name="connsiteX1545" fmla="*/ 2270209 w 2632935"/>
              <a:gd name="connsiteY1545" fmla="*/ 745579 h 3379599"/>
              <a:gd name="connsiteX1546" fmla="*/ 2318575 w 2632935"/>
              <a:gd name="connsiteY1546" fmla="*/ 764355 h 3379599"/>
              <a:gd name="connsiteX1547" fmla="*/ 2477147 w 2632935"/>
              <a:gd name="connsiteY1547" fmla="*/ 745471 h 3379599"/>
              <a:gd name="connsiteX1548" fmla="*/ 2483884 w 2632935"/>
              <a:gd name="connsiteY1548" fmla="*/ 720622 h 3379599"/>
              <a:gd name="connsiteX1549" fmla="*/ 2457382 w 2632935"/>
              <a:gd name="connsiteY1549" fmla="*/ 697097 h 3379599"/>
              <a:gd name="connsiteX1550" fmla="*/ 2445566 w 2632935"/>
              <a:gd name="connsiteY1550" fmla="*/ 693675 h 3379599"/>
              <a:gd name="connsiteX1551" fmla="*/ 2410229 w 2632935"/>
              <a:gd name="connsiteY1551" fmla="*/ 683296 h 3379599"/>
              <a:gd name="connsiteX1552" fmla="*/ 2364512 w 2632935"/>
              <a:gd name="connsiteY1552" fmla="*/ 654150 h 3379599"/>
              <a:gd name="connsiteX1553" fmla="*/ 2364734 w 2632935"/>
              <a:gd name="connsiteY1553" fmla="*/ 638360 h 3379599"/>
              <a:gd name="connsiteX1554" fmla="*/ 2458154 w 2632935"/>
              <a:gd name="connsiteY1554" fmla="*/ 586020 h 3379599"/>
              <a:gd name="connsiteX1555" fmla="*/ 2425689 w 2632935"/>
              <a:gd name="connsiteY1555" fmla="*/ 576524 h 3379599"/>
              <a:gd name="connsiteX1556" fmla="*/ 2363409 w 2632935"/>
              <a:gd name="connsiteY1556" fmla="*/ 565257 h 3379599"/>
              <a:gd name="connsiteX1557" fmla="*/ 2364512 w 2632935"/>
              <a:gd name="connsiteY1557" fmla="*/ 547151 h 3379599"/>
              <a:gd name="connsiteX1558" fmla="*/ 2430216 w 2632935"/>
              <a:gd name="connsiteY1558" fmla="*/ 555434 h 3379599"/>
              <a:gd name="connsiteX1559" fmla="*/ 2474055 w 2632935"/>
              <a:gd name="connsiteY1559" fmla="*/ 570008 h 3379599"/>
              <a:gd name="connsiteX1560" fmla="*/ 2489185 w 2632935"/>
              <a:gd name="connsiteY1560" fmla="*/ 564593 h 3379599"/>
              <a:gd name="connsiteX1561" fmla="*/ 2425909 w 2632935"/>
              <a:gd name="connsiteY1561" fmla="*/ 541855 h 3379599"/>
              <a:gd name="connsiteX1562" fmla="*/ 2430768 w 2632935"/>
              <a:gd name="connsiteY1562" fmla="*/ 523966 h 3379599"/>
              <a:gd name="connsiteX1563" fmla="*/ 2524189 w 2632935"/>
              <a:gd name="connsiteY1563" fmla="*/ 552782 h 3379599"/>
              <a:gd name="connsiteX1564" fmla="*/ 2533575 w 2632935"/>
              <a:gd name="connsiteY1564" fmla="*/ 548367 h 3379599"/>
              <a:gd name="connsiteX1565" fmla="*/ 2432535 w 2632935"/>
              <a:gd name="connsiteY1565" fmla="*/ 482889 h 3379599"/>
              <a:gd name="connsiteX1566" fmla="*/ 2223167 w 2632935"/>
              <a:gd name="connsiteY1566" fmla="*/ 432528 h 3379599"/>
              <a:gd name="connsiteX1567" fmla="*/ 2223608 w 2632935"/>
              <a:gd name="connsiteY1567" fmla="*/ 412427 h 3379599"/>
              <a:gd name="connsiteX1568" fmla="*/ 2459700 w 2632935"/>
              <a:gd name="connsiteY1568" fmla="*/ 463673 h 3379599"/>
              <a:gd name="connsiteX1569" fmla="*/ 2534237 w 2632935"/>
              <a:gd name="connsiteY1569" fmla="*/ 466542 h 3379599"/>
              <a:gd name="connsiteX1570" fmla="*/ 2579181 w 2632935"/>
              <a:gd name="connsiteY1570" fmla="*/ 467758 h 3379599"/>
              <a:gd name="connsiteX1571" fmla="*/ 2520546 w 2632935"/>
              <a:gd name="connsiteY1571" fmla="*/ 444455 h 3379599"/>
              <a:gd name="connsiteX1572" fmla="*/ 2525073 w 2632935"/>
              <a:gd name="connsiteY1572" fmla="*/ 427780 h 3379599"/>
              <a:gd name="connsiteX1573" fmla="*/ 2605573 w 2632935"/>
              <a:gd name="connsiteY1573" fmla="*/ 451413 h 3379599"/>
              <a:gd name="connsiteX1574" fmla="*/ 2545723 w 2632935"/>
              <a:gd name="connsiteY1574" fmla="*/ 415298 h 3379599"/>
              <a:gd name="connsiteX1575" fmla="*/ 2489295 w 2632935"/>
              <a:gd name="connsiteY1575" fmla="*/ 396855 h 3379599"/>
              <a:gd name="connsiteX1576" fmla="*/ 2494815 w 2632935"/>
              <a:gd name="connsiteY1576" fmla="*/ 378964 h 3379599"/>
              <a:gd name="connsiteX1577" fmla="*/ 2537882 w 2632935"/>
              <a:gd name="connsiteY1577" fmla="*/ 387025 h 3379599"/>
              <a:gd name="connsiteX1578" fmla="*/ 2561183 w 2632935"/>
              <a:gd name="connsiteY1578" fmla="*/ 380841 h 3379599"/>
              <a:gd name="connsiteX1579" fmla="*/ 2590445 w 2632935"/>
              <a:gd name="connsiteY1579" fmla="*/ 326502 h 3379599"/>
              <a:gd name="connsiteX1580" fmla="*/ 2589340 w 2632935"/>
              <a:gd name="connsiteY1580" fmla="*/ 326392 h 3379599"/>
              <a:gd name="connsiteX1581" fmla="*/ 2159231 w 2632935"/>
              <a:gd name="connsiteY1581" fmla="*/ 268853 h 3379599"/>
              <a:gd name="connsiteX1582" fmla="*/ 2160776 w 2632935"/>
              <a:gd name="connsiteY1582" fmla="*/ 250891 h 3379599"/>
              <a:gd name="connsiteX1583" fmla="*/ 2590665 w 2632935"/>
              <a:gd name="connsiteY1583" fmla="*/ 299335 h 3379599"/>
              <a:gd name="connsiteX1584" fmla="*/ 2569795 w 2632935"/>
              <a:gd name="connsiteY1584" fmla="*/ 260680 h 3379599"/>
              <a:gd name="connsiteX1585" fmla="*/ 2299030 w 2632935"/>
              <a:gd name="connsiteY1585" fmla="*/ 211579 h 3379599"/>
              <a:gd name="connsiteX1586" fmla="*/ 2301460 w 2632935"/>
              <a:gd name="connsiteY1586" fmla="*/ 188610 h 3379599"/>
              <a:gd name="connsiteX1587" fmla="*/ 2322330 w 2632935"/>
              <a:gd name="connsiteY1587" fmla="*/ 190156 h 3379599"/>
              <a:gd name="connsiteX1588" fmla="*/ 2490067 w 2632935"/>
              <a:gd name="connsiteY1588" fmla="*/ 156256 h 3379599"/>
              <a:gd name="connsiteX1589" fmla="*/ 2556544 w 2632935"/>
              <a:gd name="connsiteY1589" fmla="*/ 124011 h 3379599"/>
              <a:gd name="connsiteX1590" fmla="*/ 2577526 w 2632935"/>
              <a:gd name="connsiteY1590" fmla="*/ 75534 h 3379599"/>
              <a:gd name="connsiteX1591" fmla="*/ 2551023 w 2632935"/>
              <a:gd name="connsiteY1591" fmla="*/ 68356 h 3379599"/>
              <a:gd name="connsiteX1592" fmla="*/ 2547268 w 2632935"/>
              <a:gd name="connsiteY1592" fmla="*/ 43731 h 3379599"/>
              <a:gd name="connsiteX1593" fmla="*/ 2549442 w 2632935"/>
              <a:gd name="connsiteY1593" fmla="*/ 11640 h 3379599"/>
              <a:gd name="connsiteX1594" fmla="*/ 2545763 w 2632935"/>
              <a:gd name="connsiteY1594" fmla="*/ 0 h 3379599"/>
              <a:gd name="connsiteX1595" fmla="*/ 2585995 w 2632935"/>
              <a:gd name="connsiteY1595" fmla="*/ 0 h 3379599"/>
              <a:gd name="connsiteX1596" fmla="*/ 2589452 w 2632935"/>
              <a:gd name="connsiteY1596" fmla="*/ 26132 h 3379599"/>
              <a:gd name="connsiteX1597" fmla="*/ 2578408 w 2632935"/>
              <a:gd name="connsiteY1597" fmla="*/ 51130 h 3379599"/>
              <a:gd name="connsiteX1598" fmla="*/ 2587243 w 2632935"/>
              <a:gd name="connsiteY1598" fmla="*/ 142121 h 3379599"/>
              <a:gd name="connsiteX1599" fmla="*/ 2465994 w 2632935"/>
              <a:gd name="connsiteY1599" fmla="*/ 193027 h 3379599"/>
              <a:gd name="connsiteX1600" fmla="*/ 2418290 w 2632935"/>
              <a:gd name="connsiteY1600" fmla="*/ 200646 h 3379599"/>
              <a:gd name="connsiteX1601" fmla="*/ 2508288 w 2632935"/>
              <a:gd name="connsiteY1601" fmla="*/ 215886 h 3379599"/>
              <a:gd name="connsiteX1602" fmla="*/ 2618051 w 2632935"/>
              <a:gd name="connsiteY1602" fmla="*/ 266423 h 3379599"/>
              <a:gd name="connsiteX1603" fmla="*/ 2602592 w 2632935"/>
              <a:gd name="connsiteY1603" fmla="*/ 373994 h 3379599"/>
              <a:gd name="connsiteX1604" fmla="*/ 2578188 w 2632935"/>
              <a:gd name="connsiteY1604" fmla="*/ 400058 h 3379599"/>
              <a:gd name="connsiteX1605" fmla="*/ 2627990 w 2632935"/>
              <a:gd name="connsiteY1605" fmla="*/ 473722 h 3379599"/>
              <a:gd name="connsiteX1606" fmla="*/ 2555329 w 2632935"/>
              <a:gd name="connsiteY1606" fmla="*/ 493930 h 3379599"/>
              <a:gd name="connsiteX1607" fmla="*/ 2524521 w 2632935"/>
              <a:gd name="connsiteY1607" fmla="*/ 493378 h 3379599"/>
              <a:gd name="connsiteX1608" fmla="*/ 2578188 w 2632935"/>
              <a:gd name="connsiteY1608" fmla="*/ 548036 h 3379599"/>
              <a:gd name="connsiteX1609" fmla="*/ 2480571 w 2632935"/>
              <a:gd name="connsiteY1609" fmla="*/ 609981 h 3379599"/>
              <a:gd name="connsiteX1610" fmla="*/ 2392230 w 2632935"/>
              <a:gd name="connsiteY1610" fmla="*/ 644877 h 3379599"/>
              <a:gd name="connsiteX1611" fmla="*/ 2464449 w 2632935"/>
              <a:gd name="connsiteY1611" fmla="*/ 672917 h 3379599"/>
              <a:gd name="connsiteX1612" fmla="*/ 2506853 w 2632935"/>
              <a:gd name="connsiteY1612" fmla="*/ 696987 h 3379599"/>
              <a:gd name="connsiteX1613" fmla="*/ 2507515 w 2632935"/>
              <a:gd name="connsiteY1613" fmla="*/ 735643 h 3379599"/>
              <a:gd name="connsiteX1614" fmla="*/ 2494043 w 2632935"/>
              <a:gd name="connsiteY1614" fmla="*/ 796712 h 3379599"/>
              <a:gd name="connsiteX1615" fmla="*/ 2375445 w 2632935"/>
              <a:gd name="connsiteY1615" fmla="*/ 799581 h 3379599"/>
              <a:gd name="connsiteX1616" fmla="*/ 2401064 w 2632935"/>
              <a:gd name="connsiteY1616" fmla="*/ 860973 h 3379599"/>
              <a:gd name="connsiteX1617" fmla="*/ 2207377 w 2632935"/>
              <a:gd name="connsiteY1617" fmla="*/ 875656 h 3379599"/>
              <a:gd name="connsiteX1618" fmla="*/ 2228247 w 2632935"/>
              <a:gd name="connsiteY1618" fmla="*/ 893986 h 3379599"/>
              <a:gd name="connsiteX1619" fmla="*/ 2228909 w 2632935"/>
              <a:gd name="connsiteY1619" fmla="*/ 914526 h 3379599"/>
              <a:gd name="connsiteX1620" fmla="*/ 1977247 w 2632935"/>
              <a:gd name="connsiteY1620" fmla="*/ 879742 h 3379599"/>
              <a:gd name="connsiteX1621" fmla="*/ 1944230 w 2632935"/>
              <a:gd name="connsiteY1621" fmla="*/ 860199 h 3379599"/>
              <a:gd name="connsiteX1622" fmla="*/ 1939813 w 2632935"/>
              <a:gd name="connsiteY1622" fmla="*/ 829725 h 3379599"/>
              <a:gd name="connsiteX1623" fmla="*/ 1922145 w 2632935"/>
              <a:gd name="connsiteY1623" fmla="*/ 892218 h 3379599"/>
              <a:gd name="connsiteX1624" fmla="*/ 1935838 w 2632935"/>
              <a:gd name="connsiteY1624" fmla="*/ 958919 h 3379599"/>
              <a:gd name="connsiteX1625" fmla="*/ 1896636 w 2632935"/>
              <a:gd name="connsiteY1625" fmla="*/ 1037982 h 3379599"/>
              <a:gd name="connsiteX1626" fmla="*/ 1838883 w 2632935"/>
              <a:gd name="connsiteY1626" fmla="*/ 1123125 h 3379599"/>
              <a:gd name="connsiteX1627" fmla="*/ 2060619 w 2632935"/>
              <a:gd name="connsiteY1627" fmla="*/ 1078399 h 3379599"/>
              <a:gd name="connsiteX1628" fmla="*/ 2192137 w 2632935"/>
              <a:gd name="connsiteY1628" fmla="*/ 1127099 h 3379599"/>
              <a:gd name="connsiteX1629" fmla="*/ 2258172 w 2632935"/>
              <a:gd name="connsiteY1629" fmla="*/ 1212566 h 3379599"/>
              <a:gd name="connsiteX1630" fmla="*/ 2215106 w 2632935"/>
              <a:gd name="connsiteY1630" fmla="*/ 1285891 h 3379599"/>
              <a:gd name="connsiteX1631" fmla="*/ 2301680 w 2632935"/>
              <a:gd name="connsiteY1631" fmla="*/ 1309854 h 3379599"/>
              <a:gd name="connsiteX1632" fmla="*/ 2288871 w 2632935"/>
              <a:gd name="connsiteY1632" fmla="*/ 1436619 h 3379599"/>
              <a:gd name="connsiteX1633" fmla="*/ 2291521 w 2632935"/>
              <a:gd name="connsiteY1633" fmla="*/ 1481669 h 3379599"/>
              <a:gd name="connsiteX1634" fmla="*/ 2252319 w 2632935"/>
              <a:gd name="connsiteY1634" fmla="*/ 1508734 h 3379599"/>
              <a:gd name="connsiteX1635" fmla="*/ 2321557 w 2632935"/>
              <a:gd name="connsiteY1635" fmla="*/ 1527281 h 3379599"/>
              <a:gd name="connsiteX1636" fmla="*/ 2398965 w 2632935"/>
              <a:gd name="connsiteY1636" fmla="*/ 1618603 h 3379599"/>
              <a:gd name="connsiteX1637" fmla="*/ 2373788 w 2632935"/>
              <a:gd name="connsiteY1637" fmla="*/ 1662108 h 3379599"/>
              <a:gd name="connsiteX1638" fmla="*/ 2393886 w 2632935"/>
              <a:gd name="connsiteY1638" fmla="*/ 1681877 h 3379599"/>
              <a:gd name="connsiteX1639" fmla="*/ 2370366 w 2632935"/>
              <a:gd name="connsiteY1639" fmla="*/ 1762598 h 3379599"/>
              <a:gd name="connsiteX1640" fmla="*/ 2379310 w 2632935"/>
              <a:gd name="connsiteY1640" fmla="*/ 1777063 h 3379599"/>
              <a:gd name="connsiteX1641" fmla="*/ 2346734 w 2632935"/>
              <a:gd name="connsiteY1641" fmla="*/ 1838242 h 3379599"/>
              <a:gd name="connsiteX1642" fmla="*/ 2347397 w 2632935"/>
              <a:gd name="connsiteY1642" fmla="*/ 1839123 h 3379599"/>
              <a:gd name="connsiteX1643" fmla="*/ 2347397 w 2632935"/>
              <a:gd name="connsiteY1643" fmla="*/ 1900413 h 3379599"/>
              <a:gd name="connsiteX1644" fmla="*/ 2319458 w 2632935"/>
              <a:gd name="connsiteY1644" fmla="*/ 1913218 h 3379599"/>
              <a:gd name="connsiteX1645" fmla="*/ 2335802 w 2632935"/>
              <a:gd name="connsiteY1645" fmla="*/ 1921279 h 3379599"/>
              <a:gd name="connsiteX1646" fmla="*/ 2344305 w 2632935"/>
              <a:gd name="connsiteY1646" fmla="*/ 1969754 h 3379599"/>
              <a:gd name="connsiteX1647" fmla="*/ 2300023 w 2632935"/>
              <a:gd name="connsiteY1647" fmla="*/ 1978148 h 3379599"/>
              <a:gd name="connsiteX1648" fmla="*/ 2184738 w 2632935"/>
              <a:gd name="connsiteY1648" fmla="*/ 2070906 h 3379599"/>
              <a:gd name="connsiteX1649" fmla="*/ 1738286 w 2632935"/>
              <a:gd name="connsiteY1649" fmla="*/ 2041086 h 3379599"/>
              <a:gd name="connsiteX1650" fmla="*/ 1916955 w 2632935"/>
              <a:gd name="connsiteY1650" fmla="*/ 2110442 h 3379599"/>
              <a:gd name="connsiteX1651" fmla="*/ 2131624 w 2632935"/>
              <a:gd name="connsiteY1651" fmla="*/ 2191599 h 3379599"/>
              <a:gd name="connsiteX1652" fmla="*/ 2067908 w 2632935"/>
              <a:gd name="connsiteY1652" fmla="*/ 2356796 h 3379599"/>
              <a:gd name="connsiteX1653" fmla="*/ 2101919 w 2632935"/>
              <a:gd name="connsiteY1653" fmla="*/ 2385176 h 3379599"/>
              <a:gd name="connsiteX1654" fmla="*/ 2098716 w 2632935"/>
              <a:gd name="connsiteY1654" fmla="*/ 2448672 h 3379599"/>
              <a:gd name="connsiteX1655" fmla="*/ 2058632 w 2632935"/>
              <a:gd name="connsiteY1655" fmla="*/ 2459825 h 3379599"/>
              <a:gd name="connsiteX1656" fmla="*/ 2079944 w 2632935"/>
              <a:gd name="connsiteY1656" fmla="*/ 2494168 h 3379599"/>
              <a:gd name="connsiteX1657" fmla="*/ 2025614 w 2632935"/>
              <a:gd name="connsiteY1657" fmla="*/ 2558769 h 3379599"/>
              <a:gd name="connsiteX1658" fmla="*/ 1950746 w 2632935"/>
              <a:gd name="connsiteY1658" fmla="*/ 2556119 h 3379599"/>
              <a:gd name="connsiteX1659" fmla="*/ 1960020 w 2632935"/>
              <a:gd name="connsiteY1659" fmla="*/ 2656387 h 3379599"/>
              <a:gd name="connsiteX1660" fmla="*/ 1887912 w 2632935"/>
              <a:gd name="connsiteY1660" fmla="*/ 2753118 h 3379599"/>
              <a:gd name="connsiteX1661" fmla="*/ 1837448 w 2632935"/>
              <a:gd name="connsiteY1661" fmla="*/ 2773217 h 3379599"/>
              <a:gd name="connsiteX1662" fmla="*/ 1709685 w 2632935"/>
              <a:gd name="connsiteY1662" fmla="*/ 2725403 h 3379599"/>
              <a:gd name="connsiteX1663" fmla="*/ 1731107 w 2632935"/>
              <a:gd name="connsiteY1663" fmla="*/ 2859903 h 3379599"/>
              <a:gd name="connsiteX1664" fmla="*/ 1672582 w 2632935"/>
              <a:gd name="connsiteY1664" fmla="*/ 2934441 h 3379599"/>
              <a:gd name="connsiteX1665" fmla="*/ 1559837 w 2632935"/>
              <a:gd name="connsiteY1665" fmla="*/ 2947583 h 3379599"/>
              <a:gd name="connsiteX1666" fmla="*/ 1562486 w 2632935"/>
              <a:gd name="connsiteY1666" fmla="*/ 2982806 h 3379599"/>
              <a:gd name="connsiteX1667" fmla="*/ 1544707 w 2632935"/>
              <a:gd name="connsiteY1667" fmla="*/ 2995170 h 3379599"/>
              <a:gd name="connsiteX1668" fmla="*/ 1492366 w 2632935"/>
              <a:gd name="connsiteY1668" fmla="*/ 2970332 h 3379599"/>
              <a:gd name="connsiteX1669" fmla="*/ 1487507 w 2632935"/>
              <a:gd name="connsiteY1669" fmla="*/ 2980266 h 3379599"/>
              <a:gd name="connsiteX1670" fmla="*/ 1368909 w 2632935"/>
              <a:gd name="connsiteY1670" fmla="*/ 2976734 h 3379599"/>
              <a:gd name="connsiteX1671" fmla="*/ 1355216 w 2632935"/>
              <a:gd name="connsiteY1671" fmla="*/ 3082521 h 3379599"/>
              <a:gd name="connsiteX1672" fmla="*/ 1131823 w 2632935"/>
              <a:gd name="connsiteY1672" fmla="*/ 3087048 h 3379599"/>
              <a:gd name="connsiteX1673" fmla="*/ 906333 w 2632935"/>
              <a:gd name="connsiteY1673" fmla="*/ 3184224 h 3379599"/>
              <a:gd name="connsiteX1674" fmla="*/ 777907 w 2632935"/>
              <a:gd name="connsiteY1674" fmla="*/ 3174287 h 3379599"/>
              <a:gd name="connsiteX1675" fmla="*/ 692658 w 2632935"/>
              <a:gd name="connsiteY1675" fmla="*/ 3011847 h 3379599"/>
              <a:gd name="connsiteX1676" fmla="*/ 634464 w 2632935"/>
              <a:gd name="connsiteY1676" fmla="*/ 2787132 h 3379599"/>
              <a:gd name="connsiteX1677" fmla="*/ 610942 w 2632935"/>
              <a:gd name="connsiteY1677" fmla="*/ 2693270 h 3379599"/>
              <a:gd name="connsiteX1678" fmla="*/ 522601 w 2632935"/>
              <a:gd name="connsiteY1678" fmla="*/ 2808003 h 3379599"/>
              <a:gd name="connsiteX1679" fmla="*/ 457340 w 2632935"/>
              <a:gd name="connsiteY1679" fmla="*/ 2805572 h 3379599"/>
              <a:gd name="connsiteX1680" fmla="*/ 450051 w 2632935"/>
              <a:gd name="connsiteY1680" fmla="*/ 2817830 h 3379599"/>
              <a:gd name="connsiteX1681" fmla="*/ 448726 w 2632935"/>
              <a:gd name="connsiteY1681" fmla="*/ 2900540 h 3379599"/>
              <a:gd name="connsiteX1682" fmla="*/ 439892 w 2632935"/>
              <a:gd name="connsiteY1682" fmla="*/ 2963930 h 3379599"/>
              <a:gd name="connsiteX1683" fmla="*/ 380704 w 2632935"/>
              <a:gd name="connsiteY1683" fmla="*/ 3010522 h 3379599"/>
              <a:gd name="connsiteX1684" fmla="*/ 346802 w 2632935"/>
              <a:gd name="connsiteY1684" fmla="*/ 2995945 h 3379599"/>
              <a:gd name="connsiteX1685" fmla="*/ 261002 w 2632935"/>
              <a:gd name="connsiteY1685" fmla="*/ 2987333 h 3379599"/>
              <a:gd name="connsiteX1686" fmla="*/ 90613 w 2632935"/>
              <a:gd name="connsiteY1686" fmla="*/ 2941510 h 3379599"/>
              <a:gd name="connsiteX1687" fmla="*/ 163053 w 2632935"/>
              <a:gd name="connsiteY1687" fmla="*/ 3099638 h 3379599"/>
              <a:gd name="connsiteX1688" fmla="*/ 147263 w 2632935"/>
              <a:gd name="connsiteY1688" fmla="*/ 3116644 h 3379599"/>
              <a:gd name="connsiteX1689" fmla="*/ 138429 w 2632935"/>
              <a:gd name="connsiteY1689" fmla="*/ 3320158 h 3379599"/>
              <a:gd name="connsiteX1690" fmla="*/ 64705 w 2632935"/>
              <a:gd name="connsiteY1690" fmla="*/ 3334845 h 3379599"/>
              <a:gd name="connsiteX1691" fmla="*/ 0 w 2632935"/>
              <a:gd name="connsiteY1691" fmla="*/ 3379599 h 3379599"/>
              <a:gd name="connsiteX1692" fmla="*/ 0 w 2632935"/>
              <a:gd name="connsiteY1692" fmla="*/ 3331880 h 3379599"/>
              <a:gd name="connsiteX1693" fmla="*/ 4141 w 2632935"/>
              <a:gd name="connsiteY1693" fmla="*/ 3363548 h 337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</a:cxnLst>
            <a:rect l="l" t="t" r="r" b="b"/>
            <a:pathLst>
              <a:path w="2632935" h="3379599">
                <a:moveTo>
                  <a:pt x="1477235" y="49362"/>
                </a:moveTo>
                <a:cubicBezTo>
                  <a:pt x="1471272" y="50963"/>
                  <a:pt x="1467379" y="47319"/>
                  <a:pt x="1466206" y="42639"/>
                </a:cubicBezTo>
                <a:cubicBezTo>
                  <a:pt x="1465033" y="37960"/>
                  <a:pt x="1466579" y="32245"/>
                  <a:pt x="1471492" y="29705"/>
                </a:cubicBezTo>
                <a:cubicBezTo>
                  <a:pt x="1489602" y="20429"/>
                  <a:pt x="1509811" y="16124"/>
                  <a:pt x="1530129" y="18442"/>
                </a:cubicBezTo>
                <a:cubicBezTo>
                  <a:pt x="1539294" y="19547"/>
                  <a:pt x="1538741" y="33792"/>
                  <a:pt x="1530571" y="35889"/>
                </a:cubicBezTo>
                <a:cubicBezTo>
                  <a:pt x="1512792" y="40417"/>
                  <a:pt x="1495013" y="44503"/>
                  <a:pt x="1477235" y="49362"/>
                </a:cubicBezTo>
                <a:close/>
                <a:moveTo>
                  <a:pt x="594959" y="50743"/>
                </a:moveTo>
                <a:cubicBezTo>
                  <a:pt x="591398" y="48590"/>
                  <a:pt x="589244" y="44007"/>
                  <a:pt x="591729" y="38982"/>
                </a:cubicBezTo>
                <a:lnTo>
                  <a:pt x="610917" y="0"/>
                </a:lnTo>
                <a:lnTo>
                  <a:pt x="632720" y="0"/>
                </a:lnTo>
                <a:lnTo>
                  <a:pt x="606637" y="47928"/>
                </a:lnTo>
                <a:cubicBezTo>
                  <a:pt x="603490" y="52621"/>
                  <a:pt x="598520" y="52897"/>
                  <a:pt x="594959" y="50743"/>
                </a:cubicBezTo>
                <a:close/>
                <a:moveTo>
                  <a:pt x="1769755" y="81054"/>
                </a:moveTo>
                <a:cubicBezTo>
                  <a:pt x="1765117" y="80612"/>
                  <a:pt x="1762273" y="76968"/>
                  <a:pt x="1761680" y="73007"/>
                </a:cubicBezTo>
                <a:cubicBezTo>
                  <a:pt x="1761086" y="69045"/>
                  <a:pt x="1762742" y="64766"/>
                  <a:pt x="1767104" y="63054"/>
                </a:cubicBezTo>
                <a:cubicBezTo>
                  <a:pt x="1782343" y="57091"/>
                  <a:pt x="1798244" y="55435"/>
                  <a:pt x="1814366" y="53115"/>
                </a:cubicBezTo>
                <a:cubicBezTo>
                  <a:pt x="1835900" y="50023"/>
                  <a:pt x="1858317" y="44613"/>
                  <a:pt x="1880070" y="46490"/>
                </a:cubicBezTo>
                <a:cubicBezTo>
                  <a:pt x="1888794" y="47263"/>
                  <a:pt x="1894537" y="60956"/>
                  <a:pt x="1884599" y="64821"/>
                </a:cubicBezTo>
                <a:cubicBezTo>
                  <a:pt x="1864390" y="72662"/>
                  <a:pt x="1842195" y="74097"/>
                  <a:pt x="1820772" y="77078"/>
                </a:cubicBezTo>
                <a:cubicBezTo>
                  <a:pt x="1803877" y="79398"/>
                  <a:pt x="1786870" y="82710"/>
                  <a:pt x="1769755" y="81054"/>
                </a:cubicBezTo>
                <a:close/>
                <a:moveTo>
                  <a:pt x="1329926" y="88563"/>
                </a:moveTo>
                <a:cubicBezTo>
                  <a:pt x="1325509" y="88894"/>
                  <a:pt x="1322721" y="85581"/>
                  <a:pt x="1321990" y="81772"/>
                </a:cubicBezTo>
                <a:cubicBezTo>
                  <a:pt x="1321258" y="77962"/>
                  <a:pt x="1322583" y="73655"/>
                  <a:pt x="1326393" y="71999"/>
                </a:cubicBezTo>
                <a:cubicBezTo>
                  <a:pt x="1357092" y="58416"/>
                  <a:pt x="1393754" y="47926"/>
                  <a:pt x="1427544" y="45717"/>
                </a:cubicBezTo>
                <a:cubicBezTo>
                  <a:pt x="1436268" y="45165"/>
                  <a:pt x="1439911" y="58637"/>
                  <a:pt x="1431961" y="62392"/>
                </a:cubicBezTo>
                <a:cubicBezTo>
                  <a:pt x="1401041" y="76968"/>
                  <a:pt x="1363938" y="86134"/>
                  <a:pt x="1329926" y="88563"/>
                </a:cubicBezTo>
                <a:close/>
                <a:moveTo>
                  <a:pt x="1958694" y="91876"/>
                </a:moveTo>
                <a:cubicBezTo>
                  <a:pt x="1952952" y="91710"/>
                  <a:pt x="1950302" y="87624"/>
                  <a:pt x="1950315" y="83276"/>
                </a:cubicBezTo>
                <a:cubicBezTo>
                  <a:pt x="1950329" y="78928"/>
                  <a:pt x="1953007" y="74318"/>
                  <a:pt x="1957921" y="73103"/>
                </a:cubicBezTo>
                <a:cubicBezTo>
                  <a:pt x="2002533" y="61840"/>
                  <a:pt x="2052115" y="56539"/>
                  <a:pt x="2098053" y="55214"/>
                </a:cubicBezTo>
                <a:cubicBezTo>
                  <a:pt x="2108654" y="54882"/>
                  <a:pt x="2108322" y="69901"/>
                  <a:pt x="2099378" y="72551"/>
                </a:cubicBezTo>
                <a:cubicBezTo>
                  <a:pt x="2055539" y="85692"/>
                  <a:pt x="2004521" y="93201"/>
                  <a:pt x="1958694" y="91876"/>
                </a:cubicBezTo>
                <a:close/>
                <a:moveTo>
                  <a:pt x="422581" y="114127"/>
                </a:moveTo>
                <a:cubicBezTo>
                  <a:pt x="418716" y="112581"/>
                  <a:pt x="415873" y="108550"/>
                  <a:pt x="417916" y="103581"/>
                </a:cubicBezTo>
                <a:cubicBezTo>
                  <a:pt x="427192" y="80613"/>
                  <a:pt x="436246" y="57975"/>
                  <a:pt x="448172" y="36221"/>
                </a:cubicBezTo>
                <a:cubicBezTo>
                  <a:pt x="451264" y="30479"/>
                  <a:pt x="460982" y="33792"/>
                  <a:pt x="459105" y="40308"/>
                </a:cubicBezTo>
                <a:cubicBezTo>
                  <a:pt x="452369" y="64270"/>
                  <a:pt x="442872" y="86797"/>
                  <a:pt x="433376" y="109765"/>
                </a:cubicBezTo>
                <a:cubicBezTo>
                  <a:pt x="431333" y="114734"/>
                  <a:pt x="426446" y="115673"/>
                  <a:pt x="422581" y="114127"/>
                </a:cubicBezTo>
                <a:close/>
                <a:moveTo>
                  <a:pt x="2204723" y="116500"/>
                </a:moveTo>
                <a:cubicBezTo>
                  <a:pt x="2199644" y="116059"/>
                  <a:pt x="2196442" y="112056"/>
                  <a:pt x="2195724" y="107694"/>
                </a:cubicBezTo>
                <a:cubicBezTo>
                  <a:pt x="2195006" y="103332"/>
                  <a:pt x="2196773" y="98612"/>
                  <a:pt x="2201632" y="96734"/>
                </a:cubicBezTo>
                <a:cubicBezTo>
                  <a:pt x="2217976" y="90440"/>
                  <a:pt x="2236196" y="89667"/>
                  <a:pt x="2253532" y="87127"/>
                </a:cubicBezTo>
                <a:cubicBezTo>
                  <a:pt x="2269876" y="84698"/>
                  <a:pt x="2285998" y="82490"/>
                  <a:pt x="2302672" y="83705"/>
                </a:cubicBezTo>
                <a:cubicBezTo>
                  <a:pt x="2311948" y="84367"/>
                  <a:pt x="2313936" y="98391"/>
                  <a:pt x="2305212" y="101703"/>
                </a:cubicBezTo>
                <a:cubicBezTo>
                  <a:pt x="2288649" y="107777"/>
                  <a:pt x="2271311" y="109875"/>
                  <a:pt x="2253864" y="112083"/>
                </a:cubicBezTo>
                <a:cubicBezTo>
                  <a:pt x="2237631" y="114182"/>
                  <a:pt x="2221068" y="117936"/>
                  <a:pt x="2204723" y="116500"/>
                </a:cubicBezTo>
                <a:close/>
                <a:moveTo>
                  <a:pt x="1620017" y="118709"/>
                </a:moveTo>
                <a:cubicBezTo>
                  <a:pt x="1615379" y="118267"/>
                  <a:pt x="1612811" y="114512"/>
                  <a:pt x="1612480" y="110523"/>
                </a:cubicBezTo>
                <a:cubicBezTo>
                  <a:pt x="1612149" y="106534"/>
                  <a:pt x="1614054" y="102310"/>
                  <a:pt x="1618360" y="100930"/>
                </a:cubicBezTo>
                <a:cubicBezTo>
                  <a:pt x="1640556" y="93753"/>
                  <a:pt x="1668935" y="89888"/>
                  <a:pt x="1692236" y="92316"/>
                </a:cubicBezTo>
                <a:cubicBezTo>
                  <a:pt x="1702505" y="93421"/>
                  <a:pt x="1702285" y="108771"/>
                  <a:pt x="1693339" y="111531"/>
                </a:cubicBezTo>
                <a:cubicBezTo>
                  <a:pt x="1671254" y="118489"/>
                  <a:pt x="1643096" y="121029"/>
                  <a:pt x="1620017" y="118709"/>
                </a:cubicBezTo>
                <a:close/>
                <a:moveTo>
                  <a:pt x="1790074" y="127874"/>
                </a:moveTo>
                <a:cubicBezTo>
                  <a:pt x="1783779" y="127819"/>
                  <a:pt x="1780494" y="123457"/>
                  <a:pt x="1780162" y="118681"/>
                </a:cubicBezTo>
                <a:cubicBezTo>
                  <a:pt x="1779831" y="113905"/>
                  <a:pt x="1782454" y="108715"/>
                  <a:pt x="1787975" y="107004"/>
                </a:cubicBezTo>
                <a:cubicBezTo>
                  <a:pt x="1822208" y="96292"/>
                  <a:pt x="1865826" y="88562"/>
                  <a:pt x="1901714" y="91102"/>
                </a:cubicBezTo>
                <a:cubicBezTo>
                  <a:pt x="1912868" y="91985"/>
                  <a:pt x="1915628" y="106452"/>
                  <a:pt x="1904806" y="110537"/>
                </a:cubicBezTo>
                <a:cubicBezTo>
                  <a:pt x="1870574" y="123568"/>
                  <a:pt x="1826625" y="127985"/>
                  <a:pt x="1790074" y="127874"/>
                </a:cubicBezTo>
                <a:close/>
                <a:moveTo>
                  <a:pt x="633249" y="135274"/>
                </a:moveTo>
                <a:cubicBezTo>
                  <a:pt x="627839" y="139361"/>
                  <a:pt x="619666" y="131962"/>
                  <a:pt x="623422" y="126220"/>
                </a:cubicBezTo>
                <a:cubicBezTo>
                  <a:pt x="636893" y="105680"/>
                  <a:pt x="654671" y="88233"/>
                  <a:pt x="668917" y="68135"/>
                </a:cubicBezTo>
                <a:cubicBezTo>
                  <a:pt x="677198" y="56319"/>
                  <a:pt x="684597" y="44062"/>
                  <a:pt x="691996" y="31805"/>
                </a:cubicBezTo>
                <a:cubicBezTo>
                  <a:pt x="681063" y="38541"/>
                  <a:pt x="670463" y="47043"/>
                  <a:pt x="660303" y="56319"/>
                </a:cubicBezTo>
                <a:cubicBezTo>
                  <a:pt x="644292" y="81938"/>
                  <a:pt x="622869" y="103471"/>
                  <a:pt x="597471" y="116834"/>
                </a:cubicBezTo>
                <a:cubicBezTo>
                  <a:pt x="584330" y="123790"/>
                  <a:pt x="568097" y="105460"/>
                  <a:pt x="580796" y="95190"/>
                </a:cubicBezTo>
                <a:cubicBezTo>
                  <a:pt x="584882" y="91987"/>
                  <a:pt x="588968" y="88343"/>
                  <a:pt x="592944" y="84699"/>
                </a:cubicBezTo>
                <a:cubicBezTo>
                  <a:pt x="593054" y="83926"/>
                  <a:pt x="593164" y="83263"/>
                  <a:pt x="593496" y="82601"/>
                </a:cubicBezTo>
                <a:cubicBezTo>
                  <a:pt x="601667" y="63939"/>
                  <a:pt x="617789" y="48479"/>
                  <a:pt x="633691" y="36222"/>
                </a:cubicBezTo>
                <a:cubicBezTo>
                  <a:pt x="636010" y="34455"/>
                  <a:pt x="638439" y="34013"/>
                  <a:pt x="640648" y="34565"/>
                </a:cubicBezTo>
                <a:cubicBezTo>
                  <a:pt x="645727" y="25621"/>
                  <a:pt x="650144" y="16565"/>
                  <a:pt x="653346" y="7069"/>
                </a:cubicBezTo>
                <a:lnTo>
                  <a:pt x="655267" y="0"/>
                </a:lnTo>
                <a:lnTo>
                  <a:pt x="684067" y="0"/>
                </a:lnTo>
                <a:lnTo>
                  <a:pt x="682940" y="6076"/>
                </a:lnTo>
                <a:cubicBezTo>
                  <a:pt x="686695" y="4088"/>
                  <a:pt x="690449" y="1990"/>
                  <a:pt x="694425" y="334"/>
                </a:cubicBezTo>
                <a:lnTo>
                  <a:pt x="695952" y="0"/>
                </a:lnTo>
                <a:lnTo>
                  <a:pt x="881670" y="0"/>
                </a:lnTo>
                <a:lnTo>
                  <a:pt x="835909" y="54263"/>
                </a:lnTo>
                <a:cubicBezTo>
                  <a:pt x="816253" y="75341"/>
                  <a:pt x="794306" y="94030"/>
                  <a:pt x="765319" y="107336"/>
                </a:cubicBezTo>
                <a:cubicBezTo>
                  <a:pt x="758914" y="110318"/>
                  <a:pt x="750521" y="102919"/>
                  <a:pt x="755491" y="96515"/>
                </a:cubicBezTo>
                <a:cubicBezTo>
                  <a:pt x="779454" y="65154"/>
                  <a:pt x="810705" y="40418"/>
                  <a:pt x="838974" y="12370"/>
                </a:cubicBezTo>
                <a:cubicBezTo>
                  <a:pt x="837207" y="7290"/>
                  <a:pt x="827158" y="8174"/>
                  <a:pt x="814790" y="10935"/>
                </a:cubicBezTo>
                <a:cubicBezTo>
                  <a:pt x="810263" y="22087"/>
                  <a:pt x="801539" y="30038"/>
                  <a:pt x="792373" y="38320"/>
                </a:cubicBezTo>
                <a:cubicBezTo>
                  <a:pt x="783208" y="46601"/>
                  <a:pt x="775257" y="56319"/>
                  <a:pt x="763994" y="61621"/>
                </a:cubicBezTo>
                <a:cubicBezTo>
                  <a:pt x="760570" y="63166"/>
                  <a:pt x="755822" y="60295"/>
                  <a:pt x="757258" y="56209"/>
                </a:cubicBezTo>
                <a:cubicBezTo>
                  <a:pt x="762006" y="42627"/>
                  <a:pt x="772718" y="31363"/>
                  <a:pt x="781662" y="20210"/>
                </a:cubicBezTo>
                <a:cubicBezTo>
                  <a:pt x="781994" y="19769"/>
                  <a:pt x="782435" y="19327"/>
                  <a:pt x="782766" y="18885"/>
                </a:cubicBezTo>
                <a:cubicBezTo>
                  <a:pt x="775147" y="20652"/>
                  <a:pt x="768190" y="21866"/>
                  <a:pt x="762889" y="21756"/>
                </a:cubicBezTo>
                <a:cubicBezTo>
                  <a:pt x="756043" y="37657"/>
                  <a:pt x="743344" y="52785"/>
                  <a:pt x="733848" y="65926"/>
                </a:cubicBezTo>
                <a:cubicBezTo>
                  <a:pt x="721700" y="82933"/>
                  <a:pt x="709664" y="101704"/>
                  <a:pt x="692658" y="114294"/>
                </a:cubicBezTo>
                <a:cubicBezTo>
                  <a:pt x="689346" y="116722"/>
                  <a:pt x="683714" y="113852"/>
                  <a:pt x="685481" y="109435"/>
                </a:cubicBezTo>
                <a:cubicBezTo>
                  <a:pt x="694425" y="87350"/>
                  <a:pt x="710768" y="68356"/>
                  <a:pt x="723467" y="48258"/>
                </a:cubicBezTo>
                <a:cubicBezTo>
                  <a:pt x="729430" y="38762"/>
                  <a:pt x="734952" y="27940"/>
                  <a:pt x="741467" y="18222"/>
                </a:cubicBezTo>
                <a:cubicBezTo>
                  <a:pt x="735615" y="17892"/>
                  <a:pt x="729761" y="18112"/>
                  <a:pt x="724130" y="19106"/>
                </a:cubicBezTo>
                <a:cubicBezTo>
                  <a:pt x="704252" y="61399"/>
                  <a:pt x="668806" y="108993"/>
                  <a:pt x="633249" y="135274"/>
                </a:cubicBezTo>
                <a:close/>
                <a:moveTo>
                  <a:pt x="1874439" y="154377"/>
                </a:moveTo>
                <a:cubicBezTo>
                  <a:pt x="1870022" y="154156"/>
                  <a:pt x="1868007" y="150732"/>
                  <a:pt x="1868104" y="147185"/>
                </a:cubicBezTo>
                <a:cubicBezTo>
                  <a:pt x="1868200" y="143638"/>
                  <a:pt x="1870409" y="139966"/>
                  <a:pt x="1874439" y="139248"/>
                </a:cubicBezTo>
                <a:cubicBezTo>
                  <a:pt x="1965099" y="124120"/>
                  <a:pt x="2065476" y="109102"/>
                  <a:pt x="2157462" y="107666"/>
                </a:cubicBezTo>
                <a:cubicBezTo>
                  <a:pt x="2168394" y="107556"/>
                  <a:pt x="2173252" y="123899"/>
                  <a:pt x="2161658" y="127212"/>
                </a:cubicBezTo>
                <a:cubicBezTo>
                  <a:pt x="2072765" y="152831"/>
                  <a:pt x="1966093" y="159235"/>
                  <a:pt x="1874439" y="154377"/>
                </a:cubicBezTo>
                <a:close/>
                <a:moveTo>
                  <a:pt x="539164" y="171823"/>
                </a:moveTo>
                <a:cubicBezTo>
                  <a:pt x="532427" y="174473"/>
                  <a:pt x="524366" y="168179"/>
                  <a:pt x="528893" y="161002"/>
                </a:cubicBezTo>
                <a:cubicBezTo>
                  <a:pt x="537065" y="148082"/>
                  <a:pt x="549323" y="136598"/>
                  <a:pt x="561801" y="127874"/>
                </a:cubicBezTo>
                <a:cubicBezTo>
                  <a:pt x="567433" y="123899"/>
                  <a:pt x="576597" y="128979"/>
                  <a:pt x="573395" y="136266"/>
                </a:cubicBezTo>
                <a:cubicBezTo>
                  <a:pt x="566770" y="151394"/>
                  <a:pt x="554734" y="165529"/>
                  <a:pt x="539164" y="171823"/>
                </a:cubicBezTo>
                <a:close/>
                <a:moveTo>
                  <a:pt x="672228" y="177124"/>
                </a:moveTo>
                <a:cubicBezTo>
                  <a:pt x="666155" y="179885"/>
                  <a:pt x="661407" y="172376"/>
                  <a:pt x="664830" y="167517"/>
                </a:cubicBezTo>
                <a:cubicBezTo>
                  <a:pt x="668142" y="163100"/>
                  <a:pt x="670792" y="158241"/>
                  <a:pt x="672891" y="153052"/>
                </a:cubicBezTo>
                <a:cubicBezTo>
                  <a:pt x="676866" y="142672"/>
                  <a:pt x="693539" y="147972"/>
                  <a:pt x="689344" y="158241"/>
                </a:cubicBezTo>
                <a:cubicBezTo>
                  <a:pt x="685700" y="167407"/>
                  <a:pt x="681393" y="172929"/>
                  <a:pt x="672228" y="177124"/>
                </a:cubicBezTo>
                <a:close/>
                <a:moveTo>
                  <a:pt x="2126479" y="178048"/>
                </a:moveTo>
                <a:cubicBezTo>
                  <a:pt x="2098308" y="178636"/>
                  <a:pt x="2070722" y="178257"/>
                  <a:pt x="2044496" y="177235"/>
                </a:cubicBezTo>
                <a:cubicBezTo>
                  <a:pt x="2040134" y="177069"/>
                  <a:pt x="2037925" y="173508"/>
                  <a:pt x="2037870" y="169864"/>
                </a:cubicBezTo>
                <a:cubicBezTo>
                  <a:pt x="2037815" y="166220"/>
                  <a:pt x="2039913" y="162493"/>
                  <a:pt x="2044164" y="161997"/>
                </a:cubicBezTo>
                <a:cubicBezTo>
                  <a:pt x="2117156" y="153714"/>
                  <a:pt x="2190590" y="147862"/>
                  <a:pt x="2263030" y="135604"/>
                </a:cubicBezTo>
                <a:cubicBezTo>
                  <a:pt x="2298697" y="129530"/>
                  <a:pt x="2334034" y="120696"/>
                  <a:pt x="2370254" y="118268"/>
                </a:cubicBezTo>
                <a:cubicBezTo>
                  <a:pt x="2381627" y="117384"/>
                  <a:pt x="2385934" y="133617"/>
                  <a:pt x="2374892" y="137813"/>
                </a:cubicBezTo>
                <a:cubicBezTo>
                  <a:pt x="2300768" y="165807"/>
                  <a:pt x="2210991" y="176283"/>
                  <a:pt x="2126479" y="178048"/>
                </a:cubicBezTo>
                <a:close/>
                <a:moveTo>
                  <a:pt x="1425445" y="178671"/>
                </a:moveTo>
                <a:cubicBezTo>
                  <a:pt x="1420421" y="178836"/>
                  <a:pt x="1417384" y="174944"/>
                  <a:pt x="1416860" y="170761"/>
                </a:cubicBezTo>
                <a:cubicBezTo>
                  <a:pt x="1416335" y="166579"/>
                  <a:pt x="1418323" y="162107"/>
                  <a:pt x="1423347" y="161113"/>
                </a:cubicBezTo>
                <a:cubicBezTo>
                  <a:pt x="1482647" y="149187"/>
                  <a:pt x="1546031" y="140685"/>
                  <a:pt x="1606545" y="140243"/>
                </a:cubicBezTo>
                <a:cubicBezTo>
                  <a:pt x="1615599" y="140132"/>
                  <a:pt x="1616594" y="153935"/>
                  <a:pt x="1607980" y="155923"/>
                </a:cubicBezTo>
                <a:cubicBezTo>
                  <a:pt x="1549233" y="169726"/>
                  <a:pt x="1485627" y="176683"/>
                  <a:pt x="1425445" y="178671"/>
                </a:cubicBezTo>
                <a:close/>
                <a:moveTo>
                  <a:pt x="1654690" y="180769"/>
                </a:moveTo>
                <a:cubicBezTo>
                  <a:pt x="1649224" y="181045"/>
                  <a:pt x="1645829" y="177428"/>
                  <a:pt x="1645166" y="173425"/>
                </a:cubicBezTo>
                <a:cubicBezTo>
                  <a:pt x="1644504" y="169422"/>
                  <a:pt x="1646574" y="165033"/>
                  <a:pt x="1652040" y="163763"/>
                </a:cubicBezTo>
                <a:cubicBezTo>
                  <a:pt x="1692345" y="154487"/>
                  <a:pt x="1736627" y="146316"/>
                  <a:pt x="1778147" y="151395"/>
                </a:cubicBezTo>
                <a:cubicBezTo>
                  <a:pt x="1787202" y="152500"/>
                  <a:pt x="1786870" y="166855"/>
                  <a:pt x="1778478" y="168843"/>
                </a:cubicBezTo>
                <a:cubicBezTo>
                  <a:pt x="1738836" y="178339"/>
                  <a:pt x="1695327" y="178781"/>
                  <a:pt x="1654690" y="180769"/>
                </a:cubicBezTo>
                <a:close/>
                <a:moveTo>
                  <a:pt x="1221184" y="196007"/>
                </a:moveTo>
                <a:cubicBezTo>
                  <a:pt x="1206553" y="196559"/>
                  <a:pt x="1192004" y="196118"/>
                  <a:pt x="1178090" y="192805"/>
                </a:cubicBezTo>
                <a:cubicBezTo>
                  <a:pt x="1173287" y="191645"/>
                  <a:pt x="1171686" y="188056"/>
                  <a:pt x="1172197" y="184440"/>
                </a:cubicBezTo>
                <a:cubicBezTo>
                  <a:pt x="1172707" y="180824"/>
                  <a:pt x="1175330" y="177180"/>
                  <a:pt x="1178974" y="175910"/>
                </a:cubicBezTo>
                <a:cubicBezTo>
                  <a:pt x="1204703" y="166855"/>
                  <a:pt x="1235070" y="169063"/>
                  <a:pt x="1262125" y="167849"/>
                </a:cubicBezTo>
                <a:cubicBezTo>
                  <a:pt x="1290395" y="166524"/>
                  <a:pt x="1318994" y="163322"/>
                  <a:pt x="1347153" y="167297"/>
                </a:cubicBezTo>
                <a:cubicBezTo>
                  <a:pt x="1358306" y="168842"/>
                  <a:pt x="1357533" y="183529"/>
                  <a:pt x="1347485" y="185959"/>
                </a:cubicBezTo>
                <a:cubicBezTo>
                  <a:pt x="1320541" y="192584"/>
                  <a:pt x="1292272" y="192032"/>
                  <a:pt x="1264776" y="193246"/>
                </a:cubicBezTo>
                <a:cubicBezTo>
                  <a:pt x="1250530" y="193909"/>
                  <a:pt x="1235816" y="195455"/>
                  <a:pt x="1221184" y="196007"/>
                </a:cubicBezTo>
                <a:close/>
                <a:moveTo>
                  <a:pt x="290359" y="197831"/>
                </a:moveTo>
                <a:cubicBezTo>
                  <a:pt x="288717" y="197390"/>
                  <a:pt x="287336" y="196120"/>
                  <a:pt x="287391" y="194242"/>
                </a:cubicBezTo>
                <a:cubicBezTo>
                  <a:pt x="287613" y="161335"/>
                  <a:pt x="309588" y="128318"/>
                  <a:pt x="318642" y="96846"/>
                </a:cubicBezTo>
                <a:cubicBezTo>
                  <a:pt x="323445" y="80227"/>
                  <a:pt x="325792" y="61813"/>
                  <a:pt x="328732" y="43703"/>
                </a:cubicBezTo>
                <a:lnTo>
                  <a:pt x="340358" y="0"/>
                </a:lnTo>
                <a:lnTo>
                  <a:pt x="356992" y="0"/>
                </a:lnTo>
                <a:lnTo>
                  <a:pt x="357469" y="20498"/>
                </a:lnTo>
                <a:cubicBezTo>
                  <a:pt x="354834" y="47885"/>
                  <a:pt x="343736" y="76996"/>
                  <a:pt x="335868" y="101262"/>
                </a:cubicBezTo>
                <a:cubicBezTo>
                  <a:pt x="325378" y="133728"/>
                  <a:pt x="314446" y="168291"/>
                  <a:pt x="294900" y="196450"/>
                </a:cubicBezTo>
                <a:cubicBezTo>
                  <a:pt x="293907" y="197886"/>
                  <a:pt x="292002" y="198273"/>
                  <a:pt x="290359" y="197831"/>
                </a:cubicBezTo>
                <a:close/>
                <a:moveTo>
                  <a:pt x="191045" y="198036"/>
                </a:moveTo>
                <a:cubicBezTo>
                  <a:pt x="186021" y="197167"/>
                  <a:pt x="181769" y="193136"/>
                  <a:pt x="183371" y="186842"/>
                </a:cubicBezTo>
                <a:cubicBezTo>
                  <a:pt x="186794" y="173481"/>
                  <a:pt x="188782" y="160340"/>
                  <a:pt x="194634" y="147751"/>
                </a:cubicBezTo>
                <a:cubicBezTo>
                  <a:pt x="197616" y="141236"/>
                  <a:pt x="207002" y="144990"/>
                  <a:pt x="207223" y="151174"/>
                </a:cubicBezTo>
                <a:cubicBezTo>
                  <a:pt x="207665" y="164647"/>
                  <a:pt x="206450" y="177124"/>
                  <a:pt x="203358" y="190266"/>
                </a:cubicBezTo>
                <a:cubicBezTo>
                  <a:pt x="201867" y="196615"/>
                  <a:pt x="196069" y="198906"/>
                  <a:pt x="191045" y="198036"/>
                </a:cubicBezTo>
                <a:close/>
                <a:moveTo>
                  <a:pt x="2078368" y="226293"/>
                </a:moveTo>
                <a:cubicBezTo>
                  <a:pt x="2017496" y="229771"/>
                  <a:pt x="1956485" y="229523"/>
                  <a:pt x="1896634" y="223946"/>
                </a:cubicBezTo>
                <a:cubicBezTo>
                  <a:pt x="1890947" y="223394"/>
                  <a:pt x="1888573" y="219142"/>
                  <a:pt x="1888987" y="214987"/>
                </a:cubicBezTo>
                <a:cubicBezTo>
                  <a:pt x="1889401" y="210832"/>
                  <a:pt x="1892603" y="206774"/>
                  <a:pt x="1898070" y="206609"/>
                </a:cubicBezTo>
                <a:cubicBezTo>
                  <a:pt x="2019097" y="203076"/>
                  <a:pt x="2137474" y="200094"/>
                  <a:pt x="2257838" y="184524"/>
                </a:cubicBezTo>
                <a:cubicBezTo>
                  <a:pt x="2271862" y="182757"/>
                  <a:pt x="2272966" y="204069"/>
                  <a:pt x="2259274" y="206278"/>
                </a:cubicBezTo>
                <a:cubicBezTo>
                  <a:pt x="2199975" y="215609"/>
                  <a:pt x="2139241" y="222814"/>
                  <a:pt x="2078368" y="226293"/>
                </a:cubicBezTo>
                <a:close/>
                <a:moveTo>
                  <a:pt x="1602059" y="236217"/>
                </a:moveTo>
                <a:cubicBezTo>
                  <a:pt x="1534768" y="236893"/>
                  <a:pt x="1467518" y="234602"/>
                  <a:pt x="1404133" y="228031"/>
                </a:cubicBezTo>
                <a:cubicBezTo>
                  <a:pt x="1398778" y="227423"/>
                  <a:pt x="1396404" y="223089"/>
                  <a:pt x="1396652" y="218783"/>
                </a:cubicBezTo>
                <a:cubicBezTo>
                  <a:pt x="1396901" y="214476"/>
                  <a:pt x="1399772" y="210197"/>
                  <a:pt x="1404906" y="209701"/>
                </a:cubicBezTo>
                <a:cubicBezTo>
                  <a:pt x="1531786" y="196007"/>
                  <a:pt x="1673353" y="199872"/>
                  <a:pt x="1800674" y="209921"/>
                </a:cubicBezTo>
                <a:cubicBezTo>
                  <a:pt x="1810282" y="210583"/>
                  <a:pt x="1809619" y="225822"/>
                  <a:pt x="1800233" y="226596"/>
                </a:cubicBezTo>
                <a:cubicBezTo>
                  <a:pt x="1736682" y="231896"/>
                  <a:pt x="1669350" y="235540"/>
                  <a:pt x="1602059" y="236217"/>
                </a:cubicBezTo>
                <a:close/>
                <a:moveTo>
                  <a:pt x="1439138" y="275514"/>
                </a:moveTo>
                <a:cubicBezTo>
                  <a:pt x="1416059" y="271317"/>
                  <a:pt x="1394084" y="263036"/>
                  <a:pt x="1370895" y="259061"/>
                </a:cubicBezTo>
                <a:cubicBezTo>
                  <a:pt x="1347263" y="255085"/>
                  <a:pt x="1322196" y="255085"/>
                  <a:pt x="1299449" y="247577"/>
                </a:cubicBezTo>
                <a:cubicBezTo>
                  <a:pt x="1295805" y="246417"/>
                  <a:pt x="1293596" y="242663"/>
                  <a:pt x="1293320" y="238881"/>
                </a:cubicBezTo>
                <a:cubicBezTo>
                  <a:pt x="1293044" y="235099"/>
                  <a:pt x="1294700" y="231289"/>
                  <a:pt x="1298786" y="230019"/>
                </a:cubicBezTo>
                <a:cubicBezTo>
                  <a:pt x="1342515" y="216657"/>
                  <a:pt x="1408660" y="233332"/>
                  <a:pt x="1446647" y="257294"/>
                </a:cubicBezTo>
                <a:cubicBezTo>
                  <a:pt x="1455370" y="262813"/>
                  <a:pt x="1448855" y="277391"/>
                  <a:pt x="1439138" y="275514"/>
                </a:cubicBezTo>
                <a:close/>
                <a:moveTo>
                  <a:pt x="359100" y="281083"/>
                </a:moveTo>
                <a:cubicBezTo>
                  <a:pt x="355801" y="280406"/>
                  <a:pt x="353151" y="277590"/>
                  <a:pt x="354310" y="273173"/>
                </a:cubicBezTo>
                <a:cubicBezTo>
                  <a:pt x="364359" y="233000"/>
                  <a:pt x="376947" y="192363"/>
                  <a:pt x="399916" y="157578"/>
                </a:cubicBezTo>
                <a:cubicBezTo>
                  <a:pt x="403339" y="152389"/>
                  <a:pt x="412394" y="155591"/>
                  <a:pt x="410296" y="161995"/>
                </a:cubicBezTo>
                <a:cubicBezTo>
                  <a:pt x="397817" y="200645"/>
                  <a:pt x="380923" y="237749"/>
                  <a:pt x="367782" y="276154"/>
                </a:cubicBezTo>
                <a:cubicBezTo>
                  <a:pt x="366346" y="280296"/>
                  <a:pt x="362399" y="281759"/>
                  <a:pt x="359100" y="281083"/>
                </a:cubicBezTo>
                <a:close/>
                <a:moveTo>
                  <a:pt x="1194435" y="294475"/>
                </a:moveTo>
                <a:cubicBezTo>
                  <a:pt x="1197859" y="291272"/>
                  <a:pt x="1201392" y="288179"/>
                  <a:pt x="1204816" y="285198"/>
                </a:cubicBezTo>
                <a:cubicBezTo>
                  <a:pt x="1197197" y="283762"/>
                  <a:pt x="1189688" y="282327"/>
                  <a:pt x="1182177" y="281001"/>
                </a:cubicBezTo>
                <a:cubicBezTo>
                  <a:pt x="1181737" y="284206"/>
                  <a:pt x="1181184" y="287518"/>
                  <a:pt x="1180522" y="290719"/>
                </a:cubicBezTo>
                <a:cubicBezTo>
                  <a:pt x="1185159" y="291935"/>
                  <a:pt x="1189798" y="293261"/>
                  <a:pt x="1194435" y="294475"/>
                </a:cubicBezTo>
                <a:close/>
                <a:moveTo>
                  <a:pt x="753059" y="295253"/>
                </a:moveTo>
                <a:cubicBezTo>
                  <a:pt x="748201" y="297683"/>
                  <a:pt x="743231" y="291278"/>
                  <a:pt x="745550" y="286971"/>
                </a:cubicBezTo>
                <a:cubicBezTo>
                  <a:pt x="757918" y="262453"/>
                  <a:pt x="779892" y="243712"/>
                  <a:pt x="798885" y="224277"/>
                </a:cubicBezTo>
                <a:cubicBezTo>
                  <a:pt x="818542" y="204180"/>
                  <a:pt x="836762" y="182425"/>
                  <a:pt x="860504" y="167187"/>
                </a:cubicBezTo>
                <a:cubicBezTo>
                  <a:pt x="867681" y="162548"/>
                  <a:pt x="877952" y="171162"/>
                  <a:pt x="873092" y="178891"/>
                </a:cubicBezTo>
                <a:cubicBezTo>
                  <a:pt x="856418" y="205835"/>
                  <a:pt x="831241" y="226485"/>
                  <a:pt x="808824" y="248460"/>
                </a:cubicBezTo>
                <a:cubicBezTo>
                  <a:pt x="791488" y="265434"/>
                  <a:pt x="774923" y="284209"/>
                  <a:pt x="753059" y="295253"/>
                </a:cubicBezTo>
                <a:close/>
                <a:moveTo>
                  <a:pt x="899071" y="295264"/>
                </a:moveTo>
                <a:cubicBezTo>
                  <a:pt x="896090" y="293014"/>
                  <a:pt x="894295" y="289121"/>
                  <a:pt x="896172" y="285531"/>
                </a:cubicBezTo>
                <a:cubicBezTo>
                  <a:pt x="913952" y="250889"/>
                  <a:pt x="949730" y="206830"/>
                  <a:pt x="987275" y="192805"/>
                </a:cubicBezTo>
                <a:cubicBezTo>
                  <a:pt x="994674" y="190045"/>
                  <a:pt x="1002734" y="198437"/>
                  <a:pt x="997323" y="205394"/>
                </a:cubicBezTo>
                <a:cubicBezTo>
                  <a:pt x="984955" y="221185"/>
                  <a:pt x="967950" y="232780"/>
                  <a:pt x="953594" y="246693"/>
                </a:cubicBezTo>
                <a:cubicBezTo>
                  <a:pt x="937804" y="262008"/>
                  <a:pt x="924331" y="279238"/>
                  <a:pt x="909093" y="295140"/>
                </a:cubicBezTo>
                <a:cubicBezTo>
                  <a:pt x="906222" y="298122"/>
                  <a:pt x="902053" y="297515"/>
                  <a:pt x="899071" y="295264"/>
                </a:cubicBezTo>
                <a:close/>
                <a:moveTo>
                  <a:pt x="1892881" y="299357"/>
                </a:moveTo>
                <a:cubicBezTo>
                  <a:pt x="1847937" y="301786"/>
                  <a:pt x="1802331" y="295050"/>
                  <a:pt x="1757387" y="292290"/>
                </a:cubicBezTo>
                <a:cubicBezTo>
                  <a:pt x="1717744" y="289750"/>
                  <a:pt x="1677549" y="289419"/>
                  <a:pt x="1638458" y="282350"/>
                </a:cubicBezTo>
                <a:cubicBezTo>
                  <a:pt x="1633158" y="281356"/>
                  <a:pt x="1631060" y="277132"/>
                  <a:pt x="1631529" y="273019"/>
                </a:cubicBezTo>
                <a:cubicBezTo>
                  <a:pt x="1631999" y="268905"/>
                  <a:pt x="1635035" y="264903"/>
                  <a:pt x="1640005" y="264350"/>
                </a:cubicBezTo>
                <a:cubicBezTo>
                  <a:pt x="1719952" y="255737"/>
                  <a:pt x="1817791" y="260927"/>
                  <a:pt x="1896193" y="278706"/>
                </a:cubicBezTo>
                <a:cubicBezTo>
                  <a:pt x="1908561" y="281466"/>
                  <a:pt x="1904144" y="298803"/>
                  <a:pt x="1892881" y="299357"/>
                </a:cubicBezTo>
                <a:close/>
                <a:moveTo>
                  <a:pt x="1598815" y="309604"/>
                </a:moveTo>
                <a:cubicBezTo>
                  <a:pt x="1578607" y="308278"/>
                  <a:pt x="1559172" y="303309"/>
                  <a:pt x="1539517" y="298560"/>
                </a:cubicBezTo>
                <a:cubicBezTo>
                  <a:pt x="1523174" y="294585"/>
                  <a:pt x="1505947" y="292818"/>
                  <a:pt x="1491261" y="284312"/>
                </a:cubicBezTo>
                <a:cubicBezTo>
                  <a:pt x="1488113" y="282491"/>
                  <a:pt x="1486512" y="278735"/>
                  <a:pt x="1486719" y="275242"/>
                </a:cubicBezTo>
                <a:cubicBezTo>
                  <a:pt x="1486926" y="271750"/>
                  <a:pt x="1488941" y="268520"/>
                  <a:pt x="1493028" y="267747"/>
                </a:cubicBezTo>
                <a:cubicBezTo>
                  <a:pt x="1511248" y="264213"/>
                  <a:pt x="1530241" y="268851"/>
                  <a:pt x="1547909" y="273711"/>
                </a:cubicBezTo>
                <a:cubicBezTo>
                  <a:pt x="1567234" y="278901"/>
                  <a:pt x="1585785" y="284092"/>
                  <a:pt x="1603012" y="294585"/>
                </a:cubicBezTo>
                <a:cubicBezTo>
                  <a:pt x="1609637" y="298670"/>
                  <a:pt x="1607097" y="310155"/>
                  <a:pt x="1598815" y="309604"/>
                </a:cubicBezTo>
                <a:close/>
                <a:moveTo>
                  <a:pt x="306786" y="312191"/>
                </a:moveTo>
                <a:cubicBezTo>
                  <a:pt x="303928" y="312467"/>
                  <a:pt x="301140" y="311115"/>
                  <a:pt x="300423" y="307416"/>
                </a:cubicBezTo>
                <a:cubicBezTo>
                  <a:pt x="296337" y="286212"/>
                  <a:pt x="303846" y="257279"/>
                  <a:pt x="317317" y="240730"/>
                </a:cubicBezTo>
                <a:cubicBezTo>
                  <a:pt x="321844" y="235098"/>
                  <a:pt x="330237" y="240620"/>
                  <a:pt x="329133" y="247026"/>
                </a:cubicBezTo>
                <a:cubicBezTo>
                  <a:pt x="327366" y="257168"/>
                  <a:pt x="323170" y="266443"/>
                  <a:pt x="320631" y="276494"/>
                </a:cubicBezTo>
                <a:cubicBezTo>
                  <a:pt x="317980" y="286763"/>
                  <a:pt x="317097" y="297254"/>
                  <a:pt x="313563" y="307194"/>
                </a:cubicBezTo>
                <a:cubicBezTo>
                  <a:pt x="312569" y="310010"/>
                  <a:pt x="309643" y="311915"/>
                  <a:pt x="306786" y="312191"/>
                </a:cubicBezTo>
                <a:close/>
                <a:moveTo>
                  <a:pt x="1172792" y="316343"/>
                </a:moveTo>
                <a:cubicBezTo>
                  <a:pt x="1174007" y="315127"/>
                  <a:pt x="1175111" y="313803"/>
                  <a:pt x="1176325" y="312587"/>
                </a:cubicBezTo>
                <a:cubicBezTo>
                  <a:pt x="1175994" y="311373"/>
                  <a:pt x="1175773" y="310047"/>
                  <a:pt x="1175553" y="308833"/>
                </a:cubicBezTo>
                <a:cubicBezTo>
                  <a:pt x="1174780" y="311373"/>
                  <a:pt x="1173786" y="313913"/>
                  <a:pt x="1172792" y="316343"/>
                </a:cubicBezTo>
                <a:close/>
                <a:moveTo>
                  <a:pt x="2529598" y="354904"/>
                </a:moveTo>
                <a:cubicBezTo>
                  <a:pt x="2500777" y="354131"/>
                  <a:pt x="2472398" y="346733"/>
                  <a:pt x="2443687" y="343530"/>
                </a:cubicBezTo>
                <a:cubicBezTo>
                  <a:pt x="2415748" y="340437"/>
                  <a:pt x="2386595" y="340549"/>
                  <a:pt x="2359210" y="334253"/>
                </a:cubicBezTo>
                <a:cubicBezTo>
                  <a:pt x="2354517" y="333149"/>
                  <a:pt x="2352226" y="329367"/>
                  <a:pt x="2352295" y="325668"/>
                </a:cubicBezTo>
                <a:cubicBezTo>
                  <a:pt x="2352364" y="321968"/>
                  <a:pt x="2354793" y="318353"/>
                  <a:pt x="2359541" y="317580"/>
                </a:cubicBezTo>
                <a:cubicBezTo>
                  <a:pt x="2410999" y="308633"/>
                  <a:pt x="2485206" y="317690"/>
                  <a:pt x="2533353" y="337678"/>
                </a:cubicBezTo>
                <a:cubicBezTo>
                  <a:pt x="2541634" y="341210"/>
                  <a:pt x="2538542" y="355125"/>
                  <a:pt x="2529598" y="354904"/>
                </a:cubicBezTo>
                <a:close/>
                <a:moveTo>
                  <a:pt x="1482869" y="382388"/>
                </a:moveTo>
                <a:cubicBezTo>
                  <a:pt x="1482869" y="382388"/>
                  <a:pt x="1482758" y="382277"/>
                  <a:pt x="1482758" y="382277"/>
                </a:cubicBezTo>
                <a:cubicBezTo>
                  <a:pt x="1482758" y="382388"/>
                  <a:pt x="1482758" y="382388"/>
                  <a:pt x="1482758" y="382388"/>
                </a:cubicBezTo>
                <a:cubicBezTo>
                  <a:pt x="1482758" y="382388"/>
                  <a:pt x="1482869" y="382388"/>
                  <a:pt x="1482869" y="382388"/>
                </a:cubicBezTo>
                <a:close/>
                <a:moveTo>
                  <a:pt x="923447" y="383050"/>
                </a:moveTo>
                <a:cubicBezTo>
                  <a:pt x="917153" y="387356"/>
                  <a:pt x="907435" y="379517"/>
                  <a:pt x="911962" y="372668"/>
                </a:cubicBezTo>
                <a:cubicBezTo>
                  <a:pt x="930072" y="345279"/>
                  <a:pt x="957348" y="316896"/>
                  <a:pt x="984844" y="298894"/>
                </a:cubicBezTo>
                <a:cubicBezTo>
                  <a:pt x="991912" y="294257"/>
                  <a:pt x="999642" y="301987"/>
                  <a:pt x="995225" y="309055"/>
                </a:cubicBezTo>
                <a:cubicBezTo>
                  <a:pt x="977667" y="336885"/>
                  <a:pt x="950281" y="364386"/>
                  <a:pt x="923447" y="383050"/>
                </a:cubicBezTo>
                <a:close/>
                <a:moveTo>
                  <a:pt x="2004742" y="405800"/>
                </a:moveTo>
                <a:cubicBezTo>
                  <a:pt x="1980559" y="404143"/>
                  <a:pt x="1954829" y="398290"/>
                  <a:pt x="1932854" y="387576"/>
                </a:cubicBezTo>
                <a:cubicBezTo>
                  <a:pt x="1928272" y="385368"/>
                  <a:pt x="1926671" y="380095"/>
                  <a:pt x="1927582" y="375470"/>
                </a:cubicBezTo>
                <a:cubicBezTo>
                  <a:pt x="1928493" y="370845"/>
                  <a:pt x="1931916" y="366870"/>
                  <a:pt x="1937382" y="367256"/>
                </a:cubicBezTo>
                <a:cubicBezTo>
                  <a:pt x="1962338" y="368913"/>
                  <a:pt x="1988510" y="376754"/>
                  <a:pt x="2010705" y="388241"/>
                </a:cubicBezTo>
                <a:cubicBezTo>
                  <a:pt x="2019540" y="392879"/>
                  <a:pt x="2013687" y="406463"/>
                  <a:pt x="2004742" y="405800"/>
                </a:cubicBezTo>
                <a:close/>
                <a:moveTo>
                  <a:pt x="786076" y="406247"/>
                </a:moveTo>
                <a:cubicBezTo>
                  <a:pt x="778898" y="410003"/>
                  <a:pt x="768849" y="401610"/>
                  <a:pt x="774261" y="394210"/>
                </a:cubicBezTo>
                <a:cubicBezTo>
                  <a:pt x="795793" y="364836"/>
                  <a:pt x="831461" y="335570"/>
                  <a:pt x="863596" y="318564"/>
                </a:cubicBezTo>
                <a:cubicBezTo>
                  <a:pt x="870111" y="315140"/>
                  <a:pt x="878062" y="323201"/>
                  <a:pt x="873534" y="329496"/>
                </a:cubicBezTo>
                <a:cubicBezTo>
                  <a:pt x="852443" y="358099"/>
                  <a:pt x="817548" y="389572"/>
                  <a:pt x="786076" y="406247"/>
                </a:cubicBezTo>
                <a:close/>
                <a:moveTo>
                  <a:pt x="2178774" y="428992"/>
                </a:moveTo>
                <a:cubicBezTo>
                  <a:pt x="2154260" y="429324"/>
                  <a:pt x="2128641" y="425018"/>
                  <a:pt x="2104236" y="422367"/>
                </a:cubicBezTo>
                <a:cubicBezTo>
                  <a:pt x="2099488" y="421814"/>
                  <a:pt x="2096755" y="417811"/>
                  <a:pt x="2096465" y="413793"/>
                </a:cubicBezTo>
                <a:cubicBezTo>
                  <a:pt x="2096175" y="409776"/>
                  <a:pt x="2098329" y="405744"/>
                  <a:pt x="2103353" y="405137"/>
                </a:cubicBezTo>
                <a:cubicBezTo>
                  <a:pt x="2128751" y="402156"/>
                  <a:pt x="2156910" y="401935"/>
                  <a:pt x="2181535" y="409887"/>
                </a:cubicBezTo>
                <a:cubicBezTo>
                  <a:pt x="2192136" y="413310"/>
                  <a:pt x="2189927" y="428882"/>
                  <a:pt x="2178774" y="428992"/>
                </a:cubicBezTo>
                <a:close/>
                <a:moveTo>
                  <a:pt x="979876" y="435515"/>
                </a:moveTo>
                <a:cubicBezTo>
                  <a:pt x="973693" y="440043"/>
                  <a:pt x="964969" y="430766"/>
                  <a:pt x="969716" y="424914"/>
                </a:cubicBezTo>
                <a:cubicBezTo>
                  <a:pt x="993238" y="394875"/>
                  <a:pt x="1020844" y="368590"/>
                  <a:pt x="1044476" y="338663"/>
                </a:cubicBezTo>
                <a:cubicBezTo>
                  <a:pt x="1063027" y="315251"/>
                  <a:pt x="1078155" y="287974"/>
                  <a:pt x="1100351" y="267985"/>
                </a:cubicBezTo>
                <a:cubicBezTo>
                  <a:pt x="1107086" y="261911"/>
                  <a:pt x="1114485" y="271629"/>
                  <a:pt x="1112167" y="278144"/>
                </a:cubicBezTo>
                <a:cubicBezTo>
                  <a:pt x="1101234" y="309730"/>
                  <a:pt x="1074953" y="337449"/>
                  <a:pt x="1053420" y="362628"/>
                </a:cubicBezTo>
                <a:cubicBezTo>
                  <a:pt x="1030893" y="389021"/>
                  <a:pt x="1008034" y="415084"/>
                  <a:pt x="979876" y="435515"/>
                </a:cubicBezTo>
                <a:close/>
                <a:moveTo>
                  <a:pt x="2471403" y="440371"/>
                </a:moveTo>
                <a:cubicBezTo>
                  <a:pt x="2414976" y="427119"/>
                  <a:pt x="2357003" y="421598"/>
                  <a:pt x="2300906" y="408345"/>
                </a:cubicBezTo>
                <a:cubicBezTo>
                  <a:pt x="2295605" y="407076"/>
                  <a:pt x="2293976" y="402934"/>
                  <a:pt x="2294832" y="399027"/>
                </a:cubicBezTo>
                <a:cubicBezTo>
                  <a:pt x="2295688" y="395122"/>
                  <a:pt x="2299028" y="391449"/>
                  <a:pt x="2303666" y="391118"/>
                </a:cubicBezTo>
                <a:cubicBezTo>
                  <a:pt x="2360756" y="385818"/>
                  <a:pt x="2424141" y="401940"/>
                  <a:pt x="2478360" y="418726"/>
                </a:cubicBezTo>
                <a:cubicBezTo>
                  <a:pt x="2492606" y="423143"/>
                  <a:pt x="2485538" y="443686"/>
                  <a:pt x="2471403" y="440371"/>
                </a:cubicBezTo>
                <a:close/>
                <a:moveTo>
                  <a:pt x="272235" y="454671"/>
                </a:moveTo>
                <a:cubicBezTo>
                  <a:pt x="269723" y="453925"/>
                  <a:pt x="267680" y="451523"/>
                  <a:pt x="267735" y="447989"/>
                </a:cubicBezTo>
                <a:cubicBezTo>
                  <a:pt x="268287" y="426342"/>
                  <a:pt x="275796" y="405802"/>
                  <a:pt x="283637" y="385811"/>
                </a:cubicBezTo>
                <a:cubicBezTo>
                  <a:pt x="289710" y="370462"/>
                  <a:pt x="295341" y="354336"/>
                  <a:pt x="306826" y="342188"/>
                </a:cubicBezTo>
                <a:cubicBezTo>
                  <a:pt x="312458" y="336446"/>
                  <a:pt x="322175" y="340864"/>
                  <a:pt x="320850" y="349035"/>
                </a:cubicBezTo>
                <a:cubicBezTo>
                  <a:pt x="317868" y="367810"/>
                  <a:pt x="307267" y="384818"/>
                  <a:pt x="300422" y="402378"/>
                </a:cubicBezTo>
                <a:cubicBezTo>
                  <a:pt x="294016" y="419054"/>
                  <a:pt x="288496" y="435952"/>
                  <a:pt x="279551" y="451413"/>
                </a:cubicBezTo>
                <a:cubicBezTo>
                  <a:pt x="277729" y="454505"/>
                  <a:pt x="274747" y="455416"/>
                  <a:pt x="272235" y="454671"/>
                </a:cubicBezTo>
                <a:close/>
                <a:moveTo>
                  <a:pt x="1533555" y="478912"/>
                </a:moveTo>
                <a:cubicBezTo>
                  <a:pt x="1539076" y="475378"/>
                  <a:pt x="1544819" y="472287"/>
                  <a:pt x="1550671" y="469747"/>
                </a:cubicBezTo>
                <a:cubicBezTo>
                  <a:pt x="1544819" y="462788"/>
                  <a:pt x="1538523" y="455389"/>
                  <a:pt x="1540732" y="458482"/>
                </a:cubicBezTo>
                <a:cubicBezTo>
                  <a:pt x="1540180" y="457709"/>
                  <a:pt x="1539518" y="456934"/>
                  <a:pt x="1538965" y="456163"/>
                </a:cubicBezTo>
                <a:cubicBezTo>
                  <a:pt x="1537751" y="463893"/>
                  <a:pt x="1535985" y="471624"/>
                  <a:pt x="1533555" y="478912"/>
                </a:cubicBezTo>
                <a:close/>
                <a:moveTo>
                  <a:pt x="1866820" y="498899"/>
                </a:moveTo>
                <a:cubicBezTo>
                  <a:pt x="1850035" y="497684"/>
                  <a:pt x="1833802" y="493818"/>
                  <a:pt x="1817680" y="489295"/>
                </a:cubicBezTo>
                <a:cubicBezTo>
                  <a:pt x="1803766" y="485429"/>
                  <a:pt x="1790073" y="482666"/>
                  <a:pt x="1778037" y="474385"/>
                </a:cubicBezTo>
                <a:cubicBezTo>
                  <a:pt x="1774668" y="472121"/>
                  <a:pt x="1773647" y="468090"/>
                  <a:pt x="1774503" y="464527"/>
                </a:cubicBezTo>
                <a:cubicBezTo>
                  <a:pt x="1775359" y="460967"/>
                  <a:pt x="1778092" y="457874"/>
                  <a:pt x="1782232" y="457487"/>
                </a:cubicBezTo>
                <a:cubicBezTo>
                  <a:pt x="1799459" y="455940"/>
                  <a:pt x="1816796" y="461794"/>
                  <a:pt x="1833140" y="466764"/>
                </a:cubicBezTo>
                <a:cubicBezTo>
                  <a:pt x="1846611" y="470961"/>
                  <a:pt x="1859973" y="474937"/>
                  <a:pt x="1872562" y="481454"/>
                </a:cubicBezTo>
                <a:cubicBezTo>
                  <a:pt x="1881396" y="485980"/>
                  <a:pt x="1875543" y="499672"/>
                  <a:pt x="1866820" y="498899"/>
                </a:cubicBezTo>
                <a:close/>
                <a:moveTo>
                  <a:pt x="896282" y="514692"/>
                </a:moveTo>
                <a:cubicBezTo>
                  <a:pt x="889657" y="517453"/>
                  <a:pt x="882479" y="509833"/>
                  <a:pt x="887228" y="503650"/>
                </a:cubicBezTo>
                <a:cubicBezTo>
                  <a:pt x="902688" y="483332"/>
                  <a:pt x="924331" y="463122"/>
                  <a:pt x="946306" y="450204"/>
                </a:cubicBezTo>
                <a:cubicBezTo>
                  <a:pt x="954036" y="445676"/>
                  <a:pt x="961876" y="455284"/>
                  <a:pt x="957680" y="462462"/>
                </a:cubicBezTo>
                <a:cubicBezTo>
                  <a:pt x="944540" y="484990"/>
                  <a:pt x="920356" y="504756"/>
                  <a:pt x="896282" y="514692"/>
                </a:cubicBezTo>
                <a:close/>
                <a:moveTo>
                  <a:pt x="785856" y="539431"/>
                </a:moveTo>
                <a:cubicBezTo>
                  <a:pt x="780224" y="543959"/>
                  <a:pt x="771279" y="537113"/>
                  <a:pt x="776028" y="530929"/>
                </a:cubicBezTo>
                <a:cubicBezTo>
                  <a:pt x="789941" y="512708"/>
                  <a:pt x="806174" y="496586"/>
                  <a:pt x="822186" y="480355"/>
                </a:cubicBezTo>
                <a:cubicBezTo>
                  <a:pt x="837867" y="464563"/>
                  <a:pt x="852554" y="445679"/>
                  <a:pt x="871879" y="434416"/>
                </a:cubicBezTo>
                <a:cubicBezTo>
                  <a:pt x="875854" y="432096"/>
                  <a:pt x="882258" y="435851"/>
                  <a:pt x="879608" y="440710"/>
                </a:cubicBezTo>
                <a:cubicBezTo>
                  <a:pt x="868565" y="460807"/>
                  <a:pt x="850014" y="476378"/>
                  <a:pt x="834223" y="492832"/>
                </a:cubicBezTo>
                <a:cubicBezTo>
                  <a:pt x="818652" y="508954"/>
                  <a:pt x="803303" y="525296"/>
                  <a:pt x="785856" y="539431"/>
                </a:cubicBezTo>
                <a:close/>
                <a:moveTo>
                  <a:pt x="930956" y="556866"/>
                </a:moveTo>
                <a:cubicBezTo>
                  <a:pt x="925656" y="557309"/>
                  <a:pt x="921349" y="551570"/>
                  <a:pt x="923779" y="546713"/>
                </a:cubicBezTo>
                <a:cubicBezTo>
                  <a:pt x="931619" y="531255"/>
                  <a:pt x="947079" y="522639"/>
                  <a:pt x="962539" y="516014"/>
                </a:cubicBezTo>
                <a:cubicBezTo>
                  <a:pt x="968833" y="513362"/>
                  <a:pt x="974133" y="519771"/>
                  <a:pt x="970931" y="525510"/>
                </a:cubicBezTo>
                <a:cubicBezTo>
                  <a:pt x="962539" y="541081"/>
                  <a:pt x="949287" y="555104"/>
                  <a:pt x="930956" y="556866"/>
                </a:cubicBezTo>
                <a:close/>
                <a:moveTo>
                  <a:pt x="178719" y="569290"/>
                </a:moveTo>
                <a:cubicBezTo>
                  <a:pt x="175337" y="568186"/>
                  <a:pt x="172715" y="564763"/>
                  <a:pt x="173764" y="559959"/>
                </a:cubicBezTo>
                <a:cubicBezTo>
                  <a:pt x="187898" y="496799"/>
                  <a:pt x="175641" y="410658"/>
                  <a:pt x="219591" y="358308"/>
                </a:cubicBezTo>
                <a:cubicBezTo>
                  <a:pt x="225995" y="350689"/>
                  <a:pt x="236486" y="356873"/>
                  <a:pt x="234387" y="366151"/>
                </a:cubicBezTo>
                <a:cubicBezTo>
                  <a:pt x="226105" y="401713"/>
                  <a:pt x="216277" y="435951"/>
                  <a:pt x="210977" y="472175"/>
                </a:cubicBezTo>
                <a:cubicBezTo>
                  <a:pt x="206450" y="503648"/>
                  <a:pt x="201149" y="535557"/>
                  <a:pt x="188230" y="564705"/>
                </a:cubicBezTo>
                <a:cubicBezTo>
                  <a:pt x="186242" y="569179"/>
                  <a:pt x="182101" y="570394"/>
                  <a:pt x="178719" y="569290"/>
                </a:cubicBezTo>
                <a:close/>
                <a:moveTo>
                  <a:pt x="1912425" y="577300"/>
                </a:moveTo>
                <a:cubicBezTo>
                  <a:pt x="1892328" y="575647"/>
                  <a:pt x="1873776" y="569571"/>
                  <a:pt x="1854783" y="563388"/>
                </a:cubicBezTo>
                <a:cubicBezTo>
                  <a:pt x="1849317" y="561567"/>
                  <a:pt x="1847798" y="556048"/>
                  <a:pt x="1849054" y="551284"/>
                </a:cubicBezTo>
                <a:cubicBezTo>
                  <a:pt x="1850310" y="546522"/>
                  <a:pt x="1854341" y="542520"/>
                  <a:pt x="1859973" y="543736"/>
                </a:cubicBezTo>
                <a:cubicBezTo>
                  <a:pt x="1879628" y="548041"/>
                  <a:pt x="1899063" y="551795"/>
                  <a:pt x="1917284" y="560849"/>
                </a:cubicBezTo>
                <a:cubicBezTo>
                  <a:pt x="1925234" y="564824"/>
                  <a:pt x="1921039" y="577963"/>
                  <a:pt x="1912425" y="577300"/>
                </a:cubicBezTo>
                <a:close/>
                <a:moveTo>
                  <a:pt x="2053108" y="615951"/>
                </a:moveTo>
                <a:cubicBezTo>
                  <a:pt x="2031133" y="614845"/>
                  <a:pt x="2008276" y="607667"/>
                  <a:pt x="1987625" y="600265"/>
                </a:cubicBezTo>
                <a:cubicBezTo>
                  <a:pt x="1981828" y="598166"/>
                  <a:pt x="1979537" y="592065"/>
                  <a:pt x="1980337" y="586762"/>
                </a:cubicBezTo>
                <a:cubicBezTo>
                  <a:pt x="1981138" y="581470"/>
                  <a:pt x="1985030" y="576967"/>
                  <a:pt x="1991601" y="578069"/>
                </a:cubicBezTo>
                <a:cubicBezTo>
                  <a:pt x="2013686" y="581827"/>
                  <a:pt x="2038090" y="587458"/>
                  <a:pt x="2058188" y="597838"/>
                </a:cubicBezTo>
                <a:cubicBezTo>
                  <a:pt x="2066911" y="602366"/>
                  <a:pt x="2062606" y="616500"/>
                  <a:pt x="2053108" y="615951"/>
                </a:cubicBezTo>
                <a:close/>
                <a:moveTo>
                  <a:pt x="858407" y="617163"/>
                </a:moveTo>
                <a:cubicBezTo>
                  <a:pt x="851008" y="620367"/>
                  <a:pt x="841401" y="613188"/>
                  <a:pt x="846591" y="605127"/>
                </a:cubicBezTo>
                <a:cubicBezTo>
                  <a:pt x="856861" y="589227"/>
                  <a:pt x="872872" y="575204"/>
                  <a:pt x="890320" y="568025"/>
                </a:cubicBezTo>
                <a:cubicBezTo>
                  <a:pt x="898161" y="564821"/>
                  <a:pt x="905890" y="572770"/>
                  <a:pt x="901252" y="580391"/>
                </a:cubicBezTo>
                <a:cubicBezTo>
                  <a:pt x="891535" y="596176"/>
                  <a:pt x="875522" y="609763"/>
                  <a:pt x="858407" y="617163"/>
                </a:cubicBezTo>
                <a:close/>
                <a:moveTo>
                  <a:pt x="1318290" y="619859"/>
                </a:moveTo>
                <a:cubicBezTo>
                  <a:pt x="1315377" y="618962"/>
                  <a:pt x="1313086" y="616615"/>
                  <a:pt x="1313362" y="612860"/>
                </a:cubicBezTo>
                <a:cubicBezTo>
                  <a:pt x="1314799" y="594966"/>
                  <a:pt x="1328712" y="581279"/>
                  <a:pt x="1341080" y="569351"/>
                </a:cubicBezTo>
                <a:cubicBezTo>
                  <a:pt x="1347815" y="562949"/>
                  <a:pt x="1360073" y="571116"/>
                  <a:pt x="1356209" y="579733"/>
                </a:cubicBezTo>
                <a:cubicBezTo>
                  <a:pt x="1349804" y="594084"/>
                  <a:pt x="1338429" y="607670"/>
                  <a:pt x="1326945" y="618160"/>
                </a:cubicBezTo>
                <a:cubicBezTo>
                  <a:pt x="1324736" y="620204"/>
                  <a:pt x="1321203" y="620756"/>
                  <a:pt x="1318290" y="619859"/>
                </a:cubicBezTo>
                <a:close/>
                <a:moveTo>
                  <a:pt x="313218" y="624387"/>
                </a:moveTo>
                <a:cubicBezTo>
                  <a:pt x="311326" y="622716"/>
                  <a:pt x="310360" y="619707"/>
                  <a:pt x="312126" y="617057"/>
                </a:cubicBezTo>
                <a:cubicBezTo>
                  <a:pt x="389868" y="501221"/>
                  <a:pt x="423216" y="351806"/>
                  <a:pt x="516857" y="247466"/>
                </a:cubicBezTo>
                <a:cubicBezTo>
                  <a:pt x="522158" y="241613"/>
                  <a:pt x="530882" y="249233"/>
                  <a:pt x="527348" y="255730"/>
                </a:cubicBezTo>
                <a:cubicBezTo>
                  <a:pt x="460209" y="377869"/>
                  <a:pt x="401241" y="510053"/>
                  <a:pt x="319857" y="623684"/>
                </a:cubicBezTo>
                <a:cubicBezTo>
                  <a:pt x="317925" y="626389"/>
                  <a:pt x="315109" y="626057"/>
                  <a:pt x="313218" y="624387"/>
                </a:cubicBezTo>
                <a:close/>
                <a:moveTo>
                  <a:pt x="0" y="671837"/>
                </a:moveTo>
                <a:lnTo>
                  <a:pt x="0" y="489063"/>
                </a:lnTo>
                <a:lnTo>
                  <a:pt x="4507" y="599941"/>
                </a:lnTo>
                <a:close/>
                <a:moveTo>
                  <a:pt x="1806418" y="677448"/>
                </a:moveTo>
                <a:cubicBezTo>
                  <a:pt x="1810614" y="675459"/>
                  <a:pt x="1815031" y="674244"/>
                  <a:pt x="1819669" y="673802"/>
                </a:cubicBezTo>
                <a:cubicBezTo>
                  <a:pt x="1817571" y="672809"/>
                  <a:pt x="1815473" y="671815"/>
                  <a:pt x="1813375" y="670823"/>
                </a:cubicBezTo>
                <a:cubicBezTo>
                  <a:pt x="1809730" y="666515"/>
                  <a:pt x="1805645" y="662540"/>
                  <a:pt x="1801338" y="658786"/>
                </a:cubicBezTo>
                <a:cubicBezTo>
                  <a:pt x="1803988" y="664419"/>
                  <a:pt x="1805755" y="670599"/>
                  <a:pt x="1806418" y="677448"/>
                </a:cubicBezTo>
                <a:close/>
                <a:moveTo>
                  <a:pt x="1598375" y="680069"/>
                </a:moveTo>
                <a:cubicBezTo>
                  <a:pt x="1601964" y="682744"/>
                  <a:pt x="1613007" y="678385"/>
                  <a:pt x="1625429" y="671925"/>
                </a:cubicBezTo>
                <a:cubicBezTo>
                  <a:pt x="1620681" y="669165"/>
                  <a:pt x="1615932" y="666406"/>
                  <a:pt x="1611185" y="663646"/>
                </a:cubicBezTo>
                <a:cubicBezTo>
                  <a:pt x="1616485" y="655034"/>
                  <a:pt x="1620902" y="645872"/>
                  <a:pt x="1624326" y="636375"/>
                </a:cubicBezTo>
                <a:cubicBezTo>
                  <a:pt x="1632828" y="641345"/>
                  <a:pt x="1641331" y="646422"/>
                  <a:pt x="1649833" y="651502"/>
                </a:cubicBezTo>
                <a:cubicBezTo>
                  <a:pt x="1642324" y="656690"/>
                  <a:pt x="1635699" y="662873"/>
                  <a:pt x="1629846" y="669606"/>
                </a:cubicBezTo>
                <a:cubicBezTo>
                  <a:pt x="1644644" y="661547"/>
                  <a:pt x="1660324" y="651279"/>
                  <a:pt x="1667060" y="646975"/>
                </a:cubicBezTo>
                <a:cubicBezTo>
                  <a:pt x="1681416" y="637700"/>
                  <a:pt x="1697759" y="627980"/>
                  <a:pt x="1714985" y="624228"/>
                </a:cubicBezTo>
                <a:cubicBezTo>
                  <a:pt x="1690802" y="612739"/>
                  <a:pt x="1666618" y="601260"/>
                  <a:pt x="1642324" y="589994"/>
                </a:cubicBezTo>
                <a:cubicBezTo>
                  <a:pt x="1636803" y="611749"/>
                  <a:pt x="1627306" y="631736"/>
                  <a:pt x="1616043" y="645979"/>
                </a:cubicBezTo>
                <a:cubicBezTo>
                  <a:pt x="1598651" y="667674"/>
                  <a:pt x="1594786" y="677388"/>
                  <a:pt x="1598375" y="680069"/>
                </a:cubicBezTo>
                <a:close/>
                <a:moveTo>
                  <a:pt x="716288" y="693897"/>
                </a:moveTo>
                <a:cubicBezTo>
                  <a:pt x="712810" y="696270"/>
                  <a:pt x="709635" y="695027"/>
                  <a:pt x="707868" y="692475"/>
                </a:cubicBezTo>
                <a:cubicBezTo>
                  <a:pt x="706101" y="689924"/>
                  <a:pt x="705742" y="686055"/>
                  <a:pt x="707895" y="683185"/>
                </a:cubicBezTo>
                <a:cubicBezTo>
                  <a:pt x="731527" y="652053"/>
                  <a:pt x="759796" y="617273"/>
                  <a:pt x="791378" y="593856"/>
                </a:cubicBezTo>
                <a:cubicBezTo>
                  <a:pt x="797893" y="589000"/>
                  <a:pt x="806286" y="597394"/>
                  <a:pt x="802752" y="604235"/>
                </a:cubicBezTo>
                <a:cubicBezTo>
                  <a:pt x="784200" y="639909"/>
                  <a:pt x="748974" y="671375"/>
                  <a:pt x="716288" y="693897"/>
                </a:cubicBezTo>
                <a:close/>
                <a:moveTo>
                  <a:pt x="375098" y="696343"/>
                </a:moveTo>
                <a:cubicBezTo>
                  <a:pt x="371123" y="695957"/>
                  <a:pt x="367561" y="692920"/>
                  <a:pt x="368003" y="687398"/>
                </a:cubicBezTo>
                <a:cubicBezTo>
                  <a:pt x="371095" y="655929"/>
                  <a:pt x="397376" y="630751"/>
                  <a:pt x="416370" y="607452"/>
                </a:cubicBezTo>
                <a:cubicBezTo>
                  <a:pt x="421229" y="601490"/>
                  <a:pt x="431719" y="608222"/>
                  <a:pt x="429069" y="615182"/>
                </a:cubicBezTo>
                <a:cubicBezTo>
                  <a:pt x="418690" y="642346"/>
                  <a:pt x="391745" y="660899"/>
                  <a:pt x="384678" y="689386"/>
                </a:cubicBezTo>
                <a:cubicBezTo>
                  <a:pt x="383463" y="694466"/>
                  <a:pt x="379074" y="696730"/>
                  <a:pt x="375098" y="696343"/>
                </a:cubicBezTo>
                <a:close/>
                <a:moveTo>
                  <a:pt x="733845" y="727246"/>
                </a:moveTo>
                <a:cubicBezTo>
                  <a:pt x="730974" y="728793"/>
                  <a:pt x="727937" y="727799"/>
                  <a:pt x="726212" y="725783"/>
                </a:cubicBezTo>
                <a:cubicBezTo>
                  <a:pt x="724486" y="723767"/>
                  <a:pt x="724072" y="720730"/>
                  <a:pt x="726446" y="718189"/>
                </a:cubicBezTo>
                <a:cubicBezTo>
                  <a:pt x="734066" y="710128"/>
                  <a:pt x="743231" y="703832"/>
                  <a:pt x="751955" y="697095"/>
                </a:cubicBezTo>
                <a:cubicBezTo>
                  <a:pt x="759243" y="691354"/>
                  <a:pt x="768077" y="703059"/>
                  <a:pt x="760568" y="708692"/>
                </a:cubicBezTo>
                <a:cubicBezTo>
                  <a:pt x="751844" y="715098"/>
                  <a:pt x="743451" y="722166"/>
                  <a:pt x="733845" y="727246"/>
                </a:cubicBezTo>
                <a:close/>
                <a:moveTo>
                  <a:pt x="797893" y="732778"/>
                </a:moveTo>
                <a:cubicBezTo>
                  <a:pt x="793862" y="734431"/>
                  <a:pt x="790798" y="732583"/>
                  <a:pt x="789445" y="729683"/>
                </a:cubicBezTo>
                <a:cubicBezTo>
                  <a:pt x="788093" y="726785"/>
                  <a:pt x="788451" y="722836"/>
                  <a:pt x="791267" y="720296"/>
                </a:cubicBezTo>
                <a:cubicBezTo>
                  <a:pt x="827929" y="687279"/>
                  <a:pt x="870222" y="654157"/>
                  <a:pt x="912405" y="628539"/>
                </a:cubicBezTo>
                <a:cubicBezTo>
                  <a:pt x="918920" y="624671"/>
                  <a:pt x="926319" y="633728"/>
                  <a:pt x="921902" y="639582"/>
                </a:cubicBezTo>
                <a:cubicBezTo>
                  <a:pt x="891866" y="679331"/>
                  <a:pt x="843940" y="714112"/>
                  <a:pt x="797893" y="732778"/>
                </a:cubicBezTo>
                <a:close/>
                <a:moveTo>
                  <a:pt x="1994361" y="745141"/>
                </a:moveTo>
                <a:cubicBezTo>
                  <a:pt x="1976251" y="741721"/>
                  <a:pt x="1959025" y="736531"/>
                  <a:pt x="1941688" y="730346"/>
                </a:cubicBezTo>
                <a:cubicBezTo>
                  <a:pt x="1929762" y="726039"/>
                  <a:pt x="1917946" y="722948"/>
                  <a:pt x="1909444" y="713118"/>
                </a:cubicBezTo>
                <a:cubicBezTo>
                  <a:pt x="1907290" y="710634"/>
                  <a:pt x="1906904" y="707375"/>
                  <a:pt x="1907870" y="704587"/>
                </a:cubicBezTo>
                <a:cubicBezTo>
                  <a:pt x="1908836" y="701798"/>
                  <a:pt x="1911155" y="699480"/>
                  <a:pt x="1914413" y="698873"/>
                </a:cubicBezTo>
                <a:cubicBezTo>
                  <a:pt x="1929320" y="696110"/>
                  <a:pt x="1943455" y="703400"/>
                  <a:pt x="1957258" y="708370"/>
                </a:cubicBezTo>
                <a:cubicBezTo>
                  <a:pt x="1972166" y="713671"/>
                  <a:pt x="1986742" y="720186"/>
                  <a:pt x="2000655" y="727806"/>
                </a:cubicBezTo>
                <a:cubicBezTo>
                  <a:pt x="2008827" y="732334"/>
                  <a:pt x="2003527" y="746801"/>
                  <a:pt x="1994361" y="745141"/>
                </a:cubicBezTo>
                <a:close/>
                <a:moveTo>
                  <a:pt x="2241055" y="749013"/>
                </a:moveTo>
                <a:cubicBezTo>
                  <a:pt x="2222281" y="750556"/>
                  <a:pt x="2204503" y="741835"/>
                  <a:pt x="2186835" y="735761"/>
                </a:cubicBezTo>
                <a:cubicBezTo>
                  <a:pt x="2166958" y="728914"/>
                  <a:pt x="2146639" y="722840"/>
                  <a:pt x="2127756" y="713675"/>
                </a:cubicBezTo>
                <a:cubicBezTo>
                  <a:pt x="2123670" y="711686"/>
                  <a:pt x="2122097" y="707048"/>
                  <a:pt x="2122828" y="703155"/>
                </a:cubicBezTo>
                <a:cubicBezTo>
                  <a:pt x="2123560" y="699262"/>
                  <a:pt x="2126597" y="696115"/>
                  <a:pt x="2131732" y="697110"/>
                </a:cubicBezTo>
                <a:cubicBezTo>
                  <a:pt x="2152270" y="701085"/>
                  <a:pt x="2172148" y="708373"/>
                  <a:pt x="2192024" y="714889"/>
                </a:cubicBezTo>
                <a:cubicBezTo>
                  <a:pt x="2210135" y="720963"/>
                  <a:pt x="2230454" y="724828"/>
                  <a:pt x="2244919" y="737639"/>
                </a:cubicBezTo>
                <a:cubicBezTo>
                  <a:pt x="2248674" y="740950"/>
                  <a:pt x="2246023" y="748681"/>
                  <a:pt x="2241055" y="749013"/>
                </a:cubicBezTo>
                <a:close/>
                <a:moveTo>
                  <a:pt x="799549" y="825327"/>
                </a:moveTo>
                <a:cubicBezTo>
                  <a:pt x="788506" y="830737"/>
                  <a:pt x="781659" y="815940"/>
                  <a:pt x="787071" y="807770"/>
                </a:cubicBezTo>
                <a:cubicBezTo>
                  <a:pt x="802862" y="783695"/>
                  <a:pt x="845596" y="768567"/>
                  <a:pt x="873423" y="771438"/>
                </a:cubicBezTo>
                <a:cubicBezTo>
                  <a:pt x="880822" y="772210"/>
                  <a:pt x="885571" y="783476"/>
                  <a:pt x="878392" y="788002"/>
                </a:cubicBezTo>
                <a:cubicBezTo>
                  <a:pt x="865363" y="796174"/>
                  <a:pt x="850235" y="800703"/>
                  <a:pt x="836210" y="806775"/>
                </a:cubicBezTo>
                <a:cubicBezTo>
                  <a:pt x="823621" y="812186"/>
                  <a:pt x="811917" y="819255"/>
                  <a:pt x="799549" y="825327"/>
                </a:cubicBezTo>
                <a:close/>
                <a:moveTo>
                  <a:pt x="221425" y="882943"/>
                </a:moveTo>
                <a:cubicBezTo>
                  <a:pt x="218292" y="880542"/>
                  <a:pt x="216663" y="875933"/>
                  <a:pt x="219258" y="871350"/>
                </a:cubicBezTo>
                <a:cubicBezTo>
                  <a:pt x="250951" y="815588"/>
                  <a:pt x="296115" y="753862"/>
                  <a:pt x="348126" y="716092"/>
                </a:cubicBezTo>
                <a:cubicBezTo>
                  <a:pt x="354420" y="711563"/>
                  <a:pt x="363585" y="720069"/>
                  <a:pt x="359168" y="726585"/>
                </a:cubicBezTo>
                <a:cubicBezTo>
                  <a:pt x="322285" y="780811"/>
                  <a:pt x="274029" y="830272"/>
                  <a:pt x="232619" y="881284"/>
                </a:cubicBezTo>
                <a:cubicBezTo>
                  <a:pt x="229196" y="885537"/>
                  <a:pt x="224558" y="885344"/>
                  <a:pt x="221425" y="882943"/>
                </a:cubicBezTo>
                <a:close/>
                <a:moveTo>
                  <a:pt x="1492376" y="905427"/>
                </a:moveTo>
                <a:cubicBezTo>
                  <a:pt x="1489002" y="903786"/>
                  <a:pt x="1486224" y="900453"/>
                  <a:pt x="1485585" y="896871"/>
                </a:cubicBezTo>
                <a:cubicBezTo>
                  <a:pt x="1485158" y="894482"/>
                  <a:pt x="1485683" y="891987"/>
                  <a:pt x="1487615" y="889804"/>
                </a:cubicBezTo>
                <a:cubicBezTo>
                  <a:pt x="1500646" y="875228"/>
                  <a:pt x="1513345" y="860320"/>
                  <a:pt x="1526485" y="845746"/>
                </a:cubicBezTo>
                <a:cubicBezTo>
                  <a:pt x="1537086" y="833819"/>
                  <a:pt x="1546804" y="820016"/>
                  <a:pt x="1561160" y="812730"/>
                </a:cubicBezTo>
                <a:cubicBezTo>
                  <a:pt x="1567896" y="809307"/>
                  <a:pt x="1574853" y="816923"/>
                  <a:pt x="1572313" y="823438"/>
                </a:cubicBezTo>
                <a:cubicBezTo>
                  <a:pt x="1566019" y="839783"/>
                  <a:pt x="1550669" y="852481"/>
                  <a:pt x="1538853" y="865176"/>
                </a:cubicBezTo>
                <a:cubicBezTo>
                  <a:pt x="1526817" y="878099"/>
                  <a:pt x="1514781" y="891020"/>
                  <a:pt x="1502743" y="903827"/>
                </a:cubicBezTo>
                <a:cubicBezTo>
                  <a:pt x="1499720" y="907016"/>
                  <a:pt x="1495750" y="907067"/>
                  <a:pt x="1492376" y="905427"/>
                </a:cubicBezTo>
                <a:close/>
                <a:moveTo>
                  <a:pt x="377922" y="919910"/>
                </a:moveTo>
                <a:cubicBezTo>
                  <a:pt x="374937" y="918585"/>
                  <a:pt x="372709" y="915825"/>
                  <a:pt x="372507" y="912697"/>
                </a:cubicBezTo>
                <a:cubicBezTo>
                  <a:pt x="372372" y="910610"/>
                  <a:pt x="373139" y="908360"/>
                  <a:pt x="375182" y="906261"/>
                </a:cubicBezTo>
                <a:cubicBezTo>
                  <a:pt x="444088" y="835591"/>
                  <a:pt x="530552" y="784023"/>
                  <a:pt x="612046" y="729249"/>
                </a:cubicBezTo>
                <a:cubicBezTo>
                  <a:pt x="620770" y="723396"/>
                  <a:pt x="628499" y="736096"/>
                  <a:pt x="622425" y="743052"/>
                </a:cubicBezTo>
                <a:cubicBezTo>
                  <a:pt x="559814" y="815383"/>
                  <a:pt x="462197" y="858670"/>
                  <a:pt x="387880" y="918517"/>
                </a:cubicBezTo>
                <a:cubicBezTo>
                  <a:pt x="384650" y="921127"/>
                  <a:pt x="380908" y="921236"/>
                  <a:pt x="377922" y="919910"/>
                </a:cubicBezTo>
                <a:close/>
                <a:moveTo>
                  <a:pt x="289476" y="924012"/>
                </a:moveTo>
                <a:cubicBezTo>
                  <a:pt x="286536" y="921776"/>
                  <a:pt x="284686" y="917801"/>
                  <a:pt x="286066" y="914102"/>
                </a:cubicBezTo>
                <a:cubicBezTo>
                  <a:pt x="298544" y="880313"/>
                  <a:pt x="334212" y="847737"/>
                  <a:pt x="365905" y="831946"/>
                </a:cubicBezTo>
                <a:cubicBezTo>
                  <a:pt x="373744" y="828081"/>
                  <a:pt x="381253" y="837911"/>
                  <a:pt x="374849" y="844205"/>
                </a:cubicBezTo>
                <a:cubicBezTo>
                  <a:pt x="349009" y="870373"/>
                  <a:pt x="324163" y="896433"/>
                  <a:pt x="299428" y="923487"/>
                </a:cubicBezTo>
                <a:cubicBezTo>
                  <a:pt x="296447" y="926745"/>
                  <a:pt x="292416" y="926248"/>
                  <a:pt x="289476" y="924012"/>
                </a:cubicBezTo>
                <a:close/>
                <a:moveTo>
                  <a:pt x="563789" y="924584"/>
                </a:moveTo>
                <a:cubicBezTo>
                  <a:pt x="558930" y="925965"/>
                  <a:pt x="555589" y="923121"/>
                  <a:pt x="554444" y="919353"/>
                </a:cubicBezTo>
                <a:cubicBezTo>
                  <a:pt x="553298" y="915581"/>
                  <a:pt x="554347" y="910890"/>
                  <a:pt x="558267" y="908568"/>
                </a:cubicBezTo>
                <a:cubicBezTo>
                  <a:pt x="589408" y="890018"/>
                  <a:pt x="624191" y="877765"/>
                  <a:pt x="657319" y="863299"/>
                </a:cubicBezTo>
                <a:cubicBezTo>
                  <a:pt x="676092" y="855127"/>
                  <a:pt x="693760" y="844971"/>
                  <a:pt x="714079" y="841438"/>
                </a:cubicBezTo>
                <a:cubicBezTo>
                  <a:pt x="722139" y="840002"/>
                  <a:pt x="729870" y="848946"/>
                  <a:pt x="723354" y="856119"/>
                </a:cubicBezTo>
                <a:cubicBezTo>
                  <a:pt x="702373" y="877876"/>
                  <a:pt x="671565" y="887480"/>
                  <a:pt x="643406" y="896977"/>
                </a:cubicBezTo>
                <a:cubicBezTo>
                  <a:pt x="616793" y="906032"/>
                  <a:pt x="590843" y="916741"/>
                  <a:pt x="563789" y="924584"/>
                </a:cubicBezTo>
                <a:close/>
                <a:moveTo>
                  <a:pt x="1240702" y="929219"/>
                </a:moveTo>
                <a:cubicBezTo>
                  <a:pt x="1232863" y="935514"/>
                  <a:pt x="1224359" y="925133"/>
                  <a:pt x="1229107" y="917512"/>
                </a:cubicBezTo>
                <a:cubicBezTo>
                  <a:pt x="1248101" y="887588"/>
                  <a:pt x="1272726" y="861308"/>
                  <a:pt x="1295142" y="833812"/>
                </a:cubicBezTo>
                <a:cubicBezTo>
                  <a:pt x="1315130" y="809299"/>
                  <a:pt x="1333572" y="781694"/>
                  <a:pt x="1359411" y="763142"/>
                </a:cubicBezTo>
                <a:cubicBezTo>
                  <a:pt x="1364711" y="759390"/>
                  <a:pt x="1373766" y="765241"/>
                  <a:pt x="1371227" y="771755"/>
                </a:cubicBezTo>
                <a:cubicBezTo>
                  <a:pt x="1359521" y="801900"/>
                  <a:pt x="1336111" y="826304"/>
                  <a:pt x="1315350" y="850707"/>
                </a:cubicBezTo>
                <a:cubicBezTo>
                  <a:pt x="1291940" y="878202"/>
                  <a:pt x="1268861" y="906578"/>
                  <a:pt x="1240702" y="929219"/>
                </a:cubicBezTo>
                <a:close/>
                <a:moveTo>
                  <a:pt x="706238" y="947554"/>
                </a:moveTo>
                <a:cubicBezTo>
                  <a:pt x="701489" y="948271"/>
                  <a:pt x="698673" y="945317"/>
                  <a:pt x="697832" y="941605"/>
                </a:cubicBezTo>
                <a:cubicBezTo>
                  <a:pt x="696990" y="937892"/>
                  <a:pt x="698122" y="933419"/>
                  <a:pt x="701269" y="931099"/>
                </a:cubicBezTo>
                <a:cubicBezTo>
                  <a:pt x="720483" y="916968"/>
                  <a:pt x="744225" y="909458"/>
                  <a:pt x="766310" y="900952"/>
                </a:cubicBezTo>
                <a:cubicBezTo>
                  <a:pt x="785082" y="893779"/>
                  <a:pt x="803745" y="884391"/>
                  <a:pt x="823732" y="881962"/>
                </a:cubicBezTo>
                <a:cubicBezTo>
                  <a:pt x="830247" y="881190"/>
                  <a:pt x="834443" y="891238"/>
                  <a:pt x="829142" y="895213"/>
                </a:cubicBezTo>
                <a:cubicBezTo>
                  <a:pt x="810370" y="909898"/>
                  <a:pt x="786297" y="918180"/>
                  <a:pt x="764322" y="927455"/>
                </a:cubicBezTo>
                <a:cubicBezTo>
                  <a:pt x="745328" y="935516"/>
                  <a:pt x="726777" y="944461"/>
                  <a:pt x="706238" y="947554"/>
                </a:cubicBezTo>
                <a:close/>
                <a:moveTo>
                  <a:pt x="1329595" y="963795"/>
                </a:moveTo>
                <a:cubicBezTo>
                  <a:pt x="1320099" y="970863"/>
                  <a:pt x="1308283" y="959158"/>
                  <a:pt x="1314909" y="949550"/>
                </a:cubicBezTo>
                <a:cubicBezTo>
                  <a:pt x="1329817" y="927687"/>
                  <a:pt x="1349472" y="909136"/>
                  <a:pt x="1367582" y="889920"/>
                </a:cubicBezTo>
                <a:cubicBezTo>
                  <a:pt x="1382600" y="874018"/>
                  <a:pt x="1396182" y="856240"/>
                  <a:pt x="1415948" y="846303"/>
                </a:cubicBezTo>
                <a:cubicBezTo>
                  <a:pt x="1423236" y="842547"/>
                  <a:pt x="1430745" y="851712"/>
                  <a:pt x="1427653" y="858560"/>
                </a:cubicBezTo>
                <a:cubicBezTo>
                  <a:pt x="1417715" y="880423"/>
                  <a:pt x="1398059" y="896435"/>
                  <a:pt x="1381495" y="913551"/>
                </a:cubicBezTo>
                <a:cubicBezTo>
                  <a:pt x="1364821" y="930779"/>
                  <a:pt x="1348810" y="949330"/>
                  <a:pt x="1329595" y="963795"/>
                </a:cubicBezTo>
                <a:close/>
                <a:moveTo>
                  <a:pt x="0" y="975927"/>
                </a:moveTo>
                <a:lnTo>
                  <a:pt x="0" y="935880"/>
                </a:lnTo>
                <a:lnTo>
                  <a:pt x="1500" y="937605"/>
                </a:lnTo>
                <a:close/>
                <a:moveTo>
                  <a:pt x="689013" y="991047"/>
                </a:moveTo>
                <a:cubicBezTo>
                  <a:pt x="685424" y="991766"/>
                  <a:pt x="682221" y="989638"/>
                  <a:pt x="680841" y="986852"/>
                </a:cubicBezTo>
                <a:cubicBezTo>
                  <a:pt x="679461" y="984067"/>
                  <a:pt x="679902" y="980614"/>
                  <a:pt x="683602" y="978681"/>
                </a:cubicBezTo>
                <a:cubicBezTo>
                  <a:pt x="710987" y="964548"/>
                  <a:pt x="740803" y="956154"/>
                  <a:pt x="770617" y="948977"/>
                </a:cubicBezTo>
                <a:cubicBezTo>
                  <a:pt x="777684" y="947212"/>
                  <a:pt x="779561" y="958142"/>
                  <a:pt x="773489" y="960795"/>
                </a:cubicBezTo>
                <a:cubicBezTo>
                  <a:pt x="746213" y="973157"/>
                  <a:pt x="718606" y="985198"/>
                  <a:pt x="689013" y="991047"/>
                </a:cubicBezTo>
                <a:close/>
                <a:moveTo>
                  <a:pt x="1619465" y="993832"/>
                </a:moveTo>
                <a:cubicBezTo>
                  <a:pt x="1613281" y="998247"/>
                  <a:pt x="1602349" y="992175"/>
                  <a:pt x="1606545" y="984224"/>
                </a:cubicBezTo>
                <a:cubicBezTo>
                  <a:pt x="1622999" y="952200"/>
                  <a:pt x="1656789" y="931551"/>
                  <a:pt x="1684726" y="910240"/>
                </a:cubicBezTo>
                <a:cubicBezTo>
                  <a:pt x="1711118" y="890251"/>
                  <a:pt x="1733755" y="868275"/>
                  <a:pt x="1757608" y="845528"/>
                </a:cubicBezTo>
                <a:cubicBezTo>
                  <a:pt x="1763791" y="839456"/>
                  <a:pt x="1775717" y="845086"/>
                  <a:pt x="1771300" y="854030"/>
                </a:cubicBezTo>
                <a:cubicBezTo>
                  <a:pt x="1755952" y="885391"/>
                  <a:pt x="1725474" y="907147"/>
                  <a:pt x="1698641" y="928127"/>
                </a:cubicBezTo>
                <a:cubicBezTo>
                  <a:pt x="1671697" y="949217"/>
                  <a:pt x="1647181" y="973954"/>
                  <a:pt x="1619465" y="993832"/>
                </a:cubicBezTo>
                <a:close/>
                <a:moveTo>
                  <a:pt x="28166" y="1039689"/>
                </a:moveTo>
                <a:cubicBezTo>
                  <a:pt x="26289" y="1038820"/>
                  <a:pt x="24963" y="1036777"/>
                  <a:pt x="25681" y="1034238"/>
                </a:cubicBezTo>
                <a:cubicBezTo>
                  <a:pt x="42908" y="973722"/>
                  <a:pt x="65213" y="914862"/>
                  <a:pt x="81114" y="853911"/>
                </a:cubicBezTo>
                <a:cubicBezTo>
                  <a:pt x="90832" y="816699"/>
                  <a:pt x="96795" y="775843"/>
                  <a:pt x="116672" y="742494"/>
                </a:cubicBezTo>
                <a:cubicBezTo>
                  <a:pt x="120206" y="736531"/>
                  <a:pt x="131248" y="739624"/>
                  <a:pt x="131359" y="746581"/>
                </a:cubicBezTo>
                <a:cubicBezTo>
                  <a:pt x="131690" y="799365"/>
                  <a:pt x="107396" y="856343"/>
                  <a:pt x="91274" y="906252"/>
                </a:cubicBezTo>
                <a:cubicBezTo>
                  <a:pt x="76587" y="951967"/>
                  <a:pt x="60796" y="997906"/>
                  <a:pt x="33963" y="1038104"/>
                </a:cubicBezTo>
                <a:cubicBezTo>
                  <a:pt x="32473" y="1040256"/>
                  <a:pt x="30043" y="1040559"/>
                  <a:pt x="28166" y="1039689"/>
                </a:cubicBezTo>
                <a:close/>
                <a:moveTo>
                  <a:pt x="1337878" y="1056217"/>
                </a:moveTo>
                <a:cubicBezTo>
                  <a:pt x="1331032" y="1058646"/>
                  <a:pt x="1324737" y="1048706"/>
                  <a:pt x="1329154" y="1043187"/>
                </a:cubicBezTo>
                <a:cubicBezTo>
                  <a:pt x="1347264" y="1020881"/>
                  <a:pt x="1370786" y="1005971"/>
                  <a:pt x="1392760" y="987863"/>
                </a:cubicBezTo>
                <a:cubicBezTo>
                  <a:pt x="1414845" y="969751"/>
                  <a:pt x="1436599" y="950537"/>
                  <a:pt x="1460009" y="933976"/>
                </a:cubicBezTo>
                <a:cubicBezTo>
                  <a:pt x="1467078" y="929004"/>
                  <a:pt x="1476242" y="939493"/>
                  <a:pt x="1471383" y="946120"/>
                </a:cubicBezTo>
                <a:cubicBezTo>
                  <a:pt x="1439691" y="989188"/>
                  <a:pt x="1389226" y="1038879"/>
                  <a:pt x="1337878" y="1056217"/>
                </a:cubicBezTo>
                <a:close/>
                <a:moveTo>
                  <a:pt x="1490928" y="1138702"/>
                </a:moveTo>
                <a:cubicBezTo>
                  <a:pt x="1486622" y="1140027"/>
                  <a:pt x="1482840" y="1138011"/>
                  <a:pt x="1480880" y="1134851"/>
                </a:cubicBezTo>
                <a:cubicBezTo>
                  <a:pt x="1478919" y="1131690"/>
                  <a:pt x="1478781" y="1127383"/>
                  <a:pt x="1481762" y="1124123"/>
                </a:cubicBezTo>
                <a:cubicBezTo>
                  <a:pt x="1493690" y="1110873"/>
                  <a:pt x="1509591" y="1102261"/>
                  <a:pt x="1523614" y="1091438"/>
                </a:cubicBezTo>
                <a:cubicBezTo>
                  <a:pt x="1538081" y="1080176"/>
                  <a:pt x="1552215" y="1068689"/>
                  <a:pt x="1567123" y="1058089"/>
                </a:cubicBezTo>
                <a:cubicBezTo>
                  <a:pt x="1575626" y="1052017"/>
                  <a:pt x="1584570" y="1064162"/>
                  <a:pt x="1578386" y="1071672"/>
                </a:cubicBezTo>
                <a:cubicBezTo>
                  <a:pt x="1556854" y="1097622"/>
                  <a:pt x="1523836" y="1128541"/>
                  <a:pt x="1490928" y="1138702"/>
                </a:cubicBezTo>
                <a:close/>
                <a:moveTo>
                  <a:pt x="1008323" y="1141817"/>
                </a:moveTo>
                <a:cubicBezTo>
                  <a:pt x="1005411" y="1139277"/>
                  <a:pt x="1004002" y="1134832"/>
                  <a:pt x="1006266" y="1130635"/>
                </a:cubicBezTo>
                <a:cubicBezTo>
                  <a:pt x="1030008" y="1085914"/>
                  <a:pt x="1070424" y="1043181"/>
                  <a:pt x="1113712" y="1017119"/>
                </a:cubicBezTo>
                <a:cubicBezTo>
                  <a:pt x="1120447" y="1013031"/>
                  <a:pt x="1129503" y="1020210"/>
                  <a:pt x="1123981" y="1027277"/>
                </a:cubicBezTo>
                <a:cubicBezTo>
                  <a:pt x="1093173" y="1067252"/>
                  <a:pt x="1056621" y="1107560"/>
                  <a:pt x="1019408" y="1141570"/>
                </a:cubicBezTo>
                <a:cubicBezTo>
                  <a:pt x="1015653" y="1144993"/>
                  <a:pt x="1011236" y="1144357"/>
                  <a:pt x="1008323" y="1141817"/>
                </a:cubicBezTo>
                <a:close/>
                <a:moveTo>
                  <a:pt x="888994" y="1154592"/>
                </a:moveTo>
                <a:cubicBezTo>
                  <a:pt x="880160" y="1163094"/>
                  <a:pt x="869006" y="1149074"/>
                  <a:pt x="874860" y="1140128"/>
                </a:cubicBezTo>
                <a:cubicBezTo>
                  <a:pt x="915385" y="1077960"/>
                  <a:pt x="971703" y="1011034"/>
                  <a:pt x="1033542" y="969626"/>
                </a:cubicBezTo>
                <a:cubicBezTo>
                  <a:pt x="1040719" y="964879"/>
                  <a:pt x="1050879" y="974266"/>
                  <a:pt x="1045800" y="981556"/>
                </a:cubicBezTo>
                <a:cubicBezTo>
                  <a:pt x="1002623" y="1043393"/>
                  <a:pt x="943213" y="1102140"/>
                  <a:pt x="888994" y="1154592"/>
                </a:cubicBezTo>
                <a:close/>
                <a:moveTo>
                  <a:pt x="1157330" y="1180675"/>
                </a:moveTo>
                <a:cubicBezTo>
                  <a:pt x="1152195" y="1183381"/>
                  <a:pt x="1147861" y="1181420"/>
                  <a:pt x="1145638" y="1177818"/>
                </a:cubicBezTo>
                <a:cubicBezTo>
                  <a:pt x="1143416" y="1174215"/>
                  <a:pt x="1143306" y="1168970"/>
                  <a:pt x="1146618" y="1165105"/>
                </a:cubicBezTo>
                <a:cubicBezTo>
                  <a:pt x="1184937" y="1120934"/>
                  <a:pt x="1232641" y="1077426"/>
                  <a:pt x="1277915" y="1040545"/>
                </a:cubicBezTo>
                <a:cubicBezTo>
                  <a:pt x="1283327" y="1036127"/>
                  <a:pt x="1292271" y="1042752"/>
                  <a:pt x="1288738" y="1049157"/>
                </a:cubicBezTo>
                <a:cubicBezTo>
                  <a:pt x="1260469" y="1101720"/>
                  <a:pt x="1210556" y="1153070"/>
                  <a:pt x="1157330" y="1180675"/>
                </a:cubicBezTo>
                <a:close/>
                <a:moveTo>
                  <a:pt x="104305" y="1194124"/>
                </a:moveTo>
                <a:cubicBezTo>
                  <a:pt x="101544" y="1195392"/>
                  <a:pt x="98949" y="1194016"/>
                  <a:pt x="97666" y="1191875"/>
                </a:cubicBezTo>
                <a:cubicBezTo>
                  <a:pt x="96382" y="1189736"/>
                  <a:pt x="96410" y="1186836"/>
                  <a:pt x="98894" y="1185070"/>
                </a:cubicBezTo>
                <a:cubicBezTo>
                  <a:pt x="167800" y="1135819"/>
                  <a:pt x="241123" y="1091209"/>
                  <a:pt x="313452" y="1047257"/>
                </a:cubicBezTo>
                <a:cubicBezTo>
                  <a:pt x="378383" y="1007830"/>
                  <a:pt x="444529" y="961455"/>
                  <a:pt x="518293" y="941027"/>
                </a:cubicBezTo>
                <a:cubicBezTo>
                  <a:pt x="525692" y="938927"/>
                  <a:pt x="531986" y="948752"/>
                  <a:pt x="524808" y="953611"/>
                </a:cubicBezTo>
                <a:cubicBezTo>
                  <a:pt x="446516" y="1006065"/>
                  <a:pt x="358175" y="1045490"/>
                  <a:pt x="277784" y="1095512"/>
                </a:cubicBezTo>
                <a:cubicBezTo>
                  <a:pt x="221468" y="1130519"/>
                  <a:pt x="164818" y="1166737"/>
                  <a:pt x="104305" y="1194124"/>
                </a:cubicBezTo>
                <a:close/>
                <a:moveTo>
                  <a:pt x="0" y="1198619"/>
                </a:moveTo>
                <a:lnTo>
                  <a:pt x="0" y="1147299"/>
                </a:lnTo>
                <a:lnTo>
                  <a:pt x="47051" y="1081505"/>
                </a:lnTo>
                <a:cubicBezTo>
                  <a:pt x="88571" y="1026416"/>
                  <a:pt x="132134" y="973052"/>
                  <a:pt x="179728" y="923469"/>
                </a:cubicBezTo>
                <a:cubicBezTo>
                  <a:pt x="187568" y="915300"/>
                  <a:pt x="200819" y="925122"/>
                  <a:pt x="195519" y="934954"/>
                </a:cubicBezTo>
                <a:cubicBezTo>
                  <a:pt x="169459" y="983542"/>
                  <a:pt x="137048" y="1028707"/>
                  <a:pt x="102623" y="1072463"/>
                </a:cubicBezTo>
                <a:close/>
                <a:moveTo>
                  <a:pt x="0" y="1251775"/>
                </a:moveTo>
                <a:lnTo>
                  <a:pt x="0" y="1217676"/>
                </a:lnTo>
                <a:lnTo>
                  <a:pt x="73497" y="1144875"/>
                </a:lnTo>
                <a:cubicBezTo>
                  <a:pt x="129483" y="1083368"/>
                  <a:pt x="183923" y="1014795"/>
                  <a:pt x="251947" y="966427"/>
                </a:cubicBezTo>
                <a:cubicBezTo>
                  <a:pt x="259676" y="960904"/>
                  <a:pt x="266634" y="972278"/>
                  <a:pt x="261443" y="978573"/>
                </a:cubicBezTo>
                <a:cubicBezTo>
                  <a:pt x="208990" y="1042512"/>
                  <a:pt x="147042" y="1100153"/>
                  <a:pt x="90062" y="1160224"/>
                </a:cubicBezTo>
                <a:cubicBezTo>
                  <a:pt x="68584" y="1182808"/>
                  <a:pt x="46940" y="1206384"/>
                  <a:pt x="24468" y="1229269"/>
                </a:cubicBezTo>
                <a:close/>
                <a:moveTo>
                  <a:pt x="1470610" y="1423497"/>
                </a:moveTo>
                <a:cubicBezTo>
                  <a:pt x="1466304" y="1424270"/>
                  <a:pt x="1462825" y="1422059"/>
                  <a:pt x="1461362" y="1418994"/>
                </a:cubicBezTo>
                <a:cubicBezTo>
                  <a:pt x="1459899" y="1415931"/>
                  <a:pt x="1460451" y="1412012"/>
                  <a:pt x="1464205" y="1409361"/>
                </a:cubicBezTo>
                <a:cubicBezTo>
                  <a:pt x="1512462" y="1374688"/>
                  <a:pt x="1577835" y="1351498"/>
                  <a:pt x="1634703" y="1334823"/>
                </a:cubicBezTo>
                <a:cubicBezTo>
                  <a:pt x="1644421" y="1331952"/>
                  <a:pt x="1652151" y="1347191"/>
                  <a:pt x="1643537" y="1353044"/>
                </a:cubicBezTo>
                <a:cubicBezTo>
                  <a:pt x="1640225" y="1355253"/>
                  <a:pt x="1637023" y="1357461"/>
                  <a:pt x="1633710" y="1359669"/>
                </a:cubicBezTo>
                <a:cubicBezTo>
                  <a:pt x="1633048" y="1360111"/>
                  <a:pt x="1632274" y="1359669"/>
                  <a:pt x="1631501" y="1359669"/>
                </a:cubicBezTo>
                <a:cubicBezTo>
                  <a:pt x="1581920" y="1386724"/>
                  <a:pt x="1525492" y="1413667"/>
                  <a:pt x="1470610" y="1423497"/>
                </a:cubicBezTo>
                <a:close/>
                <a:moveTo>
                  <a:pt x="746102" y="1427589"/>
                </a:moveTo>
                <a:cubicBezTo>
                  <a:pt x="741133" y="1429909"/>
                  <a:pt x="737158" y="1423615"/>
                  <a:pt x="740029" y="1419529"/>
                </a:cubicBezTo>
                <a:cubicBezTo>
                  <a:pt x="774371" y="1370501"/>
                  <a:pt x="821854" y="1327323"/>
                  <a:pt x="859509" y="1280061"/>
                </a:cubicBezTo>
                <a:cubicBezTo>
                  <a:pt x="884466" y="1248700"/>
                  <a:pt x="909643" y="1219437"/>
                  <a:pt x="943433" y="1197794"/>
                </a:cubicBezTo>
                <a:cubicBezTo>
                  <a:pt x="951164" y="1192825"/>
                  <a:pt x="962096" y="1203868"/>
                  <a:pt x="956133" y="1211376"/>
                </a:cubicBezTo>
                <a:cubicBezTo>
                  <a:pt x="921570" y="1255104"/>
                  <a:pt x="882037" y="1295079"/>
                  <a:pt x="845486" y="1337372"/>
                </a:cubicBezTo>
                <a:cubicBezTo>
                  <a:pt x="816665" y="1370722"/>
                  <a:pt x="787181" y="1409259"/>
                  <a:pt x="746102" y="1427589"/>
                </a:cubicBezTo>
                <a:close/>
                <a:moveTo>
                  <a:pt x="1824514" y="1553705"/>
                </a:moveTo>
                <a:cubicBezTo>
                  <a:pt x="1810807" y="1554271"/>
                  <a:pt x="1797031" y="1553084"/>
                  <a:pt x="1786099" y="1550379"/>
                </a:cubicBezTo>
                <a:cubicBezTo>
                  <a:pt x="1782565" y="1549493"/>
                  <a:pt x="1779943" y="1546236"/>
                  <a:pt x="1779266" y="1542855"/>
                </a:cubicBezTo>
                <a:cubicBezTo>
                  <a:pt x="1778590" y="1539474"/>
                  <a:pt x="1779860" y="1535968"/>
                  <a:pt x="1784112" y="1534587"/>
                </a:cubicBezTo>
                <a:cubicBezTo>
                  <a:pt x="1806307" y="1527409"/>
                  <a:pt x="1839435" y="1525531"/>
                  <a:pt x="1861741" y="1532710"/>
                </a:cubicBezTo>
                <a:cubicBezTo>
                  <a:pt x="1867704" y="1534587"/>
                  <a:pt x="1868588" y="1544084"/>
                  <a:pt x="1862514" y="1546513"/>
                </a:cubicBezTo>
                <a:cubicBezTo>
                  <a:pt x="1851858" y="1550820"/>
                  <a:pt x="1838220" y="1553139"/>
                  <a:pt x="1824514" y="1553705"/>
                </a:cubicBezTo>
                <a:close/>
                <a:moveTo>
                  <a:pt x="1212543" y="1561742"/>
                </a:moveTo>
                <a:cubicBezTo>
                  <a:pt x="1208457" y="1563012"/>
                  <a:pt x="1204730" y="1560720"/>
                  <a:pt x="1202853" y="1557422"/>
                </a:cubicBezTo>
                <a:cubicBezTo>
                  <a:pt x="1200975" y="1554122"/>
                  <a:pt x="1200948" y="1549817"/>
                  <a:pt x="1204261" y="1547057"/>
                </a:cubicBezTo>
                <a:cubicBezTo>
                  <a:pt x="1232198" y="1523538"/>
                  <a:pt x="1265216" y="1506749"/>
                  <a:pt x="1298454" y="1491843"/>
                </a:cubicBezTo>
                <a:cubicBezTo>
                  <a:pt x="1319104" y="1482566"/>
                  <a:pt x="1339644" y="1472295"/>
                  <a:pt x="1362613" y="1472957"/>
                </a:cubicBezTo>
                <a:cubicBezTo>
                  <a:pt x="1367030" y="1473181"/>
                  <a:pt x="1368797" y="1477928"/>
                  <a:pt x="1366035" y="1481130"/>
                </a:cubicBezTo>
                <a:cubicBezTo>
                  <a:pt x="1348147" y="1502002"/>
                  <a:pt x="1320651" y="1511723"/>
                  <a:pt x="1296577" y="1523978"/>
                </a:cubicBezTo>
                <a:cubicBezTo>
                  <a:pt x="1269081" y="1538002"/>
                  <a:pt x="1241916" y="1552245"/>
                  <a:pt x="1212543" y="1561742"/>
                </a:cubicBezTo>
                <a:close/>
                <a:moveTo>
                  <a:pt x="1418046" y="1564051"/>
                </a:moveTo>
                <a:cubicBezTo>
                  <a:pt x="1412359" y="1563884"/>
                  <a:pt x="1409019" y="1559964"/>
                  <a:pt x="1408426" y="1555631"/>
                </a:cubicBezTo>
                <a:cubicBezTo>
                  <a:pt x="1407832" y="1551298"/>
                  <a:pt x="1409986" y="1546548"/>
                  <a:pt x="1415286" y="1544726"/>
                </a:cubicBezTo>
                <a:cubicBezTo>
                  <a:pt x="1448082" y="1533576"/>
                  <a:pt x="1489493" y="1526068"/>
                  <a:pt x="1524056" y="1530040"/>
                </a:cubicBezTo>
                <a:cubicBezTo>
                  <a:pt x="1532116" y="1530927"/>
                  <a:pt x="1534657" y="1542633"/>
                  <a:pt x="1526816" y="1546054"/>
                </a:cubicBezTo>
                <a:cubicBezTo>
                  <a:pt x="1495125" y="1559970"/>
                  <a:pt x="1452610" y="1565045"/>
                  <a:pt x="1418046" y="1564051"/>
                </a:cubicBezTo>
                <a:close/>
                <a:moveTo>
                  <a:pt x="953372" y="1616721"/>
                </a:moveTo>
                <a:cubicBezTo>
                  <a:pt x="948513" y="1618324"/>
                  <a:pt x="944621" y="1615670"/>
                  <a:pt x="942978" y="1611954"/>
                </a:cubicBezTo>
                <a:cubicBezTo>
                  <a:pt x="941336" y="1608245"/>
                  <a:pt x="941943" y="1603470"/>
                  <a:pt x="946084" y="1600820"/>
                </a:cubicBezTo>
                <a:cubicBezTo>
                  <a:pt x="1013554" y="1555772"/>
                  <a:pt x="1090190" y="1522754"/>
                  <a:pt x="1162520" y="1486087"/>
                </a:cubicBezTo>
                <a:cubicBezTo>
                  <a:pt x="1225242" y="1454173"/>
                  <a:pt x="1287411" y="1419721"/>
                  <a:pt x="1353998" y="1396645"/>
                </a:cubicBezTo>
                <a:cubicBezTo>
                  <a:pt x="1361287" y="1394106"/>
                  <a:pt x="1369680" y="1403602"/>
                  <a:pt x="1362171" y="1409011"/>
                </a:cubicBezTo>
                <a:cubicBezTo>
                  <a:pt x="1295473" y="1456601"/>
                  <a:pt x="1219720" y="1491391"/>
                  <a:pt x="1146619" y="1527942"/>
                </a:cubicBezTo>
                <a:cubicBezTo>
                  <a:pt x="1083675" y="1559521"/>
                  <a:pt x="1020291" y="1594304"/>
                  <a:pt x="953372" y="1616721"/>
                </a:cubicBezTo>
                <a:close/>
                <a:moveTo>
                  <a:pt x="1429089" y="1623901"/>
                </a:moveTo>
                <a:cubicBezTo>
                  <a:pt x="1424396" y="1624010"/>
                  <a:pt x="1421580" y="1620998"/>
                  <a:pt x="1421083" y="1617659"/>
                </a:cubicBezTo>
                <a:cubicBezTo>
                  <a:pt x="1420586" y="1614319"/>
                  <a:pt x="1422408" y="1610649"/>
                  <a:pt x="1426990" y="1609433"/>
                </a:cubicBezTo>
                <a:cubicBezTo>
                  <a:pt x="1494130" y="1591768"/>
                  <a:pt x="1569883" y="1579066"/>
                  <a:pt x="1639450" y="1578957"/>
                </a:cubicBezTo>
                <a:cubicBezTo>
                  <a:pt x="1648506" y="1578957"/>
                  <a:pt x="1647954" y="1591543"/>
                  <a:pt x="1640334" y="1593754"/>
                </a:cubicBezTo>
                <a:cubicBezTo>
                  <a:pt x="1574078" y="1613184"/>
                  <a:pt x="1498105" y="1622241"/>
                  <a:pt x="1429089" y="1623901"/>
                </a:cubicBezTo>
                <a:close/>
                <a:moveTo>
                  <a:pt x="1264664" y="1639583"/>
                </a:moveTo>
                <a:cubicBezTo>
                  <a:pt x="1260579" y="1639087"/>
                  <a:pt x="1258122" y="1635967"/>
                  <a:pt x="1257611" y="1632546"/>
                </a:cubicBezTo>
                <a:cubicBezTo>
                  <a:pt x="1257100" y="1629115"/>
                  <a:pt x="1258536" y="1625394"/>
                  <a:pt x="1262235" y="1623681"/>
                </a:cubicBezTo>
                <a:cubicBezTo>
                  <a:pt x="1294258" y="1608994"/>
                  <a:pt x="1336442" y="1606676"/>
                  <a:pt x="1371005" y="1605239"/>
                </a:cubicBezTo>
                <a:cubicBezTo>
                  <a:pt x="1382379" y="1604799"/>
                  <a:pt x="1383704" y="1621582"/>
                  <a:pt x="1373324" y="1624453"/>
                </a:cubicBezTo>
                <a:cubicBezTo>
                  <a:pt x="1339864" y="1633618"/>
                  <a:pt x="1299339" y="1643671"/>
                  <a:pt x="1264664" y="1639583"/>
                </a:cubicBezTo>
                <a:close/>
                <a:moveTo>
                  <a:pt x="1090412" y="1642924"/>
                </a:moveTo>
                <a:cubicBezTo>
                  <a:pt x="1085553" y="1643918"/>
                  <a:pt x="1082102" y="1641075"/>
                  <a:pt x="1080902" y="1637403"/>
                </a:cubicBezTo>
                <a:cubicBezTo>
                  <a:pt x="1079701" y="1633731"/>
                  <a:pt x="1080750" y="1629231"/>
                  <a:pt x="1084891" y="1626912"/>
                </a:cubicBezTo>
                <a:cubicBezTo>
                  <a:pt x="1115038" y="1610017"/>
                  <a:pt x="1156448" y="1598202"/>
                  <a:pt x="1191121" y="1598202"/>
                </a:cubicBezTo>
                <a:cubicBezTo>
                  <a:pt x="1199845" y="1598202"/>
                  <a:pt x="1204041" y="1610569"/>
                  <a:pt x="1194876" y="1613993"/>
                </a:cubicBezTo>
                <a:cubicBezTo>
                  <a:pt x="1161748" y="1625919"/>
                  <a:pt x="1124865" y="1635857"/>
                  <a:pt x="1090412" y="1642924"/>
                </a:cubicBezTo>
                <a:close/>
                <a:moveTo>
                  <a:pt x="1778036" y="1679693"/>
                </a:moveTo>
                <a:cubicBezTo>
                  <a:pt x="1772901" y="1680135"/>
                  <a:pt x="1768594" y="1676380"/>
                  <a:pt x="1766855" y="1671866"/>
                </a:cubicBezTo>
                <a:cubicBezTo>
                  <a:pt x="1765116" y="1667353"/>
                  <a:pt x="1765944" y="1662079"/>
                  <a:pt x="1771079" y="1659485"/>
                </a:cubicBezTo>
                <a:cubicBezTo>
                  <a:pt x="1788747" y="1650540"/>
                  <a:pt x="1808955" y="1648111"/>
                  <a:pt x="1826403" y="1658491"/>
                </a:cubicBezTo>
                <a:cubicBezTo>
                  <a:pt x="1832808" y="1662245"/>
                  <a:pt x="1831482" y="1672626"/>
                  <a:pt x="1824084" y="1674393"/>
                </a:cubicBezTo>
                <a:cubicBezTo>
                  <a:pt x="1809177" y="1677816"/>
                  <a:pt x="1793164" y="1678368"/>
                  <a:pt x="1778036" y="1679693"/>
                </a:cubicBezTo>
                <a:close/>
                <a:moveTo>
                  <a:pt x="1630728" y="1682415"/>
                </a:moveTo>
                <a:cubicBezTo>
                  <a:pt x="1620458" y="1682539"/>
                  <a:pt x="1610243" y="1681931"/>
                  <a:pt x="1600802" y="1679116"/>
                </a:cubicBezTo>
                <a:cubicBezTo>
                  <a:pt x="1599477" y="1679777"/>
                  <a:pt x="1598152" y="1680551"/>
                  <a:pt x="1596716" y="1681211"/>
                </a:cubicBezTo>
                <a:cubicBezTo>
                  <a:pt x="1591858" y="1683533"/>
                  <a:pt x="1588545" y="1677792"/>
                  <a:pt x="1590532" y="1673924"/>
                </a:cubicBezTo>
                <a:cubicBezTo>
                  <a:pt x="1589042" y="1671937"/>
                  <a:pt x="1588269" y="1669398"/>
                  <a:pt x="1588614" y="1666871"/>
                </a:cubicBezTo>
                <a:cubicBezTo>
                  <a:pt x="1588959" y="1664342"/>
                  <a:pt x="1590422" y="1661833"/>
                  <a:pt x="1593404" y="1659899"/>
                </a:cubicBezTo>
                <a:cubicBezTo>
                  <a:pt x="1609526" y="1649522"/>
                  <a:pt x="1631059" y="1651399"/>
                  <a:pt x="1649721" y="1651066"/>
                </a:cubicBezTo>
                <a:cubicBezTo>
                  <a:pt x="1671696" y="1650734"/>
                  <a:pt x="1693671" y="1651617"/>
                  <a:pt x="1714762" y="1658132"/>
                </a:cubicBezTo>
                <a:cubicBezTo>
                  <a:pt x="1722492" y="1660452"/>
                  <a:pt x="1725363" y="1673263"/>
                  <a:pt x="1715757" y="1675470"/>
                </a:cubicBezTo>
                <a:cubicBezTo>
                  <a:pt x="1697757" y="1679667"/>
                  <a:pt x="1679315" y="1681101"/>
                  <a:pt x="1660985" y="1681325"/>
                </a:cubicBezTo>
                <a:cubicBezTo>
                  <a:pt x="1651322" y="1681436"/>
                  <a:pt x="1640997" y="1682291"/>
                  <a:pt x="1630728" y="1682415"/>
                </a:cubicBezTo>
                <a:close/>
                <a:moveTo>
                  <a:pt x="1207243" y="1701099"/>
                </a:moveTo>
                <a:cubicBezTo>
                  <a:pt x="1200948" y="1700714"/>
                  <a:pt x="1198105" y="1696270"/>
                  <a:pt x="1198188" y="1691562"/>
                </a:cubicBezTo>
                <a:cubicBezTo>
                  <a:pt x="1198270" y="1686855"/>
                  <a:pt x="1201280" y="1681886"/>
                  <a:pt x="1206691" y="1680451"/>
                </a:cubicBezTo>
                <a:cubicBezTo>
                  <a:pt x="1274272" y="1662339"/>
                  <a:pt x="1350465" y="1662339"/>
                  <a:pt x="1420144" y="1658475"/>
                </a:cubicBezTo>
                <a:cubicBezTo>
                  <a:pt x="1454929" y="1656488"/>
                  <a:pt x="1521295" y="1641359"/>
                  <a:pt x="1551331" y="1662894"/>
                </a:cubicBezTo>
                <a:cubicBezTo>
                  <a:pt x="1554091" y="1664770"/>
                  <a:pt x="1554091" y="1669076"/>
                  <a:pt x="1552104" y="1671506"/>
                </a:cubicBezTo>
                <a:cubicBezTo>
                  <a:pt x="1549122" y="1674929"/>
                  <a:pt x="1548239" y="1675371"/>
                  <a:pt x="1543712" y="1674929"/>
                </a:cubicBezTo>
                <a:cubicBezTo>
                  <a:pt x="1542828" y="1674929"/>
                  <a:pt x="1542387" y="1674377"/>
                  <a:pt x="1541834" y="1674046"/>
                </a:cubicBezTo>
                <a:cubicBezTo>
                  <a:pt x="1538521" y="1680120"/>
                  <a:pt x="1530791" y="1681445"/>
                  <a:pt x="1518424" y="1678022"/>
                </a:cubicBezTo>
                <a:cubicBezTo>
                  <a:pt x="1502191" y="1680562"/>
                  <a:pt x="1485848" y="1682327"/>
                  <a:pt x="1469394" y="1683323"/>
                </a:cubicBezTo>
                <a:cubicBezTo>
                  <a:pt x="1438586" y="1685752"/>
                  <a:pt x="1407667" y="1687850"/>
                  <a:pt x="1376857" y="1690277"/>
                </a:cubicBezTo>
                <a:cubicBezTo>
                  <a:pt x="1320761" y="1694698"/>
                  <a:pt x="1263449" y="1704745"/>
                  <a:pt x="1207243" y="1701099"/>
                </a:cubicBezTo>
                <a:close/>
                <a:moveTo>
                  <a:pt x="1077161" y="1709068"/>
                </a:moveTo>
                <a:cubicBezTo>
                  <a:pt x="1073516" y="1708627"/>
                  <a:pt x="1071032" y="1705453"/>
                  <a:pt x="1070314" y="1701947"/>
                </a:cubicBezTo>
                <a:cubicBezTo>
                  <a:pt x="1069597" y="1698441"/>
                  <a:pt x="1070646" y="1694604"/>
                  <a:pt x="1074069" y="1692838"/>
                </a:cubicBezTo>
                <a:cubicBezTo>
                  <a:pt x="1094939" y="1681905"/>
                  <a:pt x="1120669" y="1681463"/>
                  <a:pt x="1143859" y="1680800"/>
                </a:cubicBezTo>
                <a:cubicBezTo>
                  <a:pt x="1152913" y="1680580"/>
                  <a:pt x="1154791" y="1693499"/>
                  <a:pt x="1146399" y="1696259"/>
                </a:cubicBezTo>
                <a:cubicBezTo>
                  <a:pt x="1124644" y="1703548"/>
                  <a:pt x="1100240" y="1712161"/>
                  <a:pt x="1077161" y="1709068"/>
                </a:cubicBezTo>
                <a:close/>
                <a:moveTo>
                  <a:pt x="896060" y="1717102"/>
                </a:moveTo>
                <a:cubicBezTo>
                  <a:pt x="890981" y="1717269"/>
                  <a:pt x="888110" y="1713792"/>
                  <a:pt x="887475" y="1709749"/>
                </a:cubicBezTo>
                <a:cubicBezTo>
                  <a:pt x="886840" y="1705703"/>
                  <a:pt x="888441" y="1701092"/>
                  <a:pt x="892306" y="1698994"/>
                </a:cubicBezTo>
                <a:cubicBezTo>
                  <a:pt x="937471" y="1674149"/>
                  <a:pt x="1005935" y="1658799"/>
                  <a:pt x="1057173" y="1665203"/>
                </a:cubicBezTo>
                <a:cubicBezTo>
                  <a:pt x="1064792" y="1666199"/>
                  <a:pt x="1064462" y="1676025"/>
                  <a:pt x="1058498" y="1678895"/>
                </a:cubicBezTo>
                <a:cubicBezTo>
                  <a:pt x="1033211" y="1690932"/>
                  <a:pt x="1005935" y="1695352"/>
                  <a:pt x="978881" y="1701643"/>
                </a:cubicBezTo>
                <a:cubicBezTo>
                  <a:pt x="951164" y="1708048"/>
                  <a:pt x="924440" y="1715890"/>
                  <a:pt x="896060" y="1717102"/>
                </a:cubicBezTo>
                <a:close/>
                <a:moveTo>
                  <a:pt x="637223" y="1747269"/>
                </a:moveTo>
                <a:cubicBezTo>
                  <a:pt x="632253" y="1746991"/>
                  <a:pt x="628913" y="1743543"/>
                  <a:pt x="628071" y="1739691"/>
                </a:cubicBezTo>
                <a:cubicBezTo>
                  <a:pt x="627229" y="1735838"/>
                  <a:pt x="628886" y="1731587"/>
                  <a:pt x="633909" y="1729710"/>
                </a:cubicBezTo>
                <a:cubicBezTo>
                  <a:pt x="666817" y="1717451"/>
                  <a:pt x="701380" y="1712815"/>
                  <a:pt x="736055" y="1707844"/>
                </a:cubicBezTo>
                <a:cubicBezTo>
                  <a:pt x="774593" y="1702434"/>
                  <a:pt x="813574" y="1693932"/>
                  <a:pt x="852665" y="1694815"/>
                </a:cubicBezTo>
                <a:cubicBezTo>
                  <a:pt x="865365" y="1695035"/>
                  <a:pt x="865916" y="1711159"/>
                  <a:pt x="856529" y="1714360"/>
                </a:cubicBezTo>
                <a:lnTo>
                  <a:pt x="856641" y="1714470"/>
                </a:lnTo>
                <a:cubicBezTo>
                  <a:pt x="813353" y="1729158"/>
                  <a:pt x="765759" y="1733686"/>
                  <a:pt x="720595" y="1740421"/>
                </a:cubicBezTo>
                <a:cubicBezTo>
                  <a:pt x="692768" y="1744508"/>
                  <a:pt x="665492" y="1748815"/>
                  <a:pt x="637223" y="1747269"/>
                </a:cubicBezTo>
                <a:close/>
                <a:moveTo>
                  <a:pt x="2183522" y="1750682"/>
                </a:moveTo>
                <a:cubicBezTo>
                  <a:pt x="2179271" y="1750018"/>
                  <a:pt x="2177697" y="1746902"/>
                  <a:pt x="2177973" y="1743632"/>
                </a:cubicBezTo>
                <a:cubicBezTo>
                  <a:pt x="2178249" y="1740357"/>
                  <a:pt x="2180375" y="1736933"/>
                  <a:pt x="2183522" y="1735664"/>
                </a:cubicBezTo>
                <a:cubicBezTo>
                  <a:pt x="2203068" y="1727934"/>
                  <a:pt x="2225926" y="1726498"/>
                  <a:pt x="2246796" y="1727049"/>
                </a:cubicBezTo>
                <a:cubicBezTo>
                  <a:pt x="2258171" y="1727382"/>
                  <a:pt x="2257618" y="1743393"/>
                  <a:pt x="2247680" y="1745821"/>
                </a:cubicBezTo>
                <a:cubicBezTo>
                  <a:pt x="2227030" y="1750900"/>
                  <a:pt x="2204614" y="1753994"/>
                  <a:pt x="2183522" y="1750682"/>
                </a:cubicBezTo>
                <a:close/>
                <a:moveTo>
                  <a:pt x="1004417" y="1760456"/>
                </a:moveTo>
                <a:cubicBezTo>
                  <a:pt x="992961" y="1760663"/>
                  <a:pt x="981421" y="1759145"/>
                  <a:pt x="971704" y="1756438"/>
                </a:cubicBezTo>
                <a:cubicBezTo>
                  <a:pt x="968335" y="1755500"/>
                  <a:pt x="966596" y="1752187"/>
                  <a:pt x="966527" y="1748847"/>
                </a:cubicBezTo>
                <a:cubicBezTo>
                  <a:pt x="966458" y="1745507"/>
                  <a:pt x="968059" y="1742139"/>
                  <a:pt x="971372" y="1741091"/>
                </a:cubicBezTo>
                <a:cubicBezTo>
                  <a:pt x="990807" y="1734907"/>
                  <a:pt x="1017199" y="1733028"/>
                  <a:pt x="1036524" y="1740648"/>
                </a:cubicBezTo>
                <a:cubicBezTo>
                  <a:pt x="1042486" y="1743077"/>
                  <a:pt x="1042265" y="1751580"/>
                  <a:pt x="1036634" y="1754119"/>
                </a:cubicBezTo>
                <a:cubicBezTo>
                  <a:pt x="1027247" y="1758316"/>
                  <a:pt x="1015874" y="1760249"/>
                  <a:pt x="1004417" y="1760456"/>
                </a:cubicBezTo>
                <a:close/>
                <a:moveTo>
                  <a:pt x="1907567" y="1775654"/>
                </a:moveTo>
                <a:cubicBezTo>
                  <a:pt x="1889126" y="1780183"/>
                  <a:pt x="1871679" y="1780071"/>
                  <a:pt x="1853237" y="1775433"/>
                </a:cubicBezTo>
                <a:cubicBezTo>
                  <a:pt x="1848655" y="1774274"/>
                  <a:pt x="1846446" y="1770023"/>
                  <a:pt x="1846556" y="1765855"/>
                </a:cubicBezTo>
                <a:cubicBezTo>
                  <a:pt x="1846667" y="1761687"/>
                  <a:pt x="1849096" y="1757600"/>
                  <a:pt x="1853789" y="1756771"/>
                </a:cubicBezTo>
                <a:cubicBezTo>
                  <a:pt x="1872894" y="1753459"/>
                  <a:pt x="1890341" y="1755005"/>
                  <a:pt x="1908561" y="1761189"/>
                </a:cubicBezTo>
                <a:cubicBezTo>
                  <a:pt x="1915850" y="1763728"/>
                  <a:pt x="1914525" y="1773889"/>
                  <a:pt x="1907567" y="1775654"/>
                </a:cubicBezTo>
                <a:close/>
                <a:moveTo>
                  <a:pt x="1636566" y="1776357"/>
                </a:moveTo>
                <a:cubicBezTo>
                  <a:pt x="1581201" y="1773886"/>
                  <a:pt x="1525767" y="1769551"/>
                  <a:pt x="1471383" y="1768337"/>
                </a:cubicBezTo>
                <a:cubicBezTo>
                  <a:pt x="1355214" y="1765799"/>
                  <a:pt x="1228886" y="1780042"/>
                  <a:pt x="1114595" y="1759835"/>
                </a:cubicBezTo>
                <a:cubicBezTo>
                  <a:pt x="1110399" y="1759060"/>
                  <a:pt x="1108080" y="1755170"/>
                  <a:pt x="1107900" y="1751262"/>
                </a:cubicBezTo>
                <a:cubicBezTo>
                  <a:pt x="1107721" y="1747354"/>
                  <a:pt x="1109681" y="1743439"/>
                  <a:pt x="1114043" y="1742609"/>
                </a:cubicBezTo>
                <a:cubicBezTo>
                  <a:pt x="1228334" y="1720852"/>
                  <a:pt x="1359079" y="1736863"/>
                  <a:pt x="1475358" y="1739958"/>
                </a:cubicBezTo>
                <a:cubicBezTo>
                  <a:pt x="1582692" y="1742827"/>
                  <a:pt x="1697204" y="1737422"/>
                  <a:pt x="1802330" y="1760608"/>
                </a:cubicBezTo>
                <a:cubicBezTo>
                  <a:pt x="1808624" y="1762043"/>
                  <a:pt x="1807410" y="1772313"/>
                  <a:pt x="1801337" y="1773194"/>
                </a:cubicBezTo>
                <a:cubicBezTo>
                  <a:pt x="1747228" y="1779436"/>
                  <a:pt x="1691932" y="1778828"/>
                  <a:pt x="1636566" y="1776357"/>
                </a:cubicBezTo>
                <a:close/>
                <a:moveTo>
                  <a:pt x="1424244" y="1830944"/>
                </a:moveTo>
                <a:cubicBezTo>
                  <a:pt x="1362640" y="1829453"/>
                  <a:pt x="1300994" y="1826279"/>
                  <a:pt x="1240039" y="1824678"/>
                </a:cubicBezTo>
                <a:cubicBezTo>
                  <a:pt x="1128398" y="1821697"/>
                  <a:pt x="1013666" y="1827217"/>
                  <a:pt x="902908" y="1812311"/>
                </a:cubicBezTo>
                <a:cubicBezTo>
                  <a:pt x="897386" y="1811538"/>
                  <a:pt x="893770" y="1806570"/>
                  <a:pt x="893135" y="1801654"/>
                </a:cubicBezTo>
                <a:cubicBezTo>
                  <a:pt x="892500" y="1796739"/>
                  <a:pt x="894846" y="1791882"/>
                  <a:pt x="901251" y="1791329"/>
                </a:cubicBezTo>
                <a:cubicBezTo>
                  <a:pt x="1022830" y="1781170"/>
                  <a:pt x="1148386" y="1794421"/>
                  <a:pt x="1270296" y="1797733"/>
                </a:cubicBezTo>
                <a:cubicBezTo>
                  <a:pt x="1382048" y="1800827"/>
                  <a:pt x="1496338" y="1798948"/>
                  <a:pt x="1607207" y="1814079"/>
                </a:cubicBezTo>
                <a:cubicBezTo>
                  <a:pt x="1614053" y="1814962"/>
                  <a:pt x="1616152" y="1826336"/>
                  <a:pt x="1608201" y="1827107"/>
                </a:cubicBezTo>
                <a:cubicBezTo>
                  <a:pt x="1547411" y="1832241"/>
                  <a:pt x="1485848" y="1832434"/>
                  <a:pt x="1424244" y="1830944"/>
                </a:cubicBezTo>
                <a:close/>
                <a:moveTo>
                  <a:pt x="1444329" y="1884838"/>
                </a:moveTo>
                <a:cubicBezTo>
                  <a:pt x="1428758" y="1883184"/>
                  <a:pt x="1413520" y="1882517"/>
                  <a:pt x="1399605" y="1874786"/>
                </a:cubicBezTo>
                <a:cubicBezTo>
                  <a:pt x="1396569" y="1873073"/>
                  <a:pt x="1395962" y="1870120"/>
                  <a:pt x="1396804" y="1867417"/>
                </a:cubicBezTo>
                <a:cubicBezTo>
                  <a:pt x="1397646" y="1864708"/>
                  <a:pt x="1399937" y="1862251"/>
                  <a:pt x="1402697" y="1861534"/>
                </a:cubicBezTo>
                <a:cubicBezTo>
                  <a:pt x="1419482" y="1857338"/>
                  <a:pt x="1438585" y="1860650"/>
                  <a:pt x="1455702" y="1861534"/>
                </a:cubicBezTo>
                <a:cubicBezTo>
                  <a:pt x="1470500" y="1862198"/>
                  <a:pt x="1485296" y="1862087"/>
                  <a:pt x="1499542" y="1866284"/>
                </a:cubicBezTo>
                <a:cubicBezTo>
                  <a:pt x="1508265" y="1868822"/>
                  <a:pt x="1506608" y="1880529"/>
                  <a:pt x="1498658" y="1882851"/>
                </a:cubicBezTo>
                <a:cubicBezTo>
                  <a:pt x="1481432" y="1888258"/>
                  <a:pt x="1462107" y="1886823"/>
                  <a:pt x="1444329" y="1884838"/>
                </a:cubicBezTo>
                <a:close/>
                <a:moveTo>
                  <a:pt x="1134141" y="1886400"/>
                </a:moveTo>
                <a:cubicBezTo>
                  <a:pt x="1059630" y="1883777"/>
                  <a:pt x="985230" y="1875191"/>
                  <a:pt x="917594" y="1862326"/>
                </a:cubicBezTo>
                <a:cubicBezTo>
                  <a:pt x="913177" y="1861497"/>
                  <a:pt x="911576" y="1857742"/>
                  <a:pt x="912142" y="1854167"/>
                </a:cubicBezTo>
                <a:cubicBezTo>
                  <a:pt x="912708" y="1850594"/>
                  <a:pt x="915441" y="1847197"/>
                  <a:pt x="919693" y="1847088"/>
                </a:cubicBezTo>
                <a:cubicBezTo>
                  <a:pt x="1060486" y="1843444"/>
                  <a:pt x="1212433" y="1843666"/>
                  <a:pt x="1352343" y="1858796"/>
                </a:cubicBezTo>
                <a:cubicBezTo>
                  <a:pt x="1361950" y="1859787"/>
                  <a:pt x="1359741" y="1873370"/>
                  <a:pt x="1351349" y="1874695"/>
                </a:cubicBezTo>
                <a:cubicBezTo>
                  <a:pt x="1283271" y="1885683"/>
                  <a:pt x="1208651" y="1889023"/>
                  <a:pt x="1134141" y="1886400"/>
                </a:cubicBezTo>
                <a:close/>
                <a:moveTo>
                  <a:pt x="2057387" y="1898642"/>
                </a:moveTo>
                <a:cubicBezTo>
                  <a:pt x="2048442" y="1898669"/>
                  <a:pt x="2039415" y="1897925"/>
                  <a:pt x="2030691" y="1897539"/>
                </a:cubicBezTo>
                <a:cubicBezTo>
                  <a:pt x="2015343" y="1896872"/>
                  <a:pt x="1999772" y="1896984"/>
                  <a:pt x="1985085" y="1892016"/>
                </a:cubicBezTo>
                <a:cubicBezTo>
                  <a:pt x="1981718" y="1890913"/>
                  <a:pt x="1980254" y="1887709"/>
                  <a:pt x="1980434" y="1884509"/>
                </a:cubicBezTo>
                <a:cubicBezTo>
                  <a:pt x="1980613" y="1881305"/>
                  <a:pt x="1982435" y="1878102"/>
                  <a:pt x="1985637" y="1876998"/>
                </a:cubicBezTo>
                <a:cubicBezTo>
                  <a:pt x="2000435" y="1872028"/>
                  <a:pt x="2016667" y="1871805"/>
                  <a:pt x="2032238" y="1872467"/>
                </a:cubicBezTo>
                <a:cubicBezTo>
                  <a:pt x="2050126" y="1873242"/>
                  <a:pt x="2069120" y="1872913"/>
                  <a:pt x="2085463" y="1880862"/>
                </a:cubicBezTo>
                <a:cubicBezTo>
                  <a:pt x="2091868" y="1883957"/>
                  <a:pt x="2089549" y="1893231"/>
                  <a:pt x="2083586" y="1895109"/>
                </a:cubicBezTo>
                <a:cubicBezTo>
                  <a:pt x="2075193" y="1897814"/>
                  <a:pt x="2066332" y="1898614"/>
                  <a:pt x="2057387" y="1898642"/>
                </a:cubicBezTo>
                <a:close/>
                <a:moveTo>
                  <a:pt x="0" y="1926754"/>
                </a:moveTo>
                <a:lnTo>
                  <a:pt x="0" y="1903457"/>
                </a:lnTo>
                <a:lnTo>
                  <a:pt x="34517" y="1903503"/>
                </a:lnTo>
                <a:cubicBezTo>
                  <a:pt x="41032" y="1904050"/>
                  <a:pt x="41032" y="1913106"/>
                  <a:pt x="35732" y="1915430"/>
                </a:cubicBezTo>
                <a:close/>
                <a:moveTo>
                  <a:pt x="1111173" y="1931020"/>
                </a:moveTo>
                <a:cubicBezTo>
                  <a:pt x="1078486" y="1927154"/>
                  <a:pt x="1046020" y="1922184"/>
                  <a:pt x="1013335" y="1918650"/>
                </a:cubicBezTo>
                <a:cubicBezTo>
                  <a:pt x="987495" y="1915781"/>
                  <a:pt x="959999" y="1916000"/>
                  <a:pt x="935594" y="1906723"/>
                </a:cubicBezTo>
                <a:cubicBezTo>
                  <a:pt x="931453" y="1905178"/>
                  <a:pt x="930432" y="1901674"/>
                  <a:pt x="931329" y="1898401"/>
                </a:cubicBezTo>
                <a:cubicBezTo>
                  <a:pt x="932226" y="1895131"/>
                  <a:pt x="935042" y="1892094"/>
                  <a:pt x="938576" y="1891488"/>
                </a:cubicBezTo>
                <a:cubicBezTo>
                  <a:pt x="967176" y="1886297"/>
                  <a:pt x="999089" y="1893916"/>
                  <a:pt x="1027690" y="1898002"/>
                </a:cubicBezTo>
                <a:cubicBezTo>
                  <a:pt x="1056953" y="1902199"/>
                  <a:pt x="1086327" y="1906396"/>
                  <a:pt x="1115148" y="1912688"/>
                </a:cubicBezTo>
                <a:cubicBezTo>
                  <a:pt x="1125749" y="1915006"/>
                  <a:pt x="1121663" y="1932234"/>
                  <a:pt x="1111173" y="1931020"/>
                </a:cubicBezTo>
                <a:close/>
                <a:moveTo>
                  <a:pt x="0" y="1983658"/>
                </a:moveTo>
                <a:lnTo>
                  <a:pt x="0" y="1958230"/>
                </a:lnTo>
                <a:lnTo>
                  <a:pt x="103754" y="1972734"/>
                </a:lnTo>
                <a:cubicBezTo>
                  <a:pt x="108282" y="1973949"/>
                  <a:pt x="107508" y="1980020"/>
                  <a:pt x="103092" y="1980574"/>
                </a:cubicBezTo>
                <a:close/>
                <a:moveTo>
                  <a:pt x="1115921" y="2006223"/>
                </a:moveTo>
                <a:cubicBezTo>
                  <a:pt x="1083234" y="2003240"/>
                  <a:pt x="1051432" y="1992309"/>
                  <a:pt x="1019629" y="1984689"/>
                </a:cubicBezTo>
                <a:cubicBezTo>
                  <a:pt x="990255" y="1977512"/>
                  <a:pt x="960219" y="1972652"/>
                  <a:pt x="932833" y="1959291"/>
                </a:cubicBezTo>
                <a:cubicBezTo>
                  <a:pt x="930294" y="1958022"/>
                  <a:pt x="928997" y="1955094"/>
                  <a:pt x="929176" y="1952445"/>
                </a:cubicBezTo>
                <a:cubicBezTo>
                  <a:pt x="929356" y="1949794"/>
                  <a:pt x="931012" y="1947421"/>
                  <a:pt x="934380" y="1947255"/>
                </a:cubicBezTo>
                <a:cubicBezTo>
                  <a:pt x="964636" y="1945598"/>
                  <a:pt x="993457" y="1953216"/>
                  <a:pt x="1022721" y="1960284"/>
                </a:cubicBezTo>
                <a:cubicBezTo>
                  <a:pt x="1055517" y="1968235"/>
                  <a:pt x="1089749" y="1974970"/>
                  <a:pt x="1120006" y="1990211"/>
                </a:cubicBezTo>
                <a:cubicBezTo>
                  <a:pt x="1128289" y="1994406"/>
                  <a:pt x="1125748" y="2007105"/>
                  <a:pt x="1115921" y="2006223"/>
                </a:cubicBezTo>
                <a:close/>
                <a:moveTo>
                  <a:pt x="1387900" y="2012827"/>
                </a:moveTo>
                <a:cubicBezTo>
                  <a:pt x="1310933" y="2005207"/>
                  <a:pt x="1222482" y="1990966"/>
                  <a:pt x="1150816" y="1960929"/>
                </a:cubicBezTo>
                <a:cubicBezTo>
                  <a:pt x="1146399" y="1959104"/>
                  <a:pt x="1144742" y="1954824"/>
                  <a:pt x="1145432" y="1951072"/>
                </a:cubicBezTo>
                <a:cubicBezTo>
                  <a:pt x="1146122" y="1947319"/>
                  <a:pt x="1149159" y="1944087"/>
                  <a:pt x="1154128" y="1944364"/>
                </a:cubicBezTo>
                <a:cubicBezTo>
                  <a:pt x="1231758" y="1948670"/>
                  <a:pt x="1316785" y="1973185"/>
                  <a:pt x="1389667" y="1999576"/>
                </a:cubicBezTo>
                <a:cubicBezTo>
                  <a:pt x="1396404" y="2002004"/>
                  <a:pt x="1395962" y="2013599"/>
                  <a:pt x="1387900" y="2012827"/>
                </a:cubicBezTo>
                <a:close/>
                <a:moveTo>
                  <a:pt x="292914" y="2076425"/>
                </a:moveTo>
                <a:cubicBezTo>
                  <a:pt x="198721" y="2073996"/>
                  <a:pt x="104086" y="2066432"/>
                  <a:pt x="9464" y="2057845"/>
                </a:cubicBezTo>
                <a:lnTo>
                  <a:pt x="0" y="2057020"/>
                </a:lnTo>
                <a:lnTo>
                  <a:pt x="0" y="2025494"/>
                </a:lnTo>
                <a:lnTo>
                  <a:pt x="24219" y="2027076"/>
                </a:lnTo>
                <a:cubicBezTo>
                  <a:pt x="115680" y="2033936"/>
                  <a:pt x="206727" y="2043903"/>
                  <a:pt x="294129" y="2063505"/>
                </a:cubicBezTo>
                <a:cubicBezTo>
                  <a:pt x="302190" y="2065273"/>
                  <a:pt x="301528" y="2076645"/>
                  <a:pt x="292914" y="2076425"/>
                </a:cubicBezTo>
                <a:close/>
                <a:moveTo>
                  <a:pt x="1681745" y="2127566"/>
                </a:moveTo>
                <a:cubicBezTo>
                  <a:pt x="1659218" y="2121714"/>
                  <a:pt x="1637133" y="2115088"/>
                  <a:pt x="1615158" y="2107467"/>
                </a:cubicBezTo>
                <a:cubicBezTo>
                  <a:pt x="1592521" y="2099516"/>
                  <a:pt x="1566792" y="2093554"/>
                  <a:pt x="1547135" y="2079529"/>
                </a:cubicBezTo>
                <a:cubicBezTo>
                  <a:pt x="1544043" y="2077319"/>
                  <a:pt x="1543519" y="2073870"/>
                  <a:pt x="1544664" y="2071025"/>
                </a:cubicBezTo>
                <a:cubicBezTo>
                  <a:pt x="1545810" y="2068181"/>
                  <a:pt x="1548626" y="2065945"/>
                  <a:pt x="1552214" y="2066165"/>
                </a:cubicBezTo>
                <a:cubicBezTo>
                  <a:pt x="1575625" y="2067491"/>
                  <a:pt x="1598373" y="2078535"/>
                  <a:pt x="1620238" y="2086266"/>
                </a:cubicBezTo>
                <a:cubicBezTo>
                  <a:pt x="1643317" y="2094437"/>
                  <a:pt x="1665844" y="2103382"/>
                  <a:pt x="1688039" y="2113651"/>
                </a:cubicBezTo>
                <a:cubicBezTo>
                  <a:pt x="1696211" y="2117407"/>
                  <a:pt x="1689806" y="2129664"/>
                  <a:pt x="1681745" y="2127566"/>
                </a:cubicBezTo>
                <a:close/>
                <a:moveTo>
                  <a:pt x="1255940" y="2170066"/>
                </a:moveTo>
                <a:cubicBezTo>
                  <a:pt x="1215303" y="2162005"/>
                  <a:pt x="1176323" y="2141024"/>
                  <a:pt x="1137011" y="2127665"/>
                </a:cubicBezTo>
                <a:cubicBezTo>
                  <a:pt x="1092730" y="2112538"/>
                  <a:pt x="1045468" y="2103261"/>
                  <a:pt x="1002622" y="2084708"/>
                </a:cubicBezTo>
                <a:cubicBezTo>
                  <a:pt x="998095" y="2082719"/>
                  <a:pt x="997101" y="2078717"/>
                  <a:pt x="998329" y="2075280"/>
                </a:cubicBezTo>
                <a:cubicBezTo>
                  <a:pt x="999558" y="2071841"/>
                  <a:pt x="1003009" y="2068970"/>
                  <a:pt x="1007371" y="2069247"/>
                </a:cubicBezTo>
                <a:cubicBezTo>
                  <a:pt x="1053639" y="2072227"/>
                  <a:pt x="1100239" y="2090009"/>
                  <a:pt x="1143637" y="2105358"/>
                </a:cubicBezTo>
                <a:cubicBezTo>
                  <a:pt x="1183170" y="2119383"/>
                  <a:pt x="1228112" y="2132410"/>
                  <a:pt x="1261903" y="2157920"/>
                </a:cubicBezTo>
                <a:cubicBezTo>
                  <a:pt x="1267756" y="2162226"/>
                  <a:pt x="1262455" y="2171391"/>
                  <a:pt x="1255940" y="2170066"/>
                </a:cubicBezTo>
                <a:close/>
                <a:moveTo>
                  <a:pt x="72834" y="2188533"/>
                </a:moveTo>
                <a:lnTo>
                  <a:pt x="0" y="2170327"/>
                </a:lnTo>
                <a:lnTo>
                  <a:pt x="0" y="2159507"/>
                </a:lnTo>
                <a:lnTo>
                  <a:pt x="1057" y="2158498"/>
                </a:lnTo>
                <a:cubicBezTo>
                  <a:pt x="27780" y="2158278"/>
                  <a:pt x="52184" y="2165676"/>
                  <a:pt x="77030" y="2175063"/>
                </a:cubicBezTo>
                <a:cubicBezTo>
                  <a:pt x="84539" y="2177934"/>
                  <a:pt x="80564" y="2190523"/>
                  <a:pt x="72834" y="2188533"/>
                </a:cubicBezTo>
                <a:close/>
                <a:moveTo>
                  <a:pt x="220363" y="2228940"/>
                </a:moveTo>
                <a:cubicBezTo>
                  <a:pt x="195517" y="2229824"/>
                  <a:pt x="161726" y="2223750"/>
                  <a:pt x="139420" y="2212597"/>
                </a:cubicBezTo>
                <a:cubicBezTo>
                  <a:pt x="136162" y="2210996"/>
                  <a:pt x="134892" y="2207297"/>
                  <a:pt x="135362" y="2203846"/>
                </a:cubicBezTo>
                <a:cubicBezTo>
                  <a:pt x="135831" y="2200396"/>
                  <a:pt x="138039" y="2197194"/>
                  <a:pt x="141739" y="2196587"/>
                </a:cubicBezTo>
                <a:cubicBezTo>
                  <a:pt x="167689" y="2192721"/>
                  <a:pt x="202143" y="2199899"/>
                  <a:pt x="225001" y="2212707"/>
                </a:cubicBezTo>
                <a:cubicBezTo>
                  <a:pt x="233062" y="2217235"/>
                  <a:pt x="228755" y="2228609"/>
                  <a:pt x="220363" y="2228940"/>
                </a:cubicBezTo>
                <a:close/>
                <a:moveTo>
                  <a:pt x="2007723" y="2255997"/>
                </a:moveTo>
                <a:cubicBezTo>
                  <a:pt x="1962669" y="2239764"/>
                  <a:pt x="1918830" y="2220438"/>
                  <a:pt x="1873777" y="2204206"/>
                </a:cubicBezTo>
                <a:cubicBezTo>
                  <a:pt x="1832808" y="2189519"/>
                  <a:pt x="1789963" y="2177704"/>
                  <a:pt x="1750872" y="2158491"/>
                </a:cubicBezTo>
                <a:cubicBezTo>
                  <a:pt x="1747228" y="2156668"/>
                  <a:pt x="1746538" y="2153136"/>
                  <a:pt x="1747697" y="2150209"/>
                </a:cubicBezTo>
                <a:cubicBezTo>
                  <a:pt x="1748856" y="2147281"/>
                  <a:pt x="1751866" y="2144963"/>
                  <a:pt x="1755621" y="2145570"/>
                </a:cubicBezTo>
                <a:cubicBezTo>
                  <a:pt x="1803104" y="2153522"/>
                  <a:pt x="1848599" y="2173066"/>
                  <a:pt x="1893875" y="2189188"/>
                </a:cubicBezTo>
                <a:cubicBezTo>
                  <a:pt x="1934953" y="2203875"/>
                  <a:pt x="1976252" y="2218561"/>
                  <a:pt x="2015674" y="2237224"/>
                </a:cubicBezTo>
                <a:cubicBezTo>
                  <a:pt x="2027711" y="2242855"/>
                  <a:pt x="2020091" y="2260415"/>
                  <a:pt x="2007723" y="2255997"/>
                </a:cubicBezTo>
                <a:close/>
                <a:moveTo>
                  <a:pt x="1864059" y="2258759"/>
                </a:moveTo>
                <a:cubicBezTo>
                  <a:pt x="1821325" y="2248821"/>
                  <a:pt x="1780357" y="2228392"/>
                  <a:pt x="1739830" y="2211717"/>
                </a:cubicBezTo>
                <a:cubicBezTo>
                  <a:pt x="1699414" y="2195154"/>
                  <a:pt x="1654029" y="2182234"/>
                  <a:pt x="1617036" y="2158603"/>
                </a:cubicBezTo>
                <a:cubicBezTo>
                  <a:pt x="1612287" y="2155567"/>
                  <a:pt x="1611101" y="2150488"/>
                  <a:pt x="1612536" y="2146388"/>
                </a:cubicBezTo>
                <a:cubicBezTo>
                  <a:pt x="1613972" y="2142287"/>
                  <a:pt x="1618030" y="2139168"/>
                  <a:pt x="1623772" y="2140053"/>
                </a:cubicBezTo>
                <a:cubicBezTo>
                  <a:pt x="1672028" y="2147670"/>
                  <a:pt x="1719511" y="2172848"/>
                  <a:pt x="1763682" y="2193166"/>
                </a:cubicBezTo>
                <a:cubicBezTo>
                  <a:pt x="1799350" y="2209619"/>
                  <a:pt x="1836785" y="2225962"/>
                  <a:pt x="1867704" y="2250256"/>
                </a:cubicBezTo>
                <a:cubicBezTo>
                  <a:pt x="1871790" y="2253460"/>
                  <a:pt x="1869471" y="2260086"/>
                  <a:pt x="1864059" y="2258759"/>
                </a:cubicBezTo>
                <a:close/>
                <a:moveTo>
                  <a:pt x="245761" y="2264150"/>
                </a:moveTo>
                <a:cubicBezTo>
                  <a:pt x="181602" y="2257853"/>
                  <a:pt x="118770" y="2236098"/>
                  <a:pt x="56269" y="2220526"/>
                </a:cubicBezTo>
                <a:lnTo>
                  <a:pt x="0" y="2208103"/>
                </a:lnTo>
                <a:lnTo>
                  <a:pt x="0" y="2184710"/>
                </a:lnTo>
                <a:lnTo>
                  <a:pt x="34956" y="2193915"/>
                </a:lnTo>
                <a:cubicBezTo>
                  <a:pt x="105629" y="2211582"/>
                  <a:pt x="181382" y="2224834"/>
                  <a:pt x="247638" y="2255314"/>
                </a:cubicBezTo>
                <a:cubicBezTo>
                  <a:pt x="252055" y="2257414"/>
                  <a:pt x="251172" y="2264702"/>
                  <a:pt x="245761" y="2264150"/>
                </a:cubicBezTo>
                <a:close/>
                <a:moveTo>
                  <a:pt x="253601" y="2299484"/>
                </a:moveTo>
                <a:cubicBezTo>
                  <a:pt x="231406" y="2301691"/>
                  <a:pt x="198940" y="2293853"/>
                  <a:pt x="180278" y="2281816"/>
                </a:cubicBezTo>
                <a:cubicBezTo>
                  <a:pt x="177186" y="2279826"/>
                  <a:pt x="175751" y="2276156"/>
                  <a:pt x="176179" y="2272912"/>
                </a:cubicBezTo>
                <a:cubicBezTo>
                  <a:pt x="176607" y="2269670"/>
                  <a:pt x="178898" y="2266854"/>
                  <a:pt x="183260" y="2266579"/>
                </a:cubicBezTo>
                <a:cubicBezTo>
                  <a:pt x="205565" y="2265254"/>
                  <a:pt x="237700" y="2273534"/>
                  <a:pt x="256362" y="2285901"/>
                </a:cubicBezTo>
                <a:cubicBezTo>
                  <a:pt x="261442" y="2289323"/>
                  <a:pt x="260227" y="2298821"/>
                  <a:pt x="253601" y="2299484"/>
                </a:cubicBezTo>
                <a:close/>
                <a:moveTo>
                  <a:pt x="190990" y="2303475"/>
                </a:moveTo>
                <a:cubicBezTo>
                  <a:pt x="127826" y="2297844"/>
                  <a:pt x="65986" y="2281280"/>
                  <a:pt x="5694" y="2262177"/>
                </a:cubicBezTo>
                <a:lnTo>
                  <a:pt x="0" y="2260347"/>
                </a:lnTo>
                <a:lnTo>
                  <a:pt x="0" y="2231226"/>
                </a:lnTo>
                <a:lnTo>
                  <a:pt x="93925" y="2259871"/>
                </a:lnTo>
                <a:cubicBezTo>
                  <a:pt x="127467" y="2270238"/>
                  <a:pt x="160788" y="2281225"/>
                  <a:pt x="193309" y="2294310"/>
                </a:cubicBezTo>
                <a:cubicBezTo>
                  <a:pt x="197726" y="2296078"/>
                  <a:pt x="195737" y="2303917"/>
                  <a:pt x="190990" y="2303475"/>
                </a:cubicBezTo>
                <a:close/>
                <a:moveTo>
                  <a:pt x="1623329" y="2304148"/>
                </a:moveTo>
                <a:cubicBezTo>
                  <a:pt x="1586115" y="2298958"/>
                  <a:pt x="1547024" y="2285929"/>
                  <a:pt x="1514337" y="2267378"/>
                </a:cubicBezTo>
                <a:cubicBezTo>
                  <a:pt x="1511135" y="2265555"/>
                  <a:pt x="1510252" y="2261774"/>
                  <a:pt x="1511121" y="2258558"/>
                </a:cubicBezTo>
                <a:cubicBezTo>
                  <a:pt x="1511991" y="2255341"/>
                  <a:pt x="1514613" y="2252691"/>
                  <a:pt x="1518423" y="2253133"/>
                </a:cubicBezTo>
                <a:cubicBezTo>
                  <a:pt x="1555638" y="2257440"/>
                  <a:pt x="1595833" y="2270469"/>
                  <a:pt x="1628629" y="2288580"/>
                </a:cubicBezTo>
                <a:cubicBezTo>
                  <a:pt x="1636028" y="2292664"/>
                  <a:pt x="1631611" y="2305364"/>
                  <a:pt x="1623329" y="2304148"/>
                </a:cubicBezTo>
                <a:close/>
                <a:moveTo>
                  <a:pt x="57595" y="2313843"/>
                </a:moveTo>
                <a:cubicBezTo>
                  <a:pt x="40313" y="2310254"/>
                  <a:pt x="23389" y="2304014"/>
                  <a:pt x="6673" y="2297071"/>
                </a:cubicBezTo>
                <a:lnTo>
                  <a:pt x="0" y="2294251"/>
                </a:lnTo>
                <a:lnTo>
                  <a:pt x="0" y="2269808"/>
                </a:lnTo>
                <a:lnTo>
                  <a:pt x="20408" y="2277608"/>
                </a:lnTo>
                <a:cubicBezTo>
                  <a:pt x="35758" y="2283916"/>
                  <a:pt x="50693" y="2291039"/>
                  <a:pt x="64109" y="2300149"/>
                </a:cubicBezTo>
                <a:cubicBezTo>
                  <a:pt x="71618" y="2305229"/>
                  <a:pt x="65766" y="2315277"/>
                  <a:pt x="57595" y="2313843"/>
                </a:cubicBezTo>
                <a:close/>
                <a:moveTo>
                  <a:pt x="291257" y="2388045"/>
                </a:moveTo>
                <a:cubicBezTo>
                  <a:pt x="249846" y="2382413"/>
                  <a:pt x="210203" y="2370156"/>
                  <a:pt x="170229" y="2358450"/>
                </a:cubicBezTo>
                <a:cubicBezTo>
                  <a:pt x="142402" y="2350279"/>
                  <a:pt x="113249" y="2342882"/>
                  <a:pt x="88293" y="2327755"/>
                </a:cubicBezTo>
                <a:cubicBezTo>
                  <a:pt x="84483" y="2325435"/>
                  <a:pt x="83931" y="2321515"/>
                  <a:pt x="85325" y="2318216"/>
                </a:cubicBezTo>
                <a:cubicBezTo>
                  <a:pt x="86719" y="2314917"/>
                  <a:pt x="90059" y="2312238"/>
                  <a:pt x="94034" y="2312405"/>
                </a:cubicBezTo>
                <a:cubicBezTo>
                  <a:pt x="127384" y="2314061"/>
                  <a:pt x="160401" y="2327091"/>
                  <a:pt x="191983" y="2337252"/>
                </a:cubicBezTo>
                <a:cubicBezTo>
                  <a:pt x="226878" y="2348401"/>
                  <a:pt x="261441" y="2359555"/>
                  <a:pt x="294459" y="2375788"/>
                </a:cubicBezTo>
                <a:cubicBezTo>
                  <a:pt x="300753" y="2378768"/>
                  <a:pt x="298876" y="2389150"/>
                  <a:pt x="291257" y="2388045"/>
                </a:cubicBezTo>
                <a:close/>
                <a:moveTo>
                  <a:pt x="1256383" y="2399663"/>
                </a:moveTo>
                <a:cubicBezTo>
                  <a:pt x="1229661" y="2392374"/>
                  <a:pt x="1206802" y="2372056"/>
                  <a:pt x="1183392" y="2358142"/>
                </a:cubicBezTo>
                <a:cubicBezTo>
                  <a:pt x="1156116" y="2342132"/>
                  <a:pt x="1127074" y="2328108"/>
                  <a:pt x="1103111" y="2307238"/>
                </a:cubicBezTo>
                <a:cubicBezTo>
                  <a:pt x="1099578" y="2304201"/>
                  <a:pt x="1099744" y="2300087"/>
                  <a:pt x="1101787" y="2296981"/>
                </a:cubicBezTo>
                <a:cubicBezTo>
                  <a:pt x="1103830" y="2293875"/>
                  <a:pt x="1107750" y="2291776"/>
                  <a:pt x="1111726" y="2292771"/>
                </a:cubicBezTo>
                <a:cubicBezTo>
                  <a:pt x="1142975" y="2300612"/>
                  <a:pt x="1171466" y="2317838"/>
                  <a:pt x="1198188" y="2335395"/>
                </a:cubicBezTo>
                <a:cubicBezTo>
                  <a:pt x="1221820" y="2350965"/>
                  <a:pt x="1249648" y="2366976"/>
                  <a:pt x="1263230" y="2392596"/>
                </a:cubicBezTo>
                <a:cubicBezTo>
                  <a:pt x="1265549" y="2397123"/>
                  <a:pt x="1260359" y="2400768"/>
                  <a:pt x="1256383" y="2399663"/>
                </a:cubicBezTo>
                <a:close/>
                <a:moveTo>
                  <a:pt x="1478782" y="2409605"/>
                </a:moveTo>
                <a:cubicBezTo>
                  <a:pt x="1449409" y="2402428"/>
                  <a:pt x="1421691" y="2383876"/>
                  <a:pt x="1394967" y="2369962"/>
                </a:cubicBezTo>
                <a:cubicBezTo>
                  <a:pt x="1370232" y="2357154"/>
                  <a:pt x="1344283" y="2345339"/>
                  <a:pt x="1323632" y="2326345"/>
                </a:cubicBezTo>
                <a:cubicBezTo>
                  <a:pt x="1319767" y="2322757"/>
                  <a:pt x="1320071" y="2318367"/>
                  <a:pt x="1322418" y="2315081"/>
                </a:cubicBezTo>
                <a:cubicBezTo>
                  <a:pt x="1324764" y="2311796"/>
                  <a:pt x="1329154" y="2309615"/>
                  <a:pt x="1333460" y="2310444"/>
                </a:cubicBezTo>
                <a:cubicBezTo>
                  <a:pt x="1360626" y="2315744"/>
                  <a:pt x="1385250" y="2330651"/>
                  <a:pt x="1409213" y="2343792"/>
                </a:cubicBezTo>
                <a:cubicBezTo>
                  <a:pt x="1436046" y="2358479"/>
                  <a:pt x="1466745" y="2372172"/>
                  <a:pt x="1488609" y="2393704"/>
                </a:cubicBezTo>
                <a:cubicBezTo>
                  <a:pt x="1495788" y="2400881"/>
                  <a:pt x="1487726" y="2411815"/>
                  <a:pt x="1478782" y="2409605"/>
                </a:cubicBezTo>
                <a:close/>
                <a:moveTo>
                  <a:pt x="296006" y="2441715"/>
                </a:moveTo>
                <a:cubicBezTo>
                  <a:pt x="203248" y="2419188"/>
                  <a:pt x="114907" y="2375569"/>
                  <a:pt x="26235" y="2340897"/>
                </a:cubicBezTo>
                <a:lnTo>
                  <a:pt x="0" y="2330635"/>
                </a:lnTo>
                <a:lnTo>
                  <a:pt x="0" y="2310781"/>
                </a:lnTo>
                <a:lnTo>
                  <a:pt x="57817" y="2333498"/>
                </a:lnTo>
                <a:cubicBezTo>
                  <a:pt x="138759" y="2365189"/>
                  <a:pt x="223898" y="2391029"/>
                  <a:pt x="299982" y="2433432"/>
                </a:cubicBezTo>
                <a:cubicBezTo>
                  <a:pt x="304840" y="2436193"/>
                  <a:pt x="300755" y="2442820"/>
                  <a:pt x="296006" y="2441715"/>
                </a:cubicBezTo>
                <a:close/>
                <a:moveTo>
                  <a:pt x="180609" y="2452991"/>
                </a:moveTo>
                <a:cubicBezTo>
                  <a:pt x="138537" y="2436979"/>
                  <a:pt x="98562" y="2414232"/>
                  <a:pt x="58809" y="2393360"/>
                </a:cubicBezTo>
                <a:cubicBezTo>
                  <a:pt x="40810" y="2383863"/>
                  <a:pt x="22147" y="2374891"/>
                  <a:pt x="3858" y="2365326"/>
                </a:cubicBezTo>
                <a:lnTo>
                  <a:pt x="0" y="2363014"/>
                </a:lnTo>
                <a:lnTo>
                  <a:pt x="0" y="2340150"/>
                </a:lnTo>
                <a:lnTo>
                  <a:pt x="20629" y="2349328"/>
                </a:lnTo>
                <a:cubicBezTo>
                  <a:pt x="40837" y="2359874"/>
                  <a:pt x="60686" y="2371220"/>
                  <a:pt x="80342" y="2381655"/>
                </a:cubicBezTo>
                <a:cubicBezTo>
                  <a:pt x="116342" y="2400759"/>
                  <a:pt x="153334" y="2418869"/>
                  <a:pt x="186793" y="2442280"/>
                </a:cubicBezTo>
                <a:cubicBezTo>
                  <a:pt x="192757" y="2446366"/>
                  <a:pt x="187015" y="2455421"/>
                  <a:pt x="180609" y="2452991"/>
                </a:cubicBezTo>
                <a:close/>
                <a:moveTo>
                  <a:pt x="355525" y="2479034"/>
                </a:moveTo>
                <a:cubicBezTo>
                  <a:pt x="340617" y="2478262"/>
                  <a:pt x="326593" y="2474065"/>
                  <a:pt x="313342" y="2467219"/>
                </a:cubicBezTo>
                <a:cubicBezTo>
                  <a:pt x="310471" y="2465728"/>
                  <a:pt x="309505" y="2462498"/>
                  <a:pt x="310043" y="2459531"/>
                </a:cubicBezTo>
                <a:cubicBezTo>
                  <a:pt x="310582" y="2456563"/>
                  <a:pt x="312625" y="2453857"/>
                  <a:pt x="315772" y="2453416"/>
                </a:cubicBezTo>
                <a:cubicBezTo>
                  <a:pt x="331010" y="2451429"/>
                  <a:pt x="345808" y="2453747"/>
                  <a:pt x="359059" y="2462028"/>
                </a:cubicBezTo>
                <a:cubicBezTo>
                  <a:pt x="365904" y="2466225"/>
                  <a:pt x="365463" y="2479587"/>
                  <a:pt x="355525" y="2479034"/>
                </a:cubicBezTo>
                <a:close/>
                <a:moveTo>
                  <a:pt x="1037890" y="2501376"/>
                </a:moveTo>
                <a:cubicBezTo>
                  <a:pt x="1035253" y="2503295"/>
                  <a:pt x="1031775" y="2503736"/>
                  <a:pt x="1028793" y="2501140"/>
                </a:cubicBezTo>
                <a:cubicBezTo>
                  <a:pt x="1009580" y="2484466"/>
                  <a:pt x="993457" y="2464148"/>
                  <a:pt x="975568" y="2446148"/>
                </a:cubicBezTo>
                <a:cubicBezTo>
                  <a:pt x="955692" y="2426161"/>
                  <a:pt x="931728" y="2409376"/>
                  <a:pt x="913730" y="2387952"/>
                </a:cubicBezTo>
                <a:cubicBezTo>
                  <a:pt x="910196" y="2383701"/>
                  <a:pt x="910085" y="2378760"/>
                  <a:pt x="912211" y="2375088"/>
                </a:cubicBezTo>
                <a:cubicBezTo>
                  <a:pt x="914337" y="2371416"/>
                  <a:pt x="918699" y="2369014"/>
                  <a:pt x="924109" y="2369842"/>
                </a:cubicBezTo>
                <a:cubicBezTo>
                  <a:pt x="952710" y="2374371"/>
                  <a:pt x="975568" y="2398112"/>
                  <a:pt x="994340" y="2418762"/>
                </a:cubicBezTo>
                <a:cubicBezTo>
                  <a:pt x="1014217" y="2440406"/>
                  <a:pt x="1038290" y="2462160"/>
                  <a:pt x="1041934" y="2492748"/>
                </a:cubicBezTo>
                <a:cubicBezTo>
                  <a:pt x="1042320" y="2496062"/>
                  <a:pt x="1040526" y="2499458"/>
                  <a:pt x="1037890" y="2501376"/>
                </a:cubicBezTo>
                <a:close/>
                <a:moveTo>
                  <a:pt x="414382" y="2526415"/>
                </a:moveTo>
                <a:cubicBezTo>
                  <a:pt x="388211" y="2526745"/>
                  <a:pt x="360604" y="2516145"/>
                  <a:pt x="335538" y="2508967"/>
                </a:cubicBezTo>
                <a:cubicBezTo>
                  <a:pt x="303514" y="2499911"/>
                  <a:pt x="267515" y="2492624"/>
                  <a:pt x="238473" y="2476060"/>
                </a:cubicBezTo>
                <a:cubicBezTo>
                  <a:pt x="235547" y="2474348"/>
                  <a:pt x="234580" y="2471173"/>
                  <a:pt x="235257" y="2468537"/>
                </a:cubicBezTo>
                <a:cubicBezTo>
                  <a:pt x="235933" y="2465901"/>
                  <a:pt x="238252" y="2463803"/>
                  <a:pt x="241896" y="2464245"/>
                </a:cubicBezTo>
                <a:cubicBezTo>
                  <a:pt x="274472" y="2468440"/>
                  <a:pt x="306606" y="2482023"/>
                  <a:pt x="338298" y="2490747"/>
                </a:cubicBezTo>
                <a:cubicBezTo>
                  <a:pt x="364469" y="2497925"/>
                  <a:pt x="394285" y="2501678"/>
                  <a:pt x="418357" y="2514378"/>
                </a:cubicBezTo>
                <a:cubicBezTo>
                  <a:pt x="424541" y="2517691"/>
                  <a:pt x="420235" y="2526304"/>
                  <a:pt x="414382" y="2526415"/>
                </a:cubicBezTo>
                <a:close/>
                <a:moveTo>
                  <a:pt x="305391" y="2541548"/>
                </a:moveTo>
                <a:cubicBezTo>
                  <a:pt x="281428" y="2532383"/>
                  <a:pt x="256141" y="2524542"/>
                  <a:pt x="234497" y="2510628"/>
                </a:cubicBezTo>
                <a:cubicBezTo>
                  <a:pt x="231405" y="2508641"/>
                  <a:pt x="230743" y="2504970"/>
                  <a:pt x="231778" y="2501905"/>
                </a:cubicBezTo>
                <a:cubicBezTo>
                  <a:pt x="232813" y="2498841"/>
                  <a:pt x="235546" y="2496383"/>
                  <a:pt x="239245" y="2496825"/>
                </a:cubicBezTo>
                <a:cubicBezTo>
                  <a:pt x="265527" y="2500138"/>
                  <a:pt x="289379" y="2513058"/>
                  <a:pt x="312238" y="2525647"/>
                </a:cubicBezTo>
                <a:cubicBezTo>
                  <a:pt x="320850" y="2530395"/>
                  <a:pt x="314666" y="2545193"/>
                  <a:pt x="305391" y="2541548"/>
                </a:cubicBezTo>
                <a:close/>
                <a:moveTo>
                  <a:pt x="151790" y="2582510"/>
                </a:moveTo>
                <a:cubicBezTo>
                  <a:pt x="105880" y="2563572"/>
                  <a:pt x="60454" y="2542301"/>
                  <a:pt x="15477" y="2519458"/>
                </a:cubicBezTo>
                <a:lnTo>
                  <a:pt x="0" y="2511061"/>
                </a:lnTo>
                <a:lnTo>
                  <a:pt x="0" y="2479748"/>
                </a:lnTo>
                <a:lnTo>
                  <a:pt x="158306" y="2570142"/>
                </a:lnTo>
                <a:cubicBezTo>
                  <a:pt x="166035" y="2575002"/>
                  <a:pt x="160072" y="2585933"/>
                  <a:pt x="151790" y="2582510"/>
                </a:cubicBezTo>
                <a:close/>
                <a:moveTo>
                  <a:pt x="314999" y="2592023"/>
                </a:moveTo>
                <a:cubicBezTo>
                  <a:pt x="261883" y="2575018"/>
                  <a:pt x="212302" y="2542662"/>
                  <a:pt x="163051" y="2516601"/>
                </a:cubicBezTo>
                <a:cubicBezTo>
                  <a:pt x="113250" y="2490099"/>
                  <a:pt x="62786" y="2464923"/>
                  <a:pt x="15743" y="2433672"/>
                </a:cubicBezTo>
                <a:cubicBezTo>
                  <a:pt x="13590" y="2432291"/>
                  <a:pt x="13480" y="2429889"/>
                  <a:pt x="14487" y="2428067"/>
                </a:cubicBezTo>
                <a:cubicBezTo>
                  <a:pt x="15495" y="2426245"/>
                  <a:pt x="17621" y="2425003"/>
                  <a:pt x="19940" y="2425941"/>
                </a:cubicBezTo>
                <a:cubicBezTo>
                  <a:pt x="78797" y="2449904"/>
                  <a:pt x="134342" y="2481486"/>
                  <a:pt x="190549" y="2511081"/>
                </a:cubicBezTo>
                <a:cubicBezTo>
                  <a:pt x="233836" y="2533828"/>
                  <a:pt x="280656" y="2553926"/>
                  <a:pt x="319195" y="2584294"/>
                </a:cubicBezTo>
                <a:cubicBezTo>
                  <a:pt x="323280" y="2587496"/>
                  <a:pt x="319747" y="2593569"/>
                  <a:pt x="314999" y="2592023"/>
                </a:cubicBezTo>
                <a:close/>
                <a:moveTo>
                  <a:pt x="1289896" y="2605828"/>
                </a:moveTo>
                <a:cubicBezTo>
                  <a:pt x="1287025" y="2608133"/>
                  <a:pt x="1282884" y="2608630"/>
                  <a:pt x="1280014" y="2605151"/>
                </a:cubicBezTo>
                <a:cubicBezTo>
                  <a:pt x="1235732" y="2551042"/>
                  <a:pt x="1180519" y="2507976"/>
                  <a:pt x="1135134" y="2455412"/>
                </a:cubicBezTo>
                <a:cubicBezTo>
                  <a:pt x="1129723" y="2449118"/>
                  <a:pt x="1137673" y="2439509"/>
                  <a:pt x="1144962" y="2442823"/>
                </a:cubicBezTo>
                <a:cubicBezTo>
                  <a:pt x="1210224" y="2472529"/>
                  <a:pt x="1257155" y="2535361"/>
                  <a:pt x="1292160" y="2595655"/>
                </a:cubicBezTo>
                <a:cubicBezTo>
                  <a:pt x="1294368" y="2599410"/>
                  <a:pt x="1292767" y="2603523"/>
                  <a:pt x="1289896" y="2605828"/>
                </a:cubicBezTo>
                <a:close/>
                <a:moveTo>
                  <a:pt x="441989" y="2615108"/>
                </a:moveTo>
                <a:cubicBezTo>
                  <a:pt x="426088" y="2612125"/>
                  <a:pt x="411953" y="2603954"/>
                  <a:pt x="398040" y="2596004"/>
                </a:cubicBezTo>
                <a:cubicBezTo>
                  <a:pt x="384126" y="2588052"/>
                  <a:pt x="370101" y="2580874"/>
                  <a:pt x="358838" y="2569170"/>
                </a:cubicBezTo>
                <a:cubicBezTo>
                  <a:pt x="356132" y="2566354"/>
                  <a:pt x="356105" y="2562599"/>
                  <a:pt x="357706" y="2559797"/>
                </a:cubicBezTo>
                <a:cubicBezTo>
                  <a:pt x="359307" y="2556994"/>
                  <a:pt x="362537" y="2555145"/>
                  <a:pt x="366347" y="2556139"/>
                </a:cubicBezTo>
                <a:cubicBezTo>
                  <a:pt x="384016" y="2560777"/>
                  <a:pt x="400137" y="2571269"/>
                  <a:pt x="415377" y="2581426"/>
                </a:cubicBezTo>
                <a:cubicBezTo>
                  <a:pt x="426640" y="2588936"/>
                  <a:pt x="437904" y="2595783"/>
                  <a:pt x="446627" y="2606273"/>
                </a:cubicBezTo>
                <a:cubicBezTo>
                  <a:pt x="449388" y="2609585"/>
                  <a:pt x="446738" y="2615991"/>
                  <a:pt x="441989" y="2615108"/>
                </a:cubicBezTo>
                <a:close/>
                <a:moveTo>
                  <a:pt x="920575" y="2622577"/>
                </a:moveTo>
                <a:cubicBezTo>
                  <a:pt x="917594" y="2623888"/>
                  <a:pt x="913839" y="2623585"/>
                  <a:pt x="911742" y="2620713"/>
                </a:cubicBezTo>
                <a:cubicBezTo>
                  <a:pt x="883804" y="2582945"/>
                  <a:pt x="852773" y="2539329"/>
                  <a:pt x="833670" y="2496260"/>
                </a:cubicBezTo>
                <a:cubicBezTo>
                  <a:pt x="830578" y="2489084"/>
                  <a:pt x="838970" y="2479476"/>
                  <a:pt x="846038" y="2485329"/>
                </a:cubicBezTo>
                <a:cubicBezTo>
                  <a:pt x="883914" y="2516358"/>
                  <a:pt x="911410" y="2567928"/>
                  <a:pt x="924771" y="2614750"/>
                </a:cubicBezTo>
                <a:cubicBezTo>
                  <a:pt x="925765" y="2618339"/>
                  <a:pt x="923556" y="2621265"/>
                  <a:pt x="920575" y="2622577"/>
                </a:cubicBezTo>
                <a:close/>
                <a:moveTo>
                  <a:pt x="19830" y="2646891"/>
                </a:moveTo>
                <a:lnTo>
                  <a:pt x="0" y="2636223"/>
                </a:lnTo>
                <a:lnTo>
                  <a:pt x="0" y="2616425"/>
                </a:lnTo>
                <a:lnTo>
                  <a:pt x="27450" y="2634964"/>
                </a:lnTo>
                <a:cubicBezTo>
                  <a:pt x="34075" y="2639932"/>
                  <a:pt x="27118" y="2650312"/>
                  <a:pt x="19830" y="2646891"/>
                </a:cubicBezTo>
                <a:close/>
                <a:moveTo>
                  <a:pt x="246533" y="2650751"/>
                </a:moveTo>
                <a:cubicBezTo>
                  <a:pt x="229527" y="2644015"/>
                  <a:pt x="210534" y="2633525"/>
                  <a:pt x="199271" y="2618838"/>
                </a:cubicBezTo>
                <a:cubicBezTo>
                  <a:pt x="197780" y="2616795"/>
                  <a:pt x="197670" y="2613786"/>
                  <a:pt x="198691" y="2611454"/>
                </a:cubicBezTo>
                <a:cubicBezTo>
                  <a:pt x="199713" y="2609121"/>
                  <a:pt x="201866" y="2607465"/>
                  <a:pt x="204903" y="2608126"/>
                </a:cubicBezTo>
                <a:cubicBezTo>
                  <a:pt x="223233" y="2612102"/>
                  <a:pt x="240901" y="2625134"/>
                  <a:pt x="254042" y="2638383"/>
                </a:cubicBezTo>
                <a:cubicBezTo>
                  <a:pt x="259674" y="2644127"/>
                  <a:pt x="254594" y="2653953"/>
                  <a:pt x="246533" y="2650751"/>
                </a:cubicBezTo>
                <a:close/>
                <a:moveTo>
                  <a:pt x="770120" y="2663755"/>
                </a:moveTo>
                <a:cubicBezTo>
                  <a:pt x="768050" y="2665053"/>
                  <a:pt x="765427" y="2665218"/>
                  <a:pt x="763440" y="2663120"/>
                </a:cubicBezTo>
                <a:cubicBezTo>
                  <a:pt x="752618" y="2651633"/>
                  <a:pt x="747097" y="2638383"/>
                  <a:pt x="740361" y="2624139"/>
                </a:cubicBezTo>
                <a:cubicBezTo>
                  <a:pt x="730091" y="2602605"/>
                  <a:pt x="713306" y="2580189"/>
                  <a:pt x="712864" y="2555784"/>
                </a:cubicBezTo>
                <a:cubicBezTo>
                  <a:pt x="712644" y="2547834"/>
                  <a:pt x="722472" y="2544963"/>
                  <a:pt x="727772" y="2549822"/>
                </a:cubicBezTo>
                <a:cubicBezTo>
                  <a:pt x="741465" y="2562408"/>
                  <a:pt x="746324" y="2581735"/>
                  <a:pt x="753059" y="2598741"/>
                </a:cubicBezTo>
                <a:cubicBezTo>
                  <a:pt x="760790" y="2617845"/>
                  <a:pt x="771722" y="2636839"/>
                  <a:pt x="773489" y="2657599"/>
                </a:cubicBezTo>
                <a:cubicBezTo>
                  <a:pt x="773710" y="2660029"/>
                  <a:pt x="772191" y="2662458"/>
                  <a:pt x="770120" y="2663755"/>
                </a:cubicBezTo>
                <a:close/>
                <a:moveTo>
                  <a:pt x="110158" y="2700334"/>
                </a:moveTo>
                <a:cubicBezTo>
                  <a:pt x="93705" y="2693597"/>
                  <a:pt x="78134" y="2688077"/>
                  <a:pt x="69190" y="2671512"/>
                </a:cubicBezTo>
                <a:cubicBezTo>
                  <a:pt x="67313" y="2667978"/>
                  <a:pt x="70737" y="2663011"/>
                  <a:pt x="74712" y="2663783"/>
                </a:cubicBezTo>
                <a:cubicBezTo>
                  <a:pt x="91827" y="2666875"/>
                  <a:pt x="103091" y="2678581"/>
                  <a:pt x="116894" y="2688298"/>
                </a:cubicBezTo>
                <a:cubicBezTo>
                  <a:pt x="124293" y="2693487"/>
                  <a:pt x="118329" y="2703646"/>
                  <a:pt x="110158" y="2700334"/>
                </a:cubicBezTo>
                <a:close/>
                <a:moveTo>
                  <a:pt x="1379288" y="2722863"/>
                </a:moveTo>
                <a:cubicBezTo>
                  <a:pt x="1360405" y="2707293"/>
                  <a:pt x="1335559" y="2693712"/>
                  <a:pt x="1321093" y="2673503"/>
                </a:cubicBezTo>
                <a:cubicBezTo>
                  <a:pt x="1316124" y="2666546"/>
                  <a:pt x="1323192" y="2658264"/>
                  <a:pt x="1330921" y="2660914"/>
                </a:cubicBezTo>
                <a:cubicBezTo>
                  <a:pt x="1355657" y="2669307"/>
                  <a:pt x="1376748" y="2692717"/>
                  <a:pt x="1388895" y="2715133"/>
                </a:cubicBezTo>
                <a:cubicBezTo>
                  <a:pt x="1391877" y="2720656"/>
                  <a:pt x="1384037" y="2726729"/>
                  <a:pt x="1379288" y="2722863"/>
                </a:cubicBezTo>
                <a:close/>
                <a:moveTo>
                  <a:pt x="909118" y="2792260"/>
                </a:moveTo>
                <a:cubicBezTo>
                  <a:pt x="907517" y="2793060"/>
                  <a:pt x="905501" y="2792840"/>
                  <a:pt x="904342" y="2790797"/>
                </a:cubicBezTo>
                <a:cubicBezTo>
                  <a:pt x="889656" y="2764735"/>
                  <a:pt x="874638" y="2738675"/>
                  <a:pt x="870331" y="2708639"/>
                </a:cubicBezTo>
                <a:cubicBezTo>
                  <a:pt x="869448" y="2702565"/>
                  <a:pt x="877950" y="2699252"/>
                  <a:pt x="881484" y="2704333"/>
                </a:cubicBezTo>
                <a:cubicBezTo>
                  <a:pt x="898600" y="2729178"/>
                  <a:pt x="904894" y="2758662"/>
                  <a:pt x="911410" y="2787594"/>
                </a:cubicBezTo>
                <a:cubicBezTo>
                  <a:pt x="911906" y="2789637"/>
                  <a:pt x="910719" y="2791459"/>
                  <a:pt x="909118" y="2792260"/>
                </a:cubicBezTo>
                <a:close/>
                <a:moveTo>
                  <a:pt x="225222" y="2836507"/>
                </a:moveTo>
                <a:cubicBezTo>
                  <a:pt x="161616" y="2808570"/>
                  <a:pt x="103864" y="2768705"/>
                  <a:pt x="45448" y="2731382"/>
                </a:cubicBezTo>
                <a:lnTo>
                  <a:pt x="0" y="2702864"/>
                </a:lnTo>
                <a:lnTo>
                  <a:pt x="0" y="2675133"/>
                </a:lnTo>
                <a:lnTo>
                  <a:pt x="55829" y="2711946"/>
                </a:lnTo>
                <a:cubicBezTo>
                  <a:pt x="115017" y="2749380"/>
                  <a:pt x="176746" y="2783943"/>
                  <a:pt x="230964" y="2828447"/>
                </a:cubicBezTo>
                <a:cubicBezTo>
                  <a:pt x="235603" y="2832201"/>
                  <a:pt x="230192" y="2838715"/>
                  <a:pt x="225222" y="2836507"/>
                </a:cubicBezTo>
                <a:close/>
                <a:moveTo>
                  <a:pt x="1392869" y="2838367"/>
                </a:moveTo>
                <a:cubicBezTo>
                  <a:pt x="1378735" y="2830527"/>
                  <a:pt x="1365815" y="2821031"/>
                  <a:pt x="1357532" y="2806894"/>
                </a:cubicBezTo>
                <a:cubicBezTo>
                  <a:pt x="1354440" y="2801594"/>
                  <a:pt x="1358306" y="2791986"/>
                  <a:pt x="1365705" y="2794415"/>
                </a:cubicBezTo>
                <a:cubicBezTo>
                  <a:pt x="1382269" y="2800047"/>
                  <a:pt x="1394747" y="2810869"/>
                  <a:pt x="1405790" y="2824234"/>
                </a:cubicBezTo>
                <a:cubicBezTo>
                  <a:pt x="1412194" y="2831962"/>
                  <a:pt x="1401041" y="2843005"/>
                  <a:pt x="1392869" y="2838367"/>
                </a:cubicBezTo>
                <a:close/>
                <a:moveTo>
                  <a:pt x="87851" y="2843664"/>
                </a:moveTo>
                <a:cubicBezTo>
                  <a:pt x="54834" y="2828644"/>
                  <a:pt x="28993" y="2797837"/>
                  <a:pt x="1939" y="2773985"/>
                </a:cubicBezTo>
                <a:lnTo>
                  <a:pt x="0" y="2772122"/>
                </a:lnTo>
                <a:lnTo>
                  <a:pt x="0" y="2742924"/>
                </a:lnTo>
                <a:lnTo>
                  <a:pt x="18392" y="2756647"/>
                </a:lnTo>
                <a:cubicBezTo>
                  <a:pt x="45226" y="2780057"/>
                  <a:pt x="78686" y="2803909"/>
                  <a:pt x="95802" y="2835604"/>
                </a:cubicBezTo>
                <a:cubicBezTo>
                  <a:pt x="98783" y="2841127"/>
                  <a:pt x="93041" y="2845984"/>
                  <a:pt x="87851" y="2843664"/>
                </a:cubicBezTo>
                <a:close/>
                <a:moveTo>
                  <a:pt x="1621011" y="2871891"/>
                </a:moveTo>
                <a:cubicBezTo>
                  <a:pt x="1618113" y="2873989"/>
                  <a:pt x="1613779" y="2874431"/>
                  <a:pt x="1610632" y="2871614"/>
                </a:cubicBezTo>
                <a:cubicBezTo>
                  <a:pt x="1586779" y="2850192"/>
                  <a:pt x="1560166" y="2829320"/>
                  <a:pt x="1541394" y="2803261"/>
                </a:cubicBezTo>
                <a:cubicBezTo>
                  <a:pt x="1537308" y="2797629"/>
                  <a:pt x="1542939" y="2788684"/>
                  <a:pt x="1549896" y="2791998"/>
                </a:cubicBezTo>
                <a:cubicBezTo>
                  <a:pt x="1580374" y="2806351"/>
                  <a:pt x="1604116" y="2834622"/>
                  <a:pt x="1622778" y="2862228"/>
                </a:cubicBezTo>
                <a:cubicBezTo>
                  <a:pt x="1625373" y="2866039"/>
                  <a:pt x="1623910" y="2869793"/>
                  <a:pt x="1621011" y="2871891"/>
                </a:cubicBezTo>
                <a:close/>
                <a:moveTo>
                  <a:pt x="330899" y="2895149"/>
                </a:moveTo>
                <a:cubicBezTo>
                  <a:pt x="307488" y="2890842"/>
                  <a:pt x="282753" y="2880793"/>
                  <a:pt x="268950" y="2860365"/>
                </a:cubicBezTo>
                <a:cubicBezTo>
                  <a:pt x="265417" y="2855286"/>
                  <a:pt x="271269" y="2848880"/>
                  <a:pt x="276679" y="2850427"/>
                </a:cubicBezTo>
                <a:cubicBezTo>
                  <a:pt x="298103" y="2856721"/>
                  <a:pt x="317868" y="2871408"/>
                  <a:pt x="335868" y="2884217"/>
                </a:cubicBezTo>
                <a:cubicBezTo>
                  <a:pt x="341058" y="2887860"/>
                  <a:pt x="336861" y="2896254"/>
                  <a:pt x="330899" y="2895149"/>
                </a:cubicBezTo>
                <a:close/>
                <a:moveTo>
                  <a:pt x="158634" y="2898022"/>
                </a:moveTo>
                <a:cubicBezTo>
                  <a:pt x="141629" y="2892389"/>
                  <a:pt x="122526" y="2882120"/>
                  <a:pt x="113470" y="2866218"/>
                </a:cubicBezTo>
                <a:cubicBezTo>
                  <a:pt x="110048" y="2860034"/>
                  <a:pt x="115458" y="2852966"/>
                  <a:pt x="122194" y="2854402"/>
                </a:cubicBezTo>
                <a:cubicBezTo>
                  <a:pt x="139862" y="2858045"/>
                  <a:pt x="155764" y="2872954"/>
                  <a:pt x="166145" y="2887531"/>
                </a:cubicBezTo>
                <a:cubicBezTo>
                  <a:pt x="169567" y="2892279"/>
                  <a:pt x="164378" y="2899898"/>
                  <a:pt x="158634" y="2898022"/>
                </a:cubicBezTo>
                <a:close/>
                <a:moveTo>
                  <a:pt x="51962" y="3063310"/>
                </a:moveTo>
                <a:lnTo>
                  <a:pt x="0" y="3014469"/>
                </a:lnTo>
                <a:lnTo>
                  <a:pt x="0" y="2982035"/>
                </a:lnTo>
                <a:lnTo>
                  <a:pt x="20477" y="3006522"/>
                </a:lnTo>
                <a:cubicBezTo>
                  <a:pt x="34294" y="3022920"/>
                  <a:pt x="47545" y="3039677"/>
                  <a:pt x="58146" y="3057788"/>
                </a:cubicBezTo>
                <a:cubicBezTo>
                  <a:pt x="60576" y="3061985"/>
                  <a:pt x="55827" y="3065961"/>
                  <a:pt x="51962" y="3063310"/>
                </a:cubicBezTo>
                <a:close/>
                <a:moveTo>
                  <a:pt x="964306" y="3179808"/>
                </a:moveTo>
                <a:cubicBezTo>
                  <a:pt x="992576" y="3178372"/>
                  <a:pt x="1025041" y="3172298"/>
                  <a:pt x="1048120" y="3156177"/>
                </a:cubicBezTo>
                <a:cubicBezTo>
                  <a:pt x="1084009" y="3131109"/>
                  <a:pt x="1096046" y="3097098"/>
                  <a:pt x="1088979" y="3057454"/>
                </a:cubicBezTo>
                <a:cubicBezTo>
                  <a:pt x="1083457" y="3045528"/>
                  <a:pt x="1079702" y="3032497"/>
                  <a:pt x="1075286" y="3020350"/>
                </a:cubicBezTo>
                <a:cubicBezTo>
                  <a:pt x="1068659" y="3002239"/>
                  <a:pt x="1062476" y="2984020"/>
                  <a:pt x="1058059" y="2965255"/>
                </a:cubicBezTo>
                <a:cubicBezTo>
                  <a:pt x="1055629" y="2954983"/>
                  <a:pt x="1070757" y="2946809"/>
                  <a:pt x="1075948" y="2957302"/>
                </a:cubicBezTo>
                <a:cubicBezTo>
                  <a:pt x="1090414" y="2986229"/>
                  <a:pt x="1109518" y="3012289"/>
                  <a:pt x="1132486" y="3035258"/>
                </a:cubicBezTo>
                <a:cubicBezTo>
                  <a:pt x="1158878" y="3061099"/>
                  <a:pt x="1185601" y="3086055"/>
                  <a:pt x="1223478" y="3095551"/>
                </a:cubicBezTo>
                <a:cubicBezTo>
                  <a:pt x="1276592" y="3108914"/>
                  <a:pt x="1347707" y="3080535"/>
                  <a:pt x="1342186" y="3015160"/>
                </a:cubicBezTo>
                <a:cubicBezTo>
                  <a:pt x="1336222" y="2944712"/>
                  <a:pt x="1281893" y="2898111"/>
                  <a:pt x="1253955" y="2837153"/>
                </a:cubicBezTo>
                <a:cubicBezTo>
                  <a:pt x="1250201" y="2828984"/>
                  <a:pt x="1261022" y="2820260"/>
                  <a:pt x="1268090" y="2826226"/>
                </a:cubicBezTo>
                <a:cubicBezTo>
                  <a:pt x="1289623" y="2844443"/>
                  <a:pt x="1314469" y="2872161"/>
                  <a:pt x="1334897" y="2903632"/>
                </a:cubicBezTo>
                <a:cubicBezTo>
                  <a:pt x="1340419" y="2908158"/>
                  <a:pt x="1344946" y="2913791"/>
                  <a:pt x="1350137" y="2919864"/>
                </a:cubicBezTo>
                <a:cubicBezTo>
                  <a:pt x="1354222" y="2924614"/>
                  <a:pt x="1358308" y="2929140"/>
                  <a:pt x="1361841" y="2934110"/>
                </a:cubicBezTo>
                <a:cubicBezTo>
                  <a:pt x="1363498" y="2934441"/>
                  <a:pt x="1365265" y="2934772"/>
                  <a:pt x="1366480" y="2935986"/>
                </a:cubicBezTo>
                <a:cubicBezTo>
                  <a:pt x="1380283" y="2949240"/>
                  <a:pt x="1397068" y="2963377"/>
                  <a:pt x="1415729" y="2968896"/>
                </a:cubicBezTo>
                <a:cubicBezTo>
                  <a:pt x="1430306" y="2973313"/>
                  <a:pt x="1469949" y="2976404"/>
                  <a:pt x="1466084" y="2950013"/>
                </a:cubicBezTo>
                <a:cubicBezTo>
                  <a:pt x="1461005" y="2915558"/>
                  <a:pt x="1423238" y="2894024"/>
                  <a:pt x="1421803" y="2858136"/>
                </a:cubicBezTo>
                <a:cubicBezTo>
                  <a:pt x="1421472" y="2849413"/>
                  <a:pt x="1432956" y="2846320"/>
                  <a:pt x="1438478" y="2851842"/>
                </a:cubicBezTo>
                <a:cubicBezTo>
                  <a:pt x="1456478" y="2869620"/>
                  <a:pt x="1487065" y="2905178"/>
                  <a:pt x="1494574" y="2938085"/>
                </a:cubicBezTo>
                <a:cubicBezTo>
                  <a:pt x="1506390" y="2949130"/>
                  <a:pt x="1519972" y="2955093"/>
                  <a:pt x="1535432" y="2960950"/>
                </a:cubicBezTo>
                <a:cubicBezTo>
                  <a:pt x="1528144" y="2885301"/>
                  <a:pt x="1439250" y="2834394"/>
                  <a:pt x="1405240" y="2771893"/>
                </a:cubicBezTo>
                <a:cubicBezTo>
                  <a:pt x="1400823" y="2763610"/>
                  <a:pt x="1409435" y="2755990"/>
                  <a:pt x="1417165" y="2761180"/>
                </a:cubicBezTo>
                <a:cubicBezTo>
                  <a:pt x="1464870" y="2793426"/>
                  <a:pt x="1531014" y="2860124"/>
                  <a:pt x="1554315" y="2926048"/>
                </a:cubicBezTo>
                <a:cubicBezTo>
                  <a:pt x="1585014" y="2933556"/>
                  <a:pt x="1662091" y="2970773"/>
                  <a:pt x="1641331" y="2922735"/>
                </a:cubicBezTo>
                <a:cubicBezTo>
                  <a:pt x="1637577" y="2914011"/>
                  <a:pt x="1647515" y="2903302"/>
                  <a:pt x="1656459" y="2906061"/>
                </a:cubicBezTo>
                <a:cubicBezTo>
                  <a:pt x="1716642" y="2924392"/>
                  <a:pt x="1714212" y="2815732"/>
                  <a:pt x="1704605" y="2783707"/>
                </a:cubicBezTo>
                <a:cubicBezTo>
                  <a:pt x="1693452" y="2746273"/>
                  <a:pt x="1678434" y="2711932"/>
                  <a:pt x="1654582" y="2680901"/>
                </a:cubicBezTo>
                <a:cubicBezTo>
                  <a:pt x="1644864" y="2668203"/>
                  <a:pt x="1661649" y="2651417"/>
                  <a:pt x="1673133" y="2663565"/>
                </a:cubicBezTo>
                <a:cubicBezTo>
                  <a:pt x="1699526" y="2691502"/>
                  <a:pt x="1848822" y="2798173"/>
                  <a:pt x="1878195" y="2715466"/>
                </a:cubicBezTo>
                <a:cubicBezTo>
                  <a:pt x="1888134" y="2687527"/>
                  <a:pt x="1898513" y="2662903"/>
                  <a:pt x="1923028" y="2645123"/>
                </a:cubicBezTo>
                <a:cubicBezTo>
                  <a:pt x="1945224" y="2629110"/>
                  <a:pt x="1998228" y="2626902"/>
                  <a:pt x="1957260" y="2591897"/>
                </a:cubicBezTo>
                <a:cubicBezTo>
                  <a:pt x="1902710" y="2545186"/>
                  <a:pt x="1838883" y="2527076"/>
                  <a:pt x="1776934" y="2493727"/>
                </a:cubicBezTo>
                <a:cubicBezTo>
                  <a:pt x="1769425" y="2489752"/>
                  <a:pt x="1774505" y="2477162"/>
                  <a:pt x="1782566" y="2478487"/>
                </a:cubicBezTo>
                <a:cubicBezTo>
                  <a:pt x="1801338" y="2481469"/>
                  <a:pt x="1841865" y="2495825"/>
                  <a:pt x="1882943" y="2515481"/>
                </a:cubicBezTo>
                <a:cubicBezTo>
                  <a:pt x="1918170" y="2515813"/>
                  <a:pt x="1949862" y="2536021"/>
                  <a:pt x="1985971" y="2534585"/>
                </a:cubicBezTo>
                <a:cubicBezTo>
                  <a:pt x="2026056" y="2541211"/>
                  <a:pt x="2041626" y="2520671"/>
                  <a:pt x="2032682" y="2473188"/>
                </a:cubicBezTo>
                <a:cubicBezTo>
                  <a:pt x="2017443" y="2462364"/>
                  <a:pt x="2002094" y="2451654"/>
                  <a:pt x="1986854" y="2440832"/>
                </a:cubicBezTo>
                <a:cubicBezTo>
                  <a:pt x="1963002" y="2427138"/>
                  <a:pt x="1938598" y="2414219"/>
                  <a:pt x="1912869" y="2404170"/>
                </a:cubicBezTo>
                <a:cubicBezTo>
                  <a:pt x="1836896" y="2374685"/>
                  <a:pt x="1754297" y="2357458"/>
                  <a:pt x="1681636" y="2320356"/>
                </a:cubicBezTo>
                <a:cubicBezTo>
                  <a:pt x="1675784" y="2317266"/>
                  <a:pt x="1677992" y="2306553"/>
                  <a:pt x="1685059" y="2308541"/>
                </a:cubicBezTo>
                <a:cubicBezTo>
                  <a:pt x="1775941" y="2334050"/>
                  <a:pt x="1876098" y="2352821"/>
                  <a:pt x="1961567" y="2394010"/>
                </a:cubicBezTo>
                <a:cubicBezTo>
                  <a:pt x="1984536" y="2405053"/>
                  <a:pt x="2009934" y="2417531"/>
                  <a:pt x="2031798" y="2433654"/>
                </a:cubicBezTo>
                <a:cubicBezTo>
                  <a:pt x="2037651" y="2434096"/>
                  <a:pt x="2043393" y="2434648"/>
                  <a:pt x="2049356" y="2434758"/>
                </a:cubicBezTo>
                <a:cubicBezTo>
                  <a:pt x="2073208" y="2435200"/>
                  <a:pt x="2091539" y="2401519"/>
                  <a:pt x="2069233" y="2387163"/>
                </a:cubicBezTo>
                <a:cubicBezTo>
                  <a:pt x="2047148" y="2372918"/>
                  <a:pt x="2024069" y="2362207"/>
                  <a:pt x="1999443" y="2353263"/>
                </a:cubicBezTo>
                <a:cubicBezTo>
                  <a:pt x="1945445" y="2333609"/>
                  <a:pt x="1879851" y="2330186"/>
                  <a:pt x="1829829" y="2302579"/>
                </a:cubicBezTo>
                <a:cubicBezTo>
                  <a:pt x="1823535" y="2299045"/>
                  <a:pt x="1824748" y="2287008"/>
                  <a:pt x="1833141" y="2287560"/>
                </a:cubicBezTo>
                <a:cubicBezTo>
                  <a:pt x="1885594" y="2291093"/>
                  <a:pt x="1944782" y="2309425"/>
                  <a:pt x="1995137" y="2324996"/>
                </a:cubicBezTo>
                <a:cubicBezTo>
                  <a:pt x="2007726" y="2328861"/>
                  <a:pt x="2021307" y="2333388"/>
                  <a:pt x="2034670" y="2338799"/>
                </a:cubicBezTo>
                <a:cubicBezTo>
                  <a:pt x="2088888" y="2328198"/>
                  <a:pt x="2214001" y="2266691"/>
                  <a:pt x="2118924" y="2214455"/>
                </a:cubicBezTo>
                <a:cubicBezTo>
                  <a:pt x="2076742" y="2191268"/>
                  <a:pt x="2031908" y="2179894"/>
                  <a:pt x="1986634" y="2165209"/>
                </a:cubicBezTo>
                <a:cubicBezTo>
                  <a:pt x="1826405" y="2113312"/>
                  <a:pt x="1651048" y="2063617"/>
                  <a:pt x="1503850" y="1980574"/>
                </a:cubicBezTo>
                <a:cubicBezTo>
                  <a:pt x="1491924" y="1973950"/>
                  <a:pt x="1502525" y="1957270"/>
                  <a:pt x="1514230" y="1960477"/>
                </a:cubicBezTo>
                <a:cubicBezTo>
                  <a:pt x="1545149" y="1969199"/>
                  <a:pt x="1575958" y="1979252"/>
                  <a:pt x="1606546" y="1989961"/>
                </a:cubicBezTo>
                <a:cubicBezTo>
                  <a:pt x="1657342" y="1991176"/>
                  <a:pt x="1707145" y="2006853"/>
                  <a:pt x="1757389" y="2014473"/>
                </a:cubicBezTo>
                <a:cubicBezTo>
                  <a:pt x="1834024" y="2026066"/>
                  <a:pt x="1911434" y="2033023"/>
                  <a:pt x="1988511" y="2040313"/>
                </a:cubicBezTo>
                <a:cubicBezTo>
                  <a:pt x="2055209" y="2046608"/>
                  <a:pt x="2131072" y="2056325"/>
                  <a:pt x="2197217" y="2041749"/>
                </a:cubicBezTo>
                <a:cubicBezTo>
                  <a:pt x="2216541" y="2037552"/>
                  <a:pt x="2308747" y="2018778"/>
                  <a:pt x="2279595" y="1986756"/>
                </a:cubicBezTo>
                <a:cubicBezTo>
                  <a:pt x="2273301" y="1979801"/>
                  <a:pt x="2277386" y="1970636"/>
                  <a:pt x="2284012" y="1968207"/>
                </a:cubicBezTo>
                <a:cubicBezTo>
                  <a:pt x="2282687" y="1963236"/>
                  <a:pt x="2286110" y="1957162"/>
                  <a:pt x="2292514" y="1957384"/>
                </a:cubicBezTo>
                <a:cubicBezTo>
                  <a:pt x="2299251" y="1957494"/>
                  <a:pt x="2306097" y="1957270"/>
                  <a:pt x="2312833" y="1956719"/>
                </a:cubicBezTo>
                <a:cubicBezTo>
                  <a:pt x="2314490" y="1950539"/>
                  <a:pt x="2316036" y="1944464"/>
                  <a:pt x="2317692" y="1938281"/>
                </a:cubicBezTo>
                <a:cubicBezTo>
                  <a:pt x="2307974" y="1934529"/>
                  <a:pt x="2298368" y="1931437"/>
                  <a:pt x="2288209" y="1929011"/>
                </a:cubicBezTo>
                <a:cubicBezTo>
                  <a:pt x="2269546" y="1924589"/>
                  <a:pt x="2251216" y="1919182"/>
                  <a:pt x="2232222" y="1916642"/>
                </a:cubicBezTo>
                <a:cubicBezTo>
                  <a:pt x="2191916" y="1911235"/>
                  <a:pt x="2152494" y="1910795"/>
                  <a:pt x="2113845" y="1896984"/>
                </a:cubicBezTo>
                <a:cubicBezTo>
                  <a:pt x="2106778" y="1894446"/>
                  <a:pt x="2110863" y="1884950"/>
                  <a:pt x="2117269" y="1885173"/>
                </a:cubicBezTo>
                <a:cubicBezTo>
                  <a:pt x="2164531" y="1886717"/>
                  <a:pt x="2214112" y="1885502"/>
                  <a:pt x="2260270" y="1897099"/>
                </a:cubicBezTo>
                <a:cubicBezTo>
                  <a:pt x="2264687" y="1898202"/>
                  <a:pt x="2269436" y="1899195"/>
                  <a:pt x="2274184" y="1900189"/>
                </a:cubicBezTo>
                <a:cubicBezTo>
                  <a:pt x="2285447" y="1894886"/>
                  <a:pt x="2297815" y="1892130"/>
                  <a:pt x="2309962" y="1889253"/>
                </a:cubicBezTo>
                <a:cubicBezTo>
                  <a:pt x="2315925" y="1887824"/>
                  <a:pt x="2328182" y="1885942"/>
                  <a:pt x="2331826" y="1879981"/>
                </a:cubicBezTo>
                <a:cubicBezTo>
                  <a:pt x="2342317" y="1862420"/>
                  <a:pt x="2318133" y="1839342"/>
                  <a:pt x="2302895" y="1834930"/>
                </a:cubicBezTo>
                <a:cubicBezTo>
                  <a:pt x="2271644" y="1825985"/>
                  <a:pt x="2234209" y="1833492"/>
                  <a:pt x="2206493" y="1813730"/>
                </a:cubicBezTo>
                <a:cubicBezTo>
                  <a:pt x="2200861" y="1809755"/>
                  <a:pt x="2202518" y="1798378"/>
                  <a:pt x="2210689" y="1799484"/>
                </a:cubicBezTo>
                <a:cubicBezTo>
                  <a:pt x="2247461" y="1804229"/>
                  <a:pt x="2305214" y="1796280"/>
                  <a:pt x="2336133" y="1823556"/>
                </a:cubicBezTo>
                <a:cubicBezTo>
                  <a:pt x="2348281" y="1812626"/>
                  <a:pt x="2363299" y="1799041"/>
                  <a:pt x="2357335" y="1786779"/>
                </a:cubicBezTo>
                <a:cubicBezTo>
                  <a:pt x="2340219" y="1751556"/>
                  <a:pt x="2302012" y="1762820"/>
                  <a:pt x="2272638" y="1748906"/>
                </a:cubicBezTo>
                <a:cubicBezTo>
                  <a:pt x="2267559" y="1746473"/>
                  <a:pt x="2265350" y="1738196"/>
                  <a:pt x="2270871" y="1734770"/>
                </a:cubicBezTo>
                <a:cubicBezTo>
                  <a:pt x="2288981" y="1723614"/>
                  <a:pt x="2316256" y="1729472"/>
                  <a:pt x="2334918" y="1736757"/>
                </a:cubicBezTo>
                <a:cubicBezTo>
                  <a:pt x="2340440" y="1738855"/>
                  <a:pt x="2345519" y="1741397"/>
                  <a:pt x="2350268" y="1744045"/>
                </a:cubicBezTo>
                <a:cubicBezTo>
                  <a:pt x="2358218" y="1738636"/>
                  <a:pt x="2366721" y="1733885"/>
                  <a:pt x="2371801" y="1725934"/>
                </a:cubicBezTo>
                <a:cubicBezTo>
                  <a:pt x="2381850" y="1710036"/>
                  <a:pt x="2374010" y="1690487"/>
                  <a:pt x="2357998" y="1681325"/>
                </a:cubicBezTo>
                <a:cubicBezTo>
                  <a:pt x="2343974" y="1673373"/>
                  <a:pt x="2326967" y="1671275"/>
                  <a:pt x="2310956" y="1671828"/>
                </a:cubicBezTo>
                <a:cubicBezTo>
                  <a:pt x="2296048" y="1672268"/>
                  <a:pt x="2280147" y="1677127"/>
                  <a:pt x="2265682" y="1672268"/>
                </a:cubicBezTo>
                <a:cubicBezTo>
                  <a:pt x="2261264" y="1670725"/>
                  <a:pt x="2260050" y="1664428"/>
                  <a:pt x="2262920" y="1661112"/>
                </a:cubicBezTo>
                <a:cubicBezTo>
                  <a:pt x="2277828" y="1644000"/>
                  <a:pt x="2310514" y="1644884"/>
                  <a:pt x="2331274" y="1646648"/>
                </a:cubicBezTo>
                <a:cubicBezTo>
                  <a:pt x="2338121" y="1647200"/>
                  <a:pt x="2344967" y="1648526"/>
                  <a:pt x="2351483" y="1650293"/>
                </a:cubicBezTo>
                <a:cubicBezTo>
                  <a:pt x="2412217" y="1581719"/>
                  <a:pt x="2278270" y="1526622"/>
                  <a:pt x="2228689" y="1527502"/>
                </a:cubicBezTo>
                <a:cubicBezTo>
                  <a:pt x="2187500" y="1528278"/>
                  <a:pt x="2147635" y="1535785"/>
                  <a:pt x="2107220" y="1543072"/>
                </a:cubicBezTo>
                <a:cubicBezTo>
                  <a:pt x="2039639" y="1555327"/>
                  <a:pt x="1961015" y="1575095"/>
                  <a:pt x="1894980" y="1548372"/>
                </a:cubicBezTo>
                <a:cubicBezTo>
                  <a:pt x="1886919" y="1545168"/>
                  <a:pt x="1890011" y="1533796"/>
                  <a:pt x="1898293" y="1534128"/>
                </a:cubicBezTo>
                <a:cubicBezTo>
                  <a:pt x="1976365" y="1536778"/>
                  <a:pt x="2047479" y="1528164"/>
                  <a:pt x="2124446" y="1514803"/>
                </a:cubicBezTo>
                <a:cubicBezTo>
                  <a:pt x="2141563" y="1511823"/>
                  <a:pt x="2158126" y="1509388"/>
                  <a:pt x="2174359" y="1507628"/>
                </a:cubicBezTo>
                <a:cubicBezTo>
                  <a:pt x="2195561" y="1499344"/>
                  <a:pt x="2218088" y="1494482"/>
                  <a:pt x="2239178" y="1484767"/>
                </a:cubicBezTo>
                <a:cubicBezTo>
                  <a:pt x="2250552" y="1479572"/>
                  <a:pt x="2286441" y="1461573"/>
                  <a:pt x="2261927" y="1452516"/>
                </a:cubicBezTo>
                <a:cubicBezTo>
                  <a:pt x="2253313" y="1449317"/>
                  <a:pt x="2251547" y="1437280"/>
                  <a:pt x="2256958" y="1430652"/>
                </a:cubicBezTo>
                <a:cubicBezTo>
                  <a:pt x="2286220" y="1395101"/>
                  <a:pt x="2322550" y="1327630"/>
                  <a:pt x="2247902" y="1318024"/>
                </a:cubicBezTo>
                <a:cubicBezTo>
                  <a:pt x="2214222" y="1313718"/>
                  <a:pt x="2181316" y="1327079"/>
                  <a:pt x="2148408" y="1321557"/>
                </a:cubicBezTo>
                <a:cubicBezTo>
                  <a:pt x="2142446" y="1320562"/>
                  <a:pt x="2138029" y="1313162"/>
                  <a:pt x="2143660" y="1308414"/>
                </a:cubicBezTo>
                <a:cubicBezTo>
                  <a:pt x="2147525" y="1305325"/>
                  <a:pt x="2152163" y="1302560"/>
                  <a:pt x="2157021" y="1299911"/>
                </a:cubicBezTo>
                <a:cubicBezTo>
                  <a:pt x="2157243" y="1299802"/>
                  <a:pt x="2157132" y="1299473"/>
                  <a:pt x="2157353" y="1299358"/>
                </a:cubicBezTo>
                <a:cubicBezTo>
                  <a:pt x="2178003" y="1282137"/>
                  <a:pt x="2202076" y="1264134"/>
                  <a:pt x="2215658" y="1240395"/>
                </a:cubicBezTo>
                <a:cubicBezTo>
                  <a:pt x="2238958" y="1199539"/>
                  <a:pt x="2202848" y="1186506"/>
                  <a:pt x="2180321" y="1164643"/>
                </a:cubicBezTo>
                <a:cubicBezTo>
                  <a:pt x="2058190" y="1046156"/>
                  <a:pt x="1960573" y="1125660"/>
                  <a:pt x="1825963" y="1146862"/>
                </a:cubicBezTo>
                <a:cubicBezTo>
                  <a:pt x="1818786" y="1147968"/>
                  <a:pt x="1815363" y="1138582"/>
                  <a:pt x="1819669" y="1133723"/>
                </a:cubicBezTo>
                <a:cubicBezTo>
                  <a:pt x="1801228" y="1102804"/>
                  <a:pt x="1844515" y="1056755"/>
                  <a:pt x="1861080" y="1035114"/>
                </a:cubicBezTo>
                <a:cubicBezTo>
                  <a:pt x="1873447" y="1019101"/>
                  <a:pt x="1935175" y="908122"/>
                  <a:pt x="1895201" y="926012"/>
                </a:cubicBezTo>
                <a:cubicBezTo>
                  <a:pt x="1882502" y="931643"/>
                  <a:pt x="1870134" y="913421"/>
                  <a:pt x="1879631" y="902930"/>
                </a:cubicBezTo>
                <a:cubicBezTo>
                  <a:pt x="1900612" y="881729"/>
                  <a:pt x="1915519" y="839664"/>
                  <a:pt x="1907017" y="809405"/>
                </a:cubicBezTo>
                <a:cubicBezTo>
                  <a:pt x="1885925" y="733876"/>
                  <a:pt x="1821105" y="801567"/>
                  <a:pt x="1796811" y="821662"/>
                </a:cubicBezTo>
                <a:cubicBezTo>
                  <a:pt x="1787315" y="829501"/>
                  <a:pt x="1775057" y="818683"/>
                  <a:pt x="1780689" y="808190"/>
                </a:cubicBezTo>
                <a:cubicBezTo>
                  <a:pt x="1791732" y="787768"/>
                  <a:pt x="1808627" y="769654"/>
                  <a:pt x="1828062" y="757951"/>
                </a:cubicBezTo>
                <a:cubicBezTo>
                  <a:pt x="1830491" y="733323"/>
                  <a:pt x="1837338" y="683077"/>
                  <a:pt x="1808847" y="709135"/>
                </a:cubicBezTo>
                <a:cubicBezTo>
                  <a:pt x="1796038" y="720842"/>
                  <a:pt x="1781351" y="752871"/>
                  <a:pt x="1761696" y="752208"/>
                </a:cubicBezTo>
                <a:cubicBezTo>
                  <a:pt x="1756394" y="751985"/>
                  <a:pt x="1751537" y="748341"/>
                  <a:pt x="1751425" y="742600"/>
                </a:cubicBezTo>
                <a:cubicBezTo>
                  <a:pt x="1750984" y="725039"/>
                  <a:pt x="1771302" y="705713"/>
                  <a:pt x="1783560" y="693787"/>
                </a:cubicBezTo>
                <a:cubicBezTo>
                  <a:pt x="1758051" y="547705"/>
                  <a:pt x="1606768" y="774628"/>
                  <a:pt x="1573750" y="698203"/>
                </a:cubicBezTo>
                <a:cubicBezTo>
                  <a:pt x="1559615" y="665411"/>
                  <a:pt x="1584351" y="640460"/>
                  <a:pt x="1601357" y="615171"/>
                </a:cubicBezTo>
                <a:cubicBezTo>
                  <a:pt x="1612951" y="597833"/>
                  <a:pt x="1624767" y="475711"/>
                  <a:pt x="1574633" y="493270"/>
                </a:cubicBezTo>
                <a:cubicBezTo>
                  <a:pt x="1550339" y="501769"/>
                  <a:pt x="1532893" y="519989"/>
                  <a:pt x="1512684" y="535010"/>
                </a:cubicBezTo>
                <a:cubicBezTo>
                  <a:pt x="1497445" y="546270"/>
                  <a:pt x="1480882" y="527168"/>
                  <a:pt x="1493359" y="513254"/>
                </a:cubicBezTo>
                <a:cubicBezTo>
                  <a:pt x="1493470" y="513146"/>
                  <a:pt x="1493581" y="513032"/>
                  <a:pt x="1493691" y="512921"/>
                </a:cubicBezTo>
                <a:cubicBezTo>
                  <a:pt x="1493581" y="483331"/>
                  <a:pt x="1521518" y="447106"/>
                  <a:pt x="1506169" y="419939"/>
                </a:cubicBezTo>
                <a:cubicBezTo>
                  <a:pt x="1481875" y="376865"/>
                  <a:pt x="1443226" y="470961"/>
                  <a:pt x="1435164" y="484325"/>
                </a:cubicBezTo>
                <a:cubicBezTo>
                  <a:pt x="1418931" y="511269"/>
                  <a:pt x="1401264" y="539424"/>
                  <a:pt x="1374320" y="556759"/>
                </a:cubicBezTo>
                <a:cubicBezTo>
                  <a:pt x="1367253" y="561396"/>
                  <a:pt x="1358198" y="552671"/>
                  <a:pt x="1360958" y="545276"/>
                </a:cubicBezTo>
                <a:cubicBezTo>
                  <a:pt x="1372774" y="514027"/>
                  <a:pt x="1398834" y="491060"/>
                  <a:pt x="1413632" y="461131"/>
                </a:cubicBezTo>
                <a:cubicBezTo>
                  <a:pt x="1423128" y="442026"/>
                  <a:pt x="1430527" y="418391"/>
                  <a:pt x="1445435" y="402709"/>
                </a:cubicBezTo>
                <a:cubicBezTo>
                  <a:pt x="1445765" y="402268"/>
                  <a:pt x="1446207" y="402044"/>
                  <a:pt x="1446539" y="401713"/>
                </a:cubicBezTo>
                <a:cubicBezTo>
                  <a:pt x="1433398" y="384044"/>
                  <a:pt x="1420146" y="366263"/>
                  <a:pt x="1407007" y="348592"/>
                </a:cubicBezTo>
                <a:cubicBezTo>
                  <a:pt x="1406675" y="348592"/>
                  <a:pt x="1406233" y="348592"/>
                  <a:pt x="1405902" y="348592"/>
                </a:cubicBezTo>
                <a:cubicBezTo>
                  <a:pt x="1405350" y="350691"/>
                  <a:pt x="1404687" y="352789"/>
                  <a:pt x="1404025" y="354556"/>
                </a:cubicBezTo>
                <a:cubicBezTo>
                  <a:pt x="1395853" y="376644"/>
                  <a:pt x="1375646" y="396192"/>
                  <a:pt x="1356762" y="409556"/>
                </a:cubicBezTo>
                <a:cubicBezTo>
                  <a:pt x="1350689" y="413753"/>
                  <a:pt x="1340529" y="407899"/>
                  <a:pt x="1342959" y="400169"/>
                </a:cubicBezTo>
                <a:cubicBezTo>
                  <a:pt x="1348370" y="383159"/>
                  <a:pt x="1360296" y="372227"/>
                  <a:pt x="1369682" y="357428"/>
                </a:cubicBezTo>
                <a:cubicBezTo>
                  <a:pt x="1375866" y="347708"/>
                  <a:pt x="1378958" y="338101"/>
                  <a:pt x="1378184" y="326836"/>
                </a:cubicBezTo>
                <a:cubicBezTo>
                  <a:pt x="1354222" y="304636"/>
                  <a:pt x="1330590" y="299666"/>
                  <a:pt x="1307512" y="313581"/>
                </a:cubicBezTo>
                <a:cubicBezTo>
                  <a:pt x="1305083" y="319546"/>
                  <a:pt x="1301549" y="325400"/>
                  <a:pt x="1297905" y="331252"/>
                </a:cubicBezTo>
                <a:cubicBezTo>
                  <a:pt x="1288298" y="346605"/>
                  <a:pt x="1278801" y="363170"/>
                  <a:pt x="1265661" y="375761"/>
                </a:cubicBezTo>
                <a:cubicBezTo>
                  <a:pt x="1258594" y="382498"/>
                  <a:pt x="1246226" y="374655"/>
                  <a:pt x="1251305" y="365488"/>
                </a:cubicBezTo>
                <a:cubicBezTo>
                  <a:pt x="1258372" y="352677"/>
                  <a:pt x="1267648" y="341082"/>
                  <a:pt x="1273610" y="327608"/>
                </a:cubicBezTo>
                <a:cubicBezTo>
                  <a:pt x="1276040" y="322197"/>
                  <a:pt x="1277917" y="316233"/>
                  <a:pt x="1280126" y="310489"/>
                </a:cubicBezTo>
                <a:cubicBezTo>
                  <a:pt x="1279906" y="309938"/>
                  <a:pt x="1279464" y="309716"/>
                  <a:pt x="1279354" y="309055"/>
                </a:cubicBezTo>
                <a:cubicBezTo>
                  <a:pt x="1265881" y="235653"/>
                  <a:pt x="1171688" y="359195"/>
                  <a:pt x="1167381" y="366263"/>
                </a:cubicBezTo>
                <a:cubicBezTo>
                  <a:pt x="1154240" y="387909"/>
                  <a:pt x="1140658" y="409334"/>
                  <a:pt x="1128069" y="431312"/>
                </a:cubicBezTo>
                <a:cubicBezTo>
                  <a:pt x="1121554" y="442578"/>
                  <a:pt x="1115701" y="453953"/>
                  <a:pt x="1110069" y="465440"/>
                </a:cubicBezTo>
                <a:cubicBezTo>
                  <a:pt x="1110733" y="464777"/>
                  <a:pt x="1111395" y="464224"/>
                  <a:pt x="1112058" y="463673"/>
                </a:cubicBezTo>
                <a:cubicBezTo>
                  <a:pt x="1109186" y="478802"/>
                  <a:pt x="1105874" y="493822"/>
                  <a:pt x="1102340" y="508949"/>
                </a:cubicBezTo>
                <a:cubicBezTo>
                  <a:pt x="1097040" y="513477"/>
                  <a:pt x="1091629" y="517781"/>
                  <a:pt x="1086217" y="522199"/>
                </a:cubicBezTo>
                <a:cubicBezTo>
                  <a:pt x="1083237" y="530815"/>
                  <a:pt x="1080365" y="539314"/>
                  <a:pt x="1077825" y="548146"/>
                </a:cubicBezTo>
                <a:cubicBezTo>
                  <a:pt x="1075396" y="556759"/>
                  <a:pt x="1072966" y="565372"/>
                  <a:pt x="1070647" y="573982"/>
                </a:cubicBezTo>
                <a:cubicBezTo>
                  <a:pt x="1076831" y="569235"/>
                  <a:pt x="1083015" y="564593"/>
                  <a:pt x="1089199" y="559740"/>
                </a:cubicBezTo>
                <a:cubicBezTo>
                  <a:pt x="1083567" y="579723"/>
                  <a:pt x="1077273" y="599599"/>
                  <a:pt x="1070647" y="619261"/>
                </a:cubicBezTo>
                <a:cubicBezTo>
                  <a:pt x="1065567" y="623565"/>
                  <a:pt x="1060378" y="627650"/>
                  <a:pt x="1055188" y="631847"/>
                </a:cubicBezTo>
                <a:cubicBezTo>
                  <a:pt x="1049997" y="651279"/>
                  <a:pt x="1044587" y="670599"/>
                  <a:pt x="1038623" y="689701"/>
                </a:cubicBezTo>
                <a:cubicBezTo>
                  <a:pt x="1041385" y="688043"/>
                  <a:pt x="1044035" y="686278"/>
                  <a:pt x="1046795" y="684626"/>
                </a:cubicBezTo>
                <a:cubicBezTo>
                  <a:pt x="1040059" y="701516"/>
                  <a:pt x="1033102" y="717972"/>
                  <a:pt x="1025815" y="734205"/>
                </a:cubicBezTo>
                <a:cubicBezTo>
                  <a:pt x="1024820" y="734869"/>
                  <a:pt x="1023826" y="735532"/>
                  <a:pt x="1022833" y="736195"/>
                </a:cubicBezTo>
                <a:cubicBezTo>
                  <a:pt x="1019189" y="745913"/>
                  <a:pt x="1015324" y="755516"/>
                  <a:pt x="1011127" y="765125"/>
                </a:cubicBezTo>
                <a:cubicBezTo>
                  <a:pt x="996662" y="798146"/>
                  <a:pt x="980650" y="830384"/>
                  <a:pt x="963755" y="862074"/>
                </a:cubicBezTo>
                <a:cubicBezTo>
                  <a:pt x="956687" y="876316"/>
                  <a:pt x="949620" y="890564"/>
                  <a:pt x="942553" y="904809"/>
                </a:cubicBezTo>
                <a:cubicBezTo>
                  <a:pt x="941669" y="905362"/>
                  <a:pt x="940676" y="905803"/>
                  <a:pt x="939682" y="906243"/>
                </a:cubicBezTo>
                <a:cubicBezTo>
                  <a:pt x="932725" y="918724"/>
                  <a:pt x="925548" y="931202"/>
                  <a:pt x="918369" y="943570"/>
                </a:cubicBezTo>
                <a:cubicBezTo>
                  <a:pt x="920246" y="943123"/>
                  <a:pt x="922124" y="942574"/>
                  <a:pt x="924001" y="942027"/>
                </a:cubicBezTo>
                <a:cubicBezTo>
                  <a:pt x="918922" y="952184"/>
                  <a:pt x="913842" y="962451"/>
                  <a:pt x="908652" y="972718"/>
                </a:cubicBezTo>
                <a:cubicBezTo>
                  <a:pt x="905671" y="973715"/>
                  <a:pt x="902689" y="974597"/>
                  <a:pt x="899707" y="975482"/>
                </a:cubicBezTo>
                <a:cubicBezTo>
                  <a:pt x="888665" y="994252"/>
                  <a:pt x="877512" y="1012913"/>
                  <a:pt x="866469" y="1031688"/>
                </a:cubicBezTo>
                <a:cubicBezTo>
                  <a:pt x="870665" y="1031355"/>
                  <a:pt x="874972" y="1031026"/>
                  <a:pt x="879169" y="1030697"/>
                </a:cubicBezTo>
                <a:cubicBezTo>
                  <a:pt x="873757" y="1041186"/>
                  <a:pt x="868456" y="1051564"/>
                  <a:pt x="863046" y="1062055"/>
                </a:cubicBezTo>
                <a:cubicBezTo>
                  <a:pt x="857967" y="1062497"/>
                  <a:pt x="852887" y="1063052"/>
                  <a:pt x="847806" y="1063492"/>
                </a:cubicBezTo>
                <a:cubicBezTo>
                  <a:pt x="822409" y="1106891"/>
                  <a:pt x="797673" y="1150726"/>
                  <a:pt x="775146" y="1195779"/>
                </a:cubicBezTo>
                <a:cubicBezTo>
                  <a:pt x="692989" y="1360203"/>
                  <a:pt x="601115" y="1508734"/>
                  <a:pt x="469045" y="1638694"/>
                </a:cubicBezTo>
                <a:cubicBezTo>
                  <a:pt x="434040" y="1673041"/>
                  <a:pt x="399697" y="1703079"/>
                  <a:pt x="363367" y="1731457"/>
                </a:cubicBezTo>
                <a:cubicBezTo>
                  <a:pt x="418912" y="1699651"/>
                  <a:pt x="475670" y="1669838"/>
                  <a:pt x="528565" y="1633287"/>
                </a:cubicBezTo>
                <a:cubicBezTo>
                  <a:pt x="606857" y="1579399"/>
                  <a:pt x="682057" y="1521321"/>
                  <a:pt x="753503" y="1458595"/>
                </a:cubicBezTo>
                <a:cubicBezTo>
                  <a:pt x="903351" y="1326857"/>
                  <a:pt x="1032329" y="1170715"/>
                  <a:pt x="1184607" y="1042732"/>
                </a:cubicBezTo>
                <a:cubicBezTo>
                  <a:pt x="1190128" y="1037982"/>
                  <a:pt x="1197417" y="1045932"/>
                  <a:pt x="1193331" y="1051564"/>
                </a:cubicBezTo>
                <a:cubicBezTo>
                  <a:pt x="1081911" y="1204062"/>
                  <a:pt x="935265" y="1343311"/>
                  <a:pt x="794030" y="1467976"/>
                </a:cubicBezTo>
                <a:cubicBezTo>
                  <a:pt x="727552" y="1526622"/>
                  <a:pt x="655003" y="1589891"/>
                  <a:pt x="577926" y="1646648"/>
                </a:cubicBezTo>
                <a:cubicBezTo>
                  <a:pt x="645395" y="1611091"/>
                  <a:pt x="711321" y="1572663"/>
                  <a:pt x="774595" y="1524633"/>
                </a:cubicBezTo>
                <a:cubicBezTo>
                  <a:pt x="896726" y="1431871"/>
                  <a:pt x="1003840" y="1315923"/>
                  <a:pt x="1129504" y="1229023"/>
                </a:cubicBezTo>
                <a:cubicBezTo>
                  <a:pt x="1136020" y="1224493"/>
                  <a:pt x="1145186" y="1232444"/>
                  <a:pt x="1139775" y="1239179"/>
                </a:cubicBezTo>
                <a:cubicBezTo>
                  <a:pt x="1050329" y="1350267"/>
                  <a:pt x="929191" y="1448765"/>
                  <a:pt x="813906" y="1534789"/>
                </a:cubicBezTo>
                <a:cubicBezTo>
                  <a:pt x="860727" y="1509722"/>
                  <a:pt x="906443" y="1482883"/>
                  <a:pt x="948737" y="1451743"/>
                </a:cubicBezTo>
                <a:cubicBezTo>
                  <a:pt x="1151701" y="1302229"/>
                  <a:pt x="1319107" y="1107772"/>
                  <a:pt x="1523837" y="960682"/>
                </a:cubicBezTo>
                <a:cubicBezTo>
                  <a:pt x="1533113" y="954057"/>
                  <a:pt x="1543272" y="967970"/>
                  <a:pt x="1535985" y="975923"/>
                </a:cubicBezTo>
                <a:cubicBezTo>
                  <a:pt x="1446318" y="1074203"/>
                  <a:pt x="1341523" y="1159562"/>
                  <a:pt x="1242471" y="1248233"/>
                </a:cubicBezTo>
                <a:cubicBezTo>
                  <a:pt x="1193993" y="1291632"/>
                  <a:pt x="1145958" y="1337456"/>
                  <a:pt x="1096156" y="1381076"/>
                </a:cubicBezTo>
                <a:cubicBezTo>
                  <a:pt x="1178975" y="1329064"/>
                  <a:pt x="1261022" y="1275841"/>
                  <a:pt x="1344615" y="1224936"/>
                </a:cubicBezTo>
                <a:cubicBezTo>
                  <a:pt x="1351020" y="1220959"/>
                  <a:pt x="1358087" y="1230897"/>
                  <a:pt x="1352235" y="1235646"/>
                </a:cubicBezTo>
                <a:cubicBezTo>
                  <a:pt x="1228888" y="1336131"/>
                  <a:pt x="1091629" y="1420164"/>
                  <a:pt x="953485" y="1498681"/>
                </a:cubicBezTo>
                <a:cubicBezTo>
                  <a:pt x="877732" y="1541746"/>
                  <a:pt x="799440" y="1588895"/>
                  <a:pt x="718830" y="1629090"/>
                </a:cubicBezTo>
                <a:cubicBezTo>
                  <a:pt x="772386" y="1606453"/>
                  <a:pt x="825721" y="1583044"/>
                  <a:pt x="877954" y="1557426"/>
                </a:cubicBezTo>
                <a:cubicBezTo>
                  <a:pt x="1098585" y="1449205"/>
                  <a:pt x="1303978" y="1319456"/>
                  <a:pt x="1508046" y="1183306"/>
                </a:cubicBezTo>
                <a:cubicBezTo>
                  <a:pt x="1515335" y="1178446"/>
                  <a:pt x="1524831" y="1189711"/>
                  <a:pt x="1517875" y="1195451"/>
                </a:cubicBezTo>
                <a:cubicBezTo>
                  <a:pt x="1186154" y="1472619"/>
                  <a:pt x="775810" y="1672932"/>
                  <a:pt x="359060" y="1799151"/>
                </a:cubicBezTo>
                <a:cubicBezTo>
                  <a:pt x="423439" y="1789432"/>
                  <a:pt x="489585" y="1785237"/>
                  <a:pt x="551092" y="1781042"/>
                </a:cubicBezTo>
                <a:cubicBezTo>
                  <a:pt x="652463" y="1773973"/>
                  <a:pt x="758803" y="1766244"/>
                  <a:pt x="859734" y="1779828"/>
                </a:cubicBezTo>
                <a:cubicBezTo>
                  <a:pt x="869781" y="1781150"/>
                  <a:pt x="872543" y="1797825"/>
                  <a:pt x="861059" y="1798709"/>
                </a:cubicBezTo>
                <a:cubicBezTo>
                  <a:pt x="750191" y="1806766"/>
                  <a:pt x="638660" y="1802132"/>
                  <a:pt x="527571" y="1811520"/>
                </a:cubicBezTo>
                <a:cubicBezTo>
                  <a:pt x="488701" y="1814834"/>
                  <a:pt x="449720" y="1820575"/>
                  <a:pt x="410629" y="1826320"/>
                </a:cubicBezTo>
                <a:cubicBezTo>
                  <a:pt x="457670" y="1831837"/>
                  <a:pt x="503498" y="1838792"/>
                  <a:pt x="544356" y="1843539"/>
                </a:cubicBezTo>
                <a:cubicBezTo>
                  <a:pt x="658758" y="1856681"/>
                  <a:pt x="779453" y="1872358"/>
                  <a:pt x="886898" y="1915869"/>
                </a:cubicBezTo>
                <a:cubicBezTo>
                  <a:pt x="895953" y="1919511"/>
                  <a:pt x="889106" y="1931324"/>
                  <a:pt x="881156" y="1930443"/>
                </a:cubicBezTo>
                <a:cubicBezTo>
                  <a:pt x="757920" y="1916863"/>
                  <a:pt x="637224" y="1883073"/>
                  <a:pt x="513988" y="1867501"/>
                </a:cubicBezTo>
                <a:cubicBezTo>
                  <a:pt x="451928" y="1859663"/>
                  <a:pt x="389759" y="1853696"/>
                  <a:pt x="327257" y="1850717"/>
                </a:cubicBezTo>
                <a:cubicBezTo>
                  <a:pt x="322509" y="1850497"/>
                  <a:pt x="317540" y="1850605"/>
                  <a:pt x="312791" y="1850497"/>
                </a:cubicBezTo>
                <a:cubicBezTo>
                  <a:pt x="341613" y="1858663"/>
                  <a:pt x="369882" y="1868936"/>
                  <a:pt x="396826" y="1879430"/>
                </a:cubicBezTo>
                <a:cubicBezTo>
                  <a:pt x="474787" y="1909683"/>
                  <a:pt x="553962" y="1937288"/>
                  <a:pt x="631372" y="1969088"/>
                </a:cubicBezTo>
                <a:cubicBezTo>
                  <a:pt x="765319" y="2024081"/>
                  <a:pt x="923339" y="2075541"/>
                  <a:pt x="1041053" y="2160901"/>
                </a:cubicBezTo>
                <a:cubicBezTo>
                  <a:pt x="1045028" y="2163773"/>
                  <a:pt x="1041605" y="2171061"/>
                  <a:pt x="1036857" y="2169735"/>
                </a:cubicBezTo>
                <a:cubicBezTo>
                  <a:pt x="964748" y="2149640"/>
                  <a:pt x="897057" y="2110329"/>
                  <a:pt x="828261" y="2080954"/>
                </a:cubicBezTo>
                <a:cubicBezTo>
                  <a:pt x="758803" y="2051245"/>
                  <a:pt x="688904" y="2022424"/>
                  <a:pt x="618783" y="1994156"/>
                </a:cubicBezTo>
                <a:cubicBezTo>
                  <a:pt x="550429" y="1966661"/>
                  <a:pt x="482627" y="1941929"/>
                  <a:pt x="414163" y="1919511"/>
                </a:cubicBezTo>
                <a:cubicBezTo>
                  <a:pt x="459990" y="1941374"/>
                  <a:pt x="504823" y="1964570"/>
                  <a:pt x="548442" y="1986424"/>
                </a:cubicBezTo>
                <a:cubicBezTo>
                  <a:pt x="657321" y="2041197"/>
                  <a:pt x="764656" y="2098623"/>
                  <a:pt x="865586" y="2167085"/>
                </a:cubicBezTo>
                <a:cubicBezTo>
                  <a:pt x="874972" y="2173380"/>
                  <a:pt x="867131" y="2187844"/>
                  <a:pt x="856972" y="2182434"/>
                </a:cubicBezTo>
                <a:cubicBezTo>
                  <a:pt x="741577" y="2120819"/>
                  <a:pt x="627397" y="2056546"/>
                  <a:pt x="509130" y="2000449"/>
                </a:cubicBezTo>
                <a:cubicBezTo>
                  <a:pt x="442874" y="1969199"/>
                  <a:pt x="373636" y="1942258"/>
                  <a:pt x="305724" y="1913331"/>
                </a:cubicBezTo>
                <a:cubicBezTo>
                  <a:pt x="391746" y="1959039"/>
                  <a:pt x="475229" y="2011714"/>
                  <a:pt x="555509" y="2064387"/>
                </a:cubicBezTo>
                <a:cubicBezTo>
                  <a:pt x="671236" y="2140361"/>
                  <a:pt x="787514" y="2219093"/>
                  <a:pt x="885794" y="2317155"/>
                </a:cubicBezTo>
                <a:cubicBezTo>
                  <a:pt x="890321" y="2321683"/>
                  <a:pt x="884137" y="2329635"/>
                  <a:pt x="878727" y="2325990"/>
                </a:cubicBezTo>
                <a:cubicBezTo>
                  <a:pt x="763110" y="2249684"/>
                  <a:pt x="655113" y="2162557"/>
                  <a:pt x="538503" y="2087579"/>
                </a:cubicBezTo>
                <a:cubicBezTo>
                  <a:pt x="489805" y="2056215"/>
                  <a:pt x="439892" y="2027396"/>
                  <a:pt x="389759" y="1999014"/>
                </a:cubicBezTo>
                <a:cubicBezTo>
                  <a:pt x="432052" y="2043961"/>
                  <a:pt x="471253" y="2091778"/>
                  <a:pt x="506369" y="2138374"/>
                </a:cubicBezTo>
                <a:cubicBezTo>
                  <a:pt x="588305" y="2246924"/>
                  <a:pt x="667260" y="2368060"/>
                  <a:pt x="710989" y="2497590"/>
                </a:cubicBezTo>
                <a:cubicBezTo>
                  <a:pt x="715185" y="2510291"/>
                  <a:pt x="697628" y="2515703"/>
                  <a:pt x="691886" y="2504438"/>
                </a:cubicBezTo>
                <a:cubicBezTo>
                  <a:pt x="624967" y="2374355"/>
                  <a:pt x="562576" y="2246372"/>
                  <a:pt x="469928" y="2131529"/>
                </a:cubicBezTo>
                <a:cubicBezTo>
                  <a:pt x="442432" y="2097409"/>
                  <a:pt x="412838" y="2066264"/>
                  <a:pt x="382692" y="2035896"/>
                </a:cubicBezTo>
                <a:cubicBezTo>
                  <a:pt x="382029" y="2035896"/>
                  <a:pt x="381477" y="2035896"/>
                  <a:pt x="380814" y="2035896"/>
                </a:cubicBezTo>
                <a:cubicBezTo>
                  <a:pt x="387661" y="2048044"/>
                  <a:pt x="394176" y="2060412"/>
                  <a:pt x="400580" y="2072783"/>
                </a:cubicBezTo>
                <a:cubicBezTo>
                  <a:pt x="405108" y="2073224"/>
                  <a:pt x="409746" y="2073776"/>
                  <a:pt x="414383" y="2074327"/>
                </a:cubicBezTo>
                <a:cubicBezTo>
                  <a:pt x="417587" y="2081064"/>
                  <a:pt x="420789" y="2087801"/>
                  <a:pt x="423770" y="2094538"/>
                </a:cubicBezTo>
                <a:cubicBezTo>
                  <a:pt x="424212" y="2095313"/>
                  <a:pt x="424543" y="2096195"/>
                  <a:pt x="424874" y="2096968"/>
                </a:cubicBezTo>
                <a:cubicBezTo>
                  <a:pt x="420899" y="2096527"/>
                  <a:pt x="416813" y="2095973"/>
                  <a:pt x="412838" y="2095532"/>
                </a:cubicBezTo>
                <a:cubicBezTo>
                  <a:pt x="417034" y="2102822"/>
                  <a:pt x="421009" y="2110221"/>
                  <a:pt x="424654" y="2117841"/>
                </a:cubicBezTo>
                <a:cubicBezTo>
                  <a:pt x="427746" y="2118390"/>
                  <a:pt x="430948" y="2119057"/>
                  <a:pt x="434040" y="2119605"/>
                </a:cubicBezTo>
                <a:cubicBezTo>
                  <a:pt x="436690" y="2126452"/>
                  <a:pt x="439340" y="2133847"/>
                  <a:pt x="442101" y="2141469"/>
                </a:cubicBezTo>
                <a:cubicBezTo>
                  <a:pt x="439892" y="2140915"/>
                  <a:pt x="437794" y="2140474"/>
                  <a:pt x="435585" y="2139921"/>
                </a:cubicBezTo>
                <a:cubicBezTo>
                  <a:pt x="439009" y="2146546"/>
                  <a:pt x="442211" y="2153283"/>
                  <a:pt x="445524" y="2160017"/>
                </a:cubicBezTo>
                <a:cubicBezTo>
                  <a:pt x="446628" y="2160349"/>
                  <a:pt x="447733" y="2160571"/>
                  <a:pt x="448836" y="2160791"/>
                </a:cubicBezTo>
                <a:cubicBezTo>
                  <a:pt x="450825" y="2166865"/>
                  <a:pt x="452923" y="2173159"/>
                  <a:pt x="455020" y="2179452"/>
                </a:cubicBezTo>
                <a:cubicBezTo>
                  <a:pt x="493670" y="2259180"/>
                  <a:pt x="529448" y="2340346"/>
                  <a:pt x="564453" y="2421617"/>
                </a:cubicBezTo>
                <a:cubicBezTo>
                  <a:pt x="624967" y="2562082"/>
                  <a:pt x="658758" y="2711710"/>
                  <a:pt x="692216" y="2860345"/>
                </a:cubicBezTo>
                <a:cubicBezTo>
                  <a:pt x="709442" y="2936538"/>
                  <a:pt x="730203" y="3018583"/>
                  <a:pt x="766202" y="3088484"/>
                </a:cubicBezTo>
                <a:cubicBezTo>
                  <a:pt x="781330" y="3117858"/>
                  <a:pt x="794913" y="3140163"/>
                  <a:pt x="824286" y="3154741"/>
                </a:cubicBezTo>
                <a:cubicBezTo>
                  <a:pt x="831353" y="3158164"/>
                  <a:pt x="873868" y="3182789"/>
                  <a:pt x="876407" y="3155404"/>
                </a:cubicBezTo>
                <a:cubicBezTo>
                  <a:pt x="878174" y="3135747"/>
                  <a:pt x="903573" y="3131550"/>
                  <a:pt x="911523" y="3144249"/>
                </a:cubicBezTo>
                <a:cubicBezTo>
                  <a:pt x="911633" y="3144362"/>
                  <a:pt x="911855" y="3144362"/>
                  <a:pt x="912075" y="3144580"/>
                </a:cubicBezTo>
                <a:cubicBezTo>
                  <a:pt x="925878" y="3162029"/>
                  <a:pt x="939239" y="3181022"/>
                  <a:pt x="964306" y="3179808"/>
                </a:cubicBezTo>
                <a:close/>
                <a:moveTo>
                  <a:pt x="64705" y="3334845"/>
                </a:moveTo>
                <a:lnTo>
                  <a:pt x="0" y="3304598"/>
                </a:lnTo>
                <a:lnTo>
                  <a:pt x="0" y="3269767"/>
                </a:lnTo>
                <a:lnTo>
                  <a:pt x="10486" y="3279107"/>
                </a:lnTo>
                <a:cubicBezTo>
                  <a:pt x="35539" y="3300640"/>
                  <a:pt x="61904" y="3317839"/>
                  <a:pt x="92602" y="3309778"/>
                </a:cubicBezTo>
                <a:cubicBezTo>
                  <a:pt x="137987" y="3297852"/>
                  <a:pt x="172881" y="3253572"/>
                  <a:pt x="160403" y="3205978"/>
                </a:cubicBezTo>
                <a:cubicBezTo>
                  <a:pt x="151569" y="3172518"/>
                  <a:pt x="131913" y="3145574"/>
                  <a:pt x="118551" y="3114766"/>
                </a:cubicBezTo>
                <a:cubicBezTo>
                  <a:pt x="99558" y="3108471"/>
                  <a:pt x="80344" y="3094889"/>
                  <a:pt x="71620" y="3086939"/>
                </a:cubicBezTo>
                <a:cubicBezTo>
                  <a:pt x="65436" y="3081306"/>
                  <a:pt x="72283" y="3069050"/>
                  <a:pt x="80344" y="3072473"/>
                </a:cubicBezTo>
                <a:cubicBezTo>
                  <a:pt x="87633" y="3075785"/>
                  <a:pt x="95252" y="3078548"/>
                  <a:pt x="102761" y="3081526"/>
                </a:cubicBezTo>
                <a:cubicBezTo>
                  <a:pt x="103423" y="3080975"/>
                  <a:pt x="103533" y="3079982"/>
                  <a:pt x="104416" y="3079541"/>
                </a:cubicBezTo>
                <a:cubicBezTo>
                  <a:pt x="135779" y="3063308"/>
                  <a:pt x="116232" y="3028412"/>
                  <a:pt x="100441" y="2999367"/>
                </a:cubicBezTo>
                <a:cubicBezTo>
                  <a:pt x="99558" y="2998374"/>
                  <a:pt x="98896" y="2997379"/>
                  <a:pt x="98122" y="2996386"/>
                </a:cubicBezTo>
                <a:cubicBezTo>
                  <a:pt x="79571" y="2973534"/>
                  <a:pt x="64001" y="2951560"/>
                  <a:pt x="51412" y="2924943"/>
                </a:cubicBezTo>
                <a:cubicBezTo>
                  <a:pt x="46996" y="2915558"/>
                  <a:pt x="57486" y="2906061"/>
                  <a:pt x="66430" y="2907827"/>
                </a:cubicBezTo>
                <a:cubicBezTo>
                  <a:pt x="128490" y="2920195"/>
                  <a:pt x="187789" y="2942393"/>
                  <a:pt x="249517" y="2955647"/>
                </a:cubicBezTo>
                <a:cubicBezTo>
                  <a:pt x="293356" y="2965034"/>
                  <a:pt x="343490" y="2957854"/>
                  <a:pt x="382470" y="2980379"/>
                </a:cubicBezTo>
                <a:cubicBezTo>
                  <a:pt x="426531" y="3005882"/>
                  <a:pt x="415820" y="2879227"/>
                  <a:pt x="411513" y="2868516"/>
                </a:cubicBezTo>
                <a:cubicBezTo>
                  <a:pt x="408089" y="2860013"/>
                  <a:pt x="405881" y="2851953"/>
                  <a:pt x="404004" y="2842897"/>
                </a:cubicBezTo>
                <a:cubicBezTo>
                  <a:pt x="399807" y="2822910"/>
                  <a:pt x="413170" y="2810099"/>
                  <a:pt x="428298" y="2801044"/>
                </a:cubicBezTo>
                <a:cubicBezTo>
                  <a:pt x="425868" y="2797180"/>
                  <a:pt x="423217" y="2793536"/>
                  <a:pt x="420789" y="2789780"/>
                </a:cubicBezTo>
                <a:cubicBezTo>
                  <a:pt x="371428" y="2765155"/>
                  <a:pt x="324829" y="2724078"/>
                  <a:pt x="286289" y="2697686"/>
                </a:cubicBezTo>
                <a:cubicBezTo>
                  <a:pt x="280105" y="2693380"/>
                  <a:pt x="284192" y="2683441"/>
                  <a:pt x="291479" y="2684214"/>
                </a:cubicBezTo>
                <a:cubicBezTo>
                  <a:pt x="352876" y="2690951"/>
                  <a:pt x="396273" y="2752344"/>
                  <a:pt x="451708" y="2775425"/>
                </a:cubicBezTo>
                <a:cubicBezTo>
                  <a:pt x="507253" y="2798504"/>
                  <a:pt x="563459" y="2759966"/>
                  <a:pt x="576821" y="2708728"/>
                </a:cubicBezTo>
                <a:cubicBezTo>
                  <a:pt x="560809" y="2699894"/>
                  <a:pt x="546453" y="2686754"/>
                  <a:pt x="531105" y="2677368"/>
                </a:cubicBezTo>
                <a:cubicBezTo>
                  <a:pt x="514209" y="2666988"/>
                  <a:pt x="493449" y="2659589"/>
                  <a:pt x="479204" y="2645895"/>
                </a:cubicBezTo>
                <a:cubicBezTo>
                  <a:pt x="473903" y="2640926"/>
                  <a:pt x="477327" y="2630104"/>
                  <a:pt x="485278" y="2630768"/>
                </a:cubicBezTo>
                <a:cubicBezTo>
                  <a:pt x="506148" y="2632645"/>
                  <a:pt x="526135" y="2646558"/>
                  <a:pt x="543473" y="2657602"/>
                </a:cubicBezTo>
                <a:cubicBezTo>
                  <a:pt x="555067" y="2665001"/>
                  <a:pt x="568318" y="2673061"/>
                  <a:pt x="579581" y="2682557"/>
                </a:cubicBezTo>
                <a:cubicBezTo>
                  <a:pt x="579251" y="2672730"/>
                  <a:pt x="577373" y="2662681"/>
                  <a:pt x="573397" y="2652853"/>
                </a:cubicBezTo>
                <a:cubicBezTo>
                  <a:pt x="521939" y="2632534"/>
                  <a:pt x="474787" y="2591897"/>
                  <a:pt x="428629" y="2566609"/>
                </a:cubicBezTo>
                <a:cubicBezTo>
                  <a:pt x="418028" y="2560866"/>
                  <a:pt x="426089" y="2542979"/>
                  <a:pt x="436690" y="2547505"/>
                </a:cubicBezTo>
                <a:cubicBezTo>
                  <a:pt x="488480" y="2566940"/>
                  <a:pt x="538172" y="2613320"/>
                  <a:pt x="592722" y="2630104"/>
                </a:cubicBezTo>
                <a:cubicBezTo>
                  <a:pt x="586207" y="2609124"/>
                  <a:pt x="579471" y="2588142"/>
                  <a:pt x="572404" y="2567271"/>
                </a:cubicBezTo>
                <a:cubicBezTo>
                  <a:pt x="568539" y="2565726"/>
                  <a:pt x="564674" y="2564068"/>
                  <a:pt x="560809" y="2562633"/>
                </a:cubicBezTo>
                <a:cubicBezTo>
                  <a:pt x="535522" y="2552916"/>
                  <a:pt x="505928" y="2545739"/>
                  <a:pt x="485168" y="2527739"/>
                </a:cubicBezTo>
                <a:cubicBezTo>
                  <a:pt x="480419" y="2523543"/>
                  <a:pt x="484615" y="2516143"/>
                  <a:pt x="490136" y="2516143"/>
                </a:cubicBezTo>
                <a:cubicBezTo>
                  <a:pt x="513657" y="2516143"/>
                  <a:pt x="538282" y="2525640"/>
                  <a:pt x="561471" y="2535358"/>
                </a:cubicBezTo>
                <a:cubicBezTo>
                  <a:pt x="561030" y="2534142"/>
                  <a:pt x="560699" y="2532930"/>
                  <a:pt x="560257" y="2531714"/>
                </a:cubicBezTo>
                <a:cubicBezTo>
                  <a:pt x="554515" y="2529837"/>
                  <a:pt x="548662" y="2527959"/>
                  <a:pt x="542920" y="2526081"/>
                </a:cubicBezTo>
                <a:cubicBezTo>
                  <a:pt x="488370" y="2508745"/>
                  <a:pt x="428298" y="2494610"/>
                  <a:pt x="377502" y="2468218"/>
                </a:cubicBezTo>
                <a:cubicBezTo>
                  <a:pt x="369219" y="2463911"/>
                  <a:pt x="372863" y="2451213"/>
                  <a:pt x="382250" y="2452648"/>
                </a:cubicBezTo>
                <a:cubicBezTo>
                  <a:pt x="432605" y="2460267"/>
                  <a:pt x="482296" y="2480364"/>
                  <a:pt x="530883" y="2495273"/>
                </a:cubicBezTo>
                <a:cubicBezTo>
                  <a:pt x="536736" y="2497040"/>
                  <a:pt x="542809" y="2498696"/>
                  <a:pt x="548773" y="2500463"/>
                </a:cubicBezTo>
                <a:cubicBezTo>
                  <a:pt x="544466" y="2488758"/>
                  <a:pt x="540269" y="2476942"/>
                  <a:pt x="535742" y="2465236"/>
                </a:cubicBezTo>
                <a:cubicBezTo>
                  <a:pt x="520062" y="2460820"/>
                  <a:pt x="504491" y="2456402"/>
                  <a:pt x="489032" y="2452207"/>
                </a:cubicBezTo>
                <a:cubicBezTo>
                  <a:pt x="428076" y="2435752"/>
                  <a:pt x="363146" y="2423715"/>
                  <a:pt x="305282" y="2398206"/>
                </a:cubicBezTo>
                <a:cubicBezTo>
                  <a:pt x="295786" y="2394010"/>
                  <a:pt x="298768" y="2378662"/>
                  <a:pt x="309699" y="2380097"/>
                </a:cubicBezTo>
                <a:cubicBezTo>
                  <a:pt x="379930" y="2389151"/>
                  <a:pt x="449831" y="2414992"/>
                  <a:pt x="518295" y="2433212"/>
                </a:cubicBezTo>
                <a:cubicBezTo>
                  <a:pt x="520172" y="2433654"/>
                  <a:pt x="521939" y="2434096"/>
                  <a:pt x="523706" y="2434538"/>
                </a:cubicBezTo>
                <a:cubicBezTo>
                  <a:pt x="520062" y="2425262"/>
                  <a:pt x="516529" y="2415986"/>
                  <a:pt x="512774" y="2406820"/>
                </a:cubicBezTo>
                <a:cubicBezTo>
                  <a:pt x="492124" y="2401409"/>
                  <a:pt x="471475" y="2395889"/>
                  <a:pt x="451266" y="2390808"/>
                </a:cubicBezTo>
                <a:cubicBezTo>
                  <a:pt x="380483" y="2372918"/>
                  <a:pt x="301528" y="2360992"/>
                  <a:pt x="236266" y="2327536"/>
                </a:cubicBezTo>
                <a:cubicBezTo>
                  <a:pt x="230304" y="2324554"/>
                  <a:pt x="233174" y="2314395"/>
                  <a:pt x="239910" y="2314945"/>
                </a:cubicBezTo>
                <a:cubicBezTo>
                  <a:pt x="321515" y="2322125"/>
                  <a:pt x="403782" y="2356244"/>
                  <a:pt x="483511" y="2375238"/>
                </a:cubicBezTo>
                <a:cubicBezTo>
                  <a:pt x="489363" y="2376673"/>
                  <a:pt x="495327" y="2377888"/>
                  <a:pt x="501289" y="2379214"/>
                </a:cubicBezTo>
                <a:cubicBezTo>
                  <a:pt x="497535" y="2370157"/>
                  <a:pt x="493780" y="2361103"/>
                  <a:pt x="489915" y="2352048"/>
                </a:cubicBezTo>
                <a:cubicBezTo>
                  <a:pt x="414605" y="2333609"/>
                  <a:pt x="332558" y="2319584"/>
                  <a:pt x="263873" y="2286125"/>
                </a:cubicBezTo>
                <a:cubicBezTo>
                  <a:pt x="255259" y="2281928"/>
                  <a:pt x="259345" y="2269451"/>
                  <a:pt x="268621" y="2270557"/>
                </a:cubicBezTo>
                <a:cubicBezTo>
                  <a:pt x="338852" y="2279057"/>
                  <a:pt x="408531" y="2304788"/>
                  <a:pt x="477769" y="2324002"/>
                </a:cubicBezTo>
                <a:cubicBezTo>
                  <a:pt x="472358" y="2311522"/>
                  <a:pt x="466946" y="2298934"/>
                  <a:pt x="461315" y="2286455"/>
                </a:cubicBezTo>
                <a:cubicBezTo>
                  <a:pt x="450935" y="2284246"/>
                  <a:pt x="440555" y="2282148"/>
                  <a:pt x="430285" y="2280160"/>
                </a:cubicBezTo>
                <a:cubicBezTo>
                  <a:pt x="370655" y="2268900"/>
                  <a:pt x="305945" y="2264483"/>
                  <a:pt x="249407" y="2241291"/>
                </a:cubicBezTo>
                <a:cubicBezTo>
                  <a:pt x="240241" y="2237536"/>
                  <a:pt x="243002" y="2224615"/>
                  <a:pt x="252831" y="2224615"/>
                </a:cubicBezTo>
                <a:cubicBezTo>
                  <a:pt x="314116" y="2224394"/>
                  <a:pt x="376618" y="2245047"/>
                  <a:pt x="436469" y="2257195"/>
                </a:cubicBezTo>
                <a:cubicBezTo>
                  <a:pt x="440776" y="2258074"/>
                  <a:pt x="445303" y="2258739"/>
                  <a:pt x="449610" y="2259622"/>
                </a:cubicBezTo>
                <a:cubicBezTo>
                  <a:pt x="447511" y="2254985"/>
                  <a:pt x="445524" y="2250347"/>
                  <a:pt x="443426" y="2245598"/>
                </a:cubicBezTo>
                <a:cubicBezTo>
                  <a:pt x="409746" y="2237868"/>
                  <a:pt x="376066" y="2230246"/>
                  <a:pt x="342385" y="2222958"/>
                </a:cubicBezTo>
                <a:cubicBezTo>
                  <a:pt x="278725" y="2209266"/>
                  <a:pt x="213629" y="2197534"/>
                  <a:pt x="149085" y="2183841"/>
                </a:cubicBezTo>
                <a:lnTo>
                  <a:pt x="0" y="2143918"/>
                </a:lnTo>
                <a:lnTo>
                  <a:pt x="0" y="2129057"/>
                </a:lnTo>
                <a:lnTo>
                  <a:pt x="155158" y="2154844"/>
                </a:lnTo>
                <a:cubicBezTo>
                  <a:pt x="219371" y="2169018"/>
                  <a:pt x="283253" y="2185195"/>
                  <a:pt x="346582" y="2198997"/>
                </a:cubicBezTo>
                <a:cubicBezTo>
                  <a:pt x="374520" y="2205069"/>
                  <a:pt x="402569" y="2210921"/>
                  <a:pt x="430726" y="2216664"/>
                </a:cubicBezTo>
                <a:cubicBezTo>
                  <a:pt x="426862" y="2207719"/>
                  <a:pt x="422997" y="2198886"/>
                  <a:pt x="419022" y="2190053"/>
                </a:cubicBezTo>
                <a:cubicBezTo>
                  <a:pt x="334325" y="2176858"/>
                  <a:pt x="249711" y="2160350"/>
                  <a:pt x="165193" y="2143897"/>
                </a:cubicBezTo>
                <a:lnTo>
                  <a:pt x="0" y="2114006"/>
                </a:lnTo>
                <a:lnTo>
                  <a:pt x="0" y="2083568"/>
                </a:lnTo>
                <a:lnTo>
                  <a:pt x="158484" y="2106878"/>
                </a:lnTo>
                <a:cubicBezTo>
                  <a:pt x="239938" y="2119246"/>
                  <a:pt x="321515" y="2132911"/>
                  <a:pt x="401574" y="2150300"/>
                </a:cubicBezTo>
                <a:cubicBezTo>
                  <a:pt x="398372" y="2143454"/>
                  <a:pt x="395060" y="2136720"/>
                  <a:pt x="391746" y="2129984"/>
                </a:cubicBezTo>
                <a:cubicBezTo>
                  <a:pt x="337085" y="2118834"/>
                  <a:pt x="280437" y="2110329"/>
                  <a:pt x="227874" y="2091444"/>
                </a:cubicBezTo>
                <a:cubicBezTo>
                  <a:pt x="223125" y="2089788"/>
                  <a:pt x="226107" y="2083384"/>
                  <a:pt x="230414" y="2083605"/>
                </a:cubicBezTo>
                <a:cubicBezTo>
                  <a:pt x="280878" y="2086587"/>
                  <a:pt x="331564" y="2098846"/>
                  <a:pt x="381367" y="2109447"/>
                </a:cubicBezTo>
                <a:cubicBezTo>
                  <a:pt x="377502" y="2102158"/>
                  <a:pt x="373746" y="2094979"/>
                  <a:pt x="369771" y="2087801"/>
                </a:cubicBezTo>
                <a:cubicBezTo>
                  <a:pt x="366017" y="2086697"/>
                  <a:pt x="362152" y="2085704"/>
                  <a:pt x="358508" y="2084488"/>
                </a:cubicBezTo>
                <a:cubicBezTo>
                  <a:pt x="352656" y="2082499"/>
                  <a:pt x="353539" y="2072671"/>
                  <a:pt x="359943" y="2072231"/>
                </a:cubicBezTo>
                <a:cubicBezTo>
                  <a:pt x="360275" y="2072231"/>
                  <a:pt x="360495" y="2072231"/>
                  <a:pt x="360827" y="2072231"/>
                </a:cubicBezTo>
                <a:cubicBezTo>
                  <a:pt x="358287" y="2068031"/>
                  <a:pt x="355968" y="2063725"/>
                  <a:pt x="353428" y="2059529"/>
                </a:cubicBezTo>
                <a:cubicBezTo>
                  <a:pt x="346140" y="2051029"/>
                  <a:pt x="338410" y="2042852"/>
                  <a:pt x="330349" y="2034680"/>
                </a:cubicBezTo>
                <a:cubicBezTo>
                  <a:pt x="313896" y="2034127"/>
                  <a:pt x="297553" y="2033578"/>
                  <a:pt x="281320" y="2033246"/>
                </a:cubicBezTo>
                <a:cubicBezTo>
                  <a:pt x="234720" y="2032141"/>
                  <a:pt x="186188" y="2032969"/>
                  <a:pt x="137904" y="2031479"/>
                </a:cubicBezTo>
                <a:lnTo>
                  <a:pt x="0" y="2016242"/>
                </a:lnTo>
                <a:lnTo>
                  <a:pt x="0" y="2003462"/>
                </a:lnTo>
                <a:lnTo>
                  <a:pt x="126530" y="2004632"/>
                </a:lnTo>
                <a:cubicBezTo>
                  <a:pt x="170176" y="2007654"/>
                  <a:pt x="213850" y="2011933"/>
                  <a:pt x="256806" y="2013369"/>
                </a:cubicBezTo>
                <a:cubicBezTo>
                  <a:pt x="274474" y="2013921"/>
                  <a:pt x="292142" y="2014142"/>
                  <a:pt x="309811" y="2014250"/>
                </a:cubicBezTo>
                <a:cubicBezTo>
                  <a:pt x="303185" y="2007957"/>
                  <a:pt x="296338" y="2001775"/>
                  <a:pt x="289381" y="1995592"/>
                </a:cubicBezTo>
                <a:cubicBezTo>
                  <a:pt x="287835" y="1995592"/>
                  <a:pt x="286179" y="1995482"/>
                  <a:pt x="284522" y="1995482"/>
                </a:cubicBezTo>
                <a:cubicBezTo>
                  <a:pt x="239910" y="1994707"/>
                  <a:pt x="190992" y="1998351"/>
                  <a:pt x="148257" y="1984328"/>
                </a:cubicBezTo>
                <a:cubicBezTo>
                  <a:pt x="141189" y="1982006"/>
                  <a:pt x="140196" y="1970746"/>
                  <a:pt x="148367" y="1969199"/>
                </a:cubicBezTo>
                <a:cubicBezTo>
                  <a:pt x="184035" y="1962579"/>
                  <a:pt x="221580" y="1966442"/>
                  <a:pt x="258351" y="1969199"/>
                </a:cubicBezTo>
                <a:cubicBezTo>
                  <a:pt x="245432" y="1958600"/>
                  <a:pt x="232401" y="1948219"/>
                  <a:pt x="219150" y="1937951"/>
                </a:cubicBezTo>
                <a:cubicBezTo>
                  <a:pt x="180280" y="1943692"/>
                  <a:pt x="141189" y="1947997"/>
                  <a:pt x="102319" y="1945018"/>
                </a:cubicBezTo>
                <a:cubicBezTo>
                  <a:pt x="97902" y="1944578"/>
                  <a:pt x="97460" y="1938946"/>
                  <a:pt x="101436" y="1937509"/>
                </a:cubicBezTo>
                <a:cubicBezTo>
                  <a:pt x="129815" y="1926911"/>
                  <a:pt x="159741" y="1920394"/>
                  <a:pt x="189887" y="1915314"/>
                </a:cubicBezTo>
                <a:cubicBezTo>
                  <a:pt x="181826" y="1909135"/>
                  <a:pt x="173764" y="1902946"/>
                  <a:pt x="165703" y="1896764"/>
                </a:cubicBezTo>
                <a:cubicBezTo>
                  <a:pt x="161066" y="1897316"/>
                  <a:pt x="156649" y="1897761"/>
                  <a:pt x="152232" y="1898315"/>
                </a:cubicBezTo>
                <a:cubicBezTo>
                  <a:pt x="142846" y="1899416"/>
                  <a:pt x="140306" y="1886936"/>
                  <a:pt x="145938" y="1881420"/>
                </a:cubicBezTo>
                <a:cubicBezTo>
                  <a:pt x="138429" y="1875562"/>
                  <a:pt x="130920" y="1869490"/>
                  <a:pt x="123521" y="1863526"/>
                </a:cubicBezTo>
                <a:cubicBezTo>
                  <a:pt x="112147" y="1860323"/>
                  <a:pt x="100663" y="1857005"/>
                  <a:pt x="89288" y="1853474"/>
                </a:cubicBezTo>
                <a:lnTo>
                  <a:pt x="0" y="1874701"/>
                </a:lnTo>
                <a:lnTo>
                  <a:pt x="0" y="1845481"/>
                </a:lnTo>
                <a:lnTo>
                  <a:pt x="35400" y="1836364"/>
                </a:lnTo>
                <a:lnTo>
                  <a:pt x="0" y="1823838"/>
                </a:lnTo>
                <a:lnTo>
                  <a:pt x="0" y="1764654"/>
                </a:lnTo>
                <a:lnTo>
                  <a:pt x="100663" y="1801246"/>
                </a:lnTo>
                <a:cubicBezTo>
                  <a:pt x="142183" y="1804895"/>
                  <a:pt x="174537" y="1800584"/>
                  <a:pt x="214512" y="1784686"/>
                </a:cubicBezTo>
                <a:cubicBezTo>
                  <a:pt x="229640" y="1778609"/>
                  <a:pt x="233174" y="1776735"/>
                  <a:pt x="239910" y="1776180"/>
                </a:cubicBezTo>
                <a:cubicBezTo>
                  <a:pt x="256253" y="1765359"/>
                  <a:pt x="272044" y="1753543"/>
                  <a:pt x="287614" y="1744045"/>
                </a:cubicBezTo>
                <a:cubicBezTo>
                  <a:pt x="345036" y="1709151"/>
                  <a:pt x="391856" y="1662108"/>
                  <a:pt x="439009" y="1615175"/>
                </a:cubicBezTo>
                <a:cubicBezTo>
                  <a:pt x="509792" y="1544950"/>
                  <a:pt x="574612" y="1468533"/>
                  <a:pt x="628832" y="1384719"/>
                </a:cubicBezTo>
                <a:cubicBezTo>
                  <a:pt x="685370" y="1297593"/>
                  <a:pt x="725897" y="1203071"/>
                  <a:pt x="777465" y="1113183"/>
                </a:cubicBezTo>
                <a:cubicBezTo>
                  <a:pt x="786189" y="1098166"/>
                  <a:pt x="795023" y="1083146"/>
                  <a:pt x="803967" y="1068240"/>
                </a:cubicBezTo>
                <a:cubicBezTo>
                  <a:pt x="557744" y="1093913"/>
                  <a:pt x="314565" y="1148099"/>
                  <a:pt x="91248" y="1251105"/>
                </a:cubicBezTo>
                <a:lnTo>
                  <a:pt x="0" y="1301794"/>
                </a:lnTo>
                <a:lnTo>
                  <a:pt x="0" y="1269931"/>
                </a:lnTo>
                <a:lnTo>
                  <a:pt x="92520" y="1221278"/>
                </a:lnTo>
                <a:cubicBezTo>
                  <a:pt x="234230" y="1154510"/>
                  <a:pt x="384652" y="1106143"/>
                  <a:pt x="538614" y="1076411"/>
                </a:cubicBezTo>
                <a:cubicBezTo>
                  <a:pt x="632807" y="1058300"/>
                  <a:pt x="727774" y="1044611"/>
                  <a:pt x="823182" y="1035556"/>
                </a:cubicBezTo>
                <a:cubicBezTo>
                  <a:pt x="832348" y="1020423"/>
                  <a:pt x="841402" y="1005403"/>
                  <a:pt x="850458" y="990276"/>
                </a:cubicBezTo>
                <a:cubicBezTo>
                  <a:pt x="763772" y="1014906"/>
                  <a:pt x="674216" y="1033236"/>
                  <a:pt x="589852" y="1040411"/>
                </a:cubicBezTo>
                <a:cubicBezTo>
                  <a:pt x="580134" y="1041295"/>
                  <a:pt x="577594" y="1028597"/>
                  <a:pt x="586870" y="1025727"/>
                </a:cubicBezTo>
                <a:cubicBezTo>
                  <a:pt x="662622" y="1002199"/>
                  <a:pt x="742460" y="990499"/>
                  <a:pt x="819427" y="970842"/>
                </a:cubicBezTo>
                <a:cubicBezTo>
                  <a:pt x="836433" y="966535"/>
                  <a:pt x="853328" y="961898"/>
                  <a:pt x="870223" y="957260"/>
                </a:cubicBezTo>
                <a:cubicBezTo>
                  <a:pt x="875303" y="948760"/>
                  <a:pt x="880272" y="940257"/>
                  <a:pt x="885241" y="931753"/>
                </a:cubicBezTo>
                <a:cubicBezTo>
                  <a:pt x="862936" y="941250"/>
                  <a:pt x="840299" y="949752"/>
                  <a:pt x="817770" y="956928"/>
                </a:cubicBezTo>
                <a:cubicBezTo>
                  <a:pt x="809268" y="959692"/>
                  <a:pt x="806066" y="946881"/>
                  <a:pt x="813023" y="942907"/>
                </a:cubicBezTo>
                <a:cubicBezTo>
                  <a:pt x="844604" y="924906"/>
                  <a:pt x="876849" y="907241"/>
                  <a:pt x="909315" y="889790"/>
                </a:cubicBezTo>
                <a:cubicBezTo>
                  <a:pt x="910640" y="887471"/>
                  <a:pt x="911965" y="885153"/>
                  <a:pt x="913290" y="882833"/>
                </a:cubicBezTo>
                <a:cubicBezTo>
                  <a:pt x="918039" y="874331"/>
                  <a:pt x="922456" y="865830"/>
                  <a:pt x="926761" y="857216"/>
                </a:cubicBezTo>
                <a:cubicBezTo>
                  <a:pt x="904898" y="868589"/>
                  <a:pt x="882812" y="879407"/>
                  <a:pt x="860947" y="889350"/>
                </a:cubicBezTo>
                <a:cubicBezTo>
                  <a:pt x="852997" y="892994"/>
                  <a:pt x="848138" y="882282"/>
                  <a:pt x="854985" y="877643"/>
                </a:cubicBezTo>
                <a:cubicBezTo>
                  <a:pt x="885131" y="857325"/>
                  <a:pt x="915609" y="836899"/>
                  <a:pt x="946196" y="816472"/>
                </a:cubicBezTo>
                <a:cubicBezTo>
                  <a:pt x="952602" y="802121"/>
                  <a:pt x="958676" y="787656"/>
                  <a:pt x="964528" y="773188"/>
                </a:cubicBezTo>
                <a:cubicBezTo>
                  <a:pt x="957350" y="777276"/>
                  <a:pt x="950062" y="781027"/>
                  <a:pt x="942663" y="784564"/>
                </a:cubicBezTo>
                <a:cubicBezTo>
                  <a:pt x="933498" y="788978"/>
                  <a:pt x="928418" y="776505"/>
                  <a:pt x="934492" y="770426"/>
                </a:cubicBezTo>
                <a:cubicBezTo>
                  <a:pt x="948737" y="756405"/>
                  <a:pt x="964528" y="742930"/>
                  <a:pt x="981423" y="729899"/>
                </a:cubicBezTo>
                <a:cubicBezTo>
                  <a:pt x="988600" y="710902"/>
                  <a:pt x="995447" y="691796"/>
                  <a:pt x="1002183" y="672591"/>
                </a:cubicBezTo>
                <a:cubicBezTo>
                  <a:pt x="961214" y="701184"/>
                  <a:pt x="918480" y="725814"/>
                  <a:pt x="874640" y="743703"/>
                </a:cubicBezTo>
                <a:cubicBezTo>
                  <a:pt x="866028" y="747237"/>
                  <a:pt x="857855" y="735863"/>
                  <a:pt x="865586" y="729679"/>
                </a:cubicBezTo>
                <a:cubicBezTo>
                  <a:pt x="918039" y="687934"/>
                  <a:pt x="971374" y="649513"/>
                  <a:pt x="1024048" y="610093"/>
                </a:cubicBezTo>
                <a:cubicBezTo>
                  <a:pt x="1030342" y="591977"/>
                  <a:pt x="1036858" y="573982"/>
                  <a:pt x="1043482" y="556093"/>
                </a:cubicBezTo>
                <a:cubicBezTo>
                  <a:pt x="1014993" y="577295"/>
                  <a:pt x="985840" y="597055"/>
                  <a:pt x="956467" y="614288"/>
                </a:cubicBezTo>
                <a:cubicBezTo>
                  <a:pt x="949952" y="618155"/>
                  <a:pt x="943658" y="608436"/>
                  <a:pt x="949179" y="603572"/>
                </a:cubicBezTo>
                <a:cubicBezTo>
                  <a:pt x="986613" y="570671"/>
                  <a:pt x="1024820" y="537988"/>
                  <a:pt x="1063249" y="505524"/>
                </a:cubicBezTo>
                <a:cubicBezTo>
                  <a:pt x="1075616" y="475378"/>
                  <a:pt x="1089089" y="445780"/>
                  <a:pt x="1104327" y="416736"/>
                </a:cubicBezTo>
                <a:cubicBezTo>
                  <a:pt x="1072636" y="450309"/>
                  <a:pt x="1037630" y="479024"/>
                  <a:pt x="1011459" y="498127"/>
                </a:cubicBezTo>
                <a:cubicBezTo>
                  <a:pt x="1001631" y="505195"/>
                  <a:pt x="989374" y="493378"/>
                  <a:pt x="998098" y="484103"/>
                </a:cubicBezTo>
                <a:cubicBezTo>
                  <a:pt x="1047237" y="432085"/>
                  <a:pt x="1106094" y="387137"/>
                  <a:pt x="1135688" y="319546"/>
                </a:cubicBezTo>
                <a:cubicBezTo>
                  <a:pt x="1141762" y="305630"/>
                  <a:pt x="1155455" y="274264"/>
                  <a:pt x="1154461" y="248903"/>
                </a:cubicBezTo>
                <a:cubicBezTo>
                  <a:pt x="1148719" y="237529"/>
                  <a:pt x="1141983" y="226597"/>
                  <a:pt x="1134363" y="216217"/>
                </a:cubicBezTo>
                <a:cubicBezTo>
                  <a:pt x="1130168" y="214449"/>
                  <a:pt x="1125529" y="213014"/>
                  <a:pt x="1119787" y="212352"/>
                </a:cubicBezTo>
                <a:cubicBezTo>
                  <a:pt x="1099800" y="210144"/>
                  <a:pt x="1083237" y="211137"/>
                  <a:pt x="1065237" y="225935"/>
                </a:cubicBezTo>
                <a:cubicBezTo>
                  <a:pt x="1046022" y="241615"/>
                  <a:pt x="1031336" y="261453"/>
                  <a:pt x="1013336" y="278351"/>
                </a:cubicBezTo>
                <a:cubicBezTo>
                  <a:pt x="1005717" y="285530"/>
                  <a:pt x="996331" y="275810"/>
                  <a:pt x="1000196" y="267417"/>
                </a:cubicBezTo>
                <a:cubicBezTo>
                  <a:pt x="1011680" y="242940"/>
                  <a:pt x="1034759" y="219198"/>
                  <a:pt x="1060820" y="203407"/>
                </a:cubicBezTo>
                <a:cubicBezTo>
                  <a:pt x="1061372" y="202525"/>
                  <a:pt x="1061482" y="201530"/>
                  <a:pt x="1062477" y="200758"/>
                </a:cubicBezTo>
                <a:cubicBezTo>
                  <a:pt x="1072414" y="192917"/>
                  <a:pt x="1085665" y="182537"/>
                  <a:pt x="1088647" y="169617"/>
                </a:cubicBezTo>
                <a:cubicBezTo>
                  <a:pt x="1081580" y="164096"/>
                  <a:pt x="1074403" y="158684"/>
                  <a:pt x="1066562" y="153716"/>
                </a:cubicBezTo>
                <a:cubicBezTo>
                  <a:pt x="1059605" y="149298"/>
                  <a:pt x="1052317" y="145433"/>
                  <a:pt x="1045029" y="141568"/>
                </a:cubicBezTo>
                <a:cubicBezTo>
                  <a:pt x="1045802" y="136931"/>
                  <a:pt x="1046133" y="132404"/>
                  <a:pt x="1046244" y="127876"/>
                </a:cubicBezTo>
                <a:cubicBezTo>
                  <a:pt x="1039508" y="127433"/>
                  <a:pt x="1032771" y="128097"/>
                  <a:pt x="1026257" y="129422"/>
                </a:cubicBezTo>
                <a:cubicBezTo>
                  <a:pt x="996773" y="138698"/>
                  <a:pt x="972037" y="162218"/>
                  <a:pt x="941118" y="165310"/>
                </a:cubicBezTo>
                <a:cubicBezTo>
                  <a:pt x="935486" y="165863"/>
                  <a:pt x="929412" y="158574"/>
                  <a:pt x="934271" y="153605"/>
                </a:cubicBezTo>
                <a:cubicBezTo>
                  <a:pt x="953927" y="133617"/>
                  <a:pt x="983742" y="115397"/>
                  <a:pt x="1014441" y="107888"/>
                </a:cubicBezTo>
                <a:cubicBezTo>
                  <a:pt x="1021287" y="95742"/>
                  <a:pt x="1025815" y="74209"/>
                  <a:pt x="1024379" y="54222"/>
                </a:cubicBezTo>
                <a:cubicBezTo>
                  <a:pt x="1020735" y="48810"/>
                  <a:pt x="1016759" y="43731"/>
                  <a:pt x="1012453" y="38982"/>
                </a:cubicBezTo>
                <a:cubicBezTo>
                  <a:pt x="1003730" y="48368"/>
                  <a:pt x="994453" y="57314"/>
                  <a:pt x="984957" y="64823"/>
                </a:cubicBezTo>
                <a:cubicBezTo>
                  <a:pt x="979215" y="69350"/>
                  <a:pt x="970712" y="63056"/>
                  <a:pt x="973694" y="56319"/>
                </a:cubicBezTo>
                <a:cubicBezTo>
                  <a:pt x="978773" y="44504"/>
                  <a:pt x="987165" y="33462"/>
                  <a:pt x="997214" y="24406"/>
                </a:cubicBezTo>
                <a:cubicBezTo>
                  <a:pt x="992466" y="20542"/>
                  <a:pt x="987607" y="17007"/>
                  <a:pt x="982417" y="13805"/>
                </a:cubicBezTo>
                <a:cubicBezTo>
                  <a:pt x="984625" y="11707"/>
                  <a:pt x="986723" y="9388"/>
                  <a:pt x="988932" y="7179"/>
                </a:cubicBezTo>
                <a:cubicBezTo>
                  <a:pt x="988380" y="7179"/>
                  <a:pt x="987828" y="6959"/>
                  <a:pt x="987275" y="6959"/>
                </a:cubicBezTo>
                <a:cubicBezTo>
                  <a:pt x="977558" y="6407"/>
                  <a:pt x="967840" y="7621"/>
                  <a:pt x="958233" y="6959"/>
                </a:cubicBezTo>
                <a:cubicBezTo>
                  <a:pt x="957571" y="6849"/>
                  <a:pt x="955804" y="6517"/>
                  <a:pt x="953374" y="5854"/>
                </a:cubicBezTo>
                <a:cubicBezTo>
                  <a:pt x="953154" y="6407"/>
                  <a:pt x="953485" y="6959"/>
                  <a:pt x="953154" y="7401"/>
                </a:cubicBezTo>
                <a:cubicBezTo>
                  <a:pt x="939240" y="30370"/>
                  <a:pt x="920909" y="51571"/>
                  <a:pt x="902689" y="71227"/>
                </a:cubicBezTo>
                <a:cubicBezTo>
                  <a:pt x="897279" y="77079"/>
                  <a:pt x="886898" y="72110"/>
                  <a:pt x="890100" y="64049"/>
                </a:cubicBezTo>
                <a:cubicBezTo>
                  <a:pt x="899487" y="40529"/>
                  <a:pt x="913952" y="17560"/>
                  <a:pt x="932946" y="112"/>
                </a:cubicBezTo>
                <a:lnTo>
                  <a:pt x="932583" y="0"/>
                </a:lnTo>
                <a:lnTo>
                  <a:pt x="1038659" y="0"/>
                </a:lnTo>
                <a:lnTo>
                  <a:pt x="1032551" y="6959"/>
                </a:lnTo>
                <a:cubicBezTo>
                  <a:pt x="1032882" y="7401"/>
                  <a:pt x="1033103" y="7843"/>
                  <a:pt x="1033434" y="8284"/>
                </a:cubicBezTo>
                <a:lnTo>
                  <a:pt x="1042713" y="0"/>
                </a:lnTo>
                <a:lnTo>
                  <a:pt x="1124839" y="0"/>
                </a:lnTo>
                <a:lnTo>
                  <a:pt x="1100352" y="15903"/>
                </a:lnTo>
                <a:cubicBezTo>
                  <a:pt x="1083567" y="26946"/>
                  <a:pt x="1066452" y="37879"/>
                  <a:pt x="1049335" y="48921"/>
                </a:cubicBezTo>
                <a:cubicBezTo>
                  <a:pt x="1049556" y="50246"/>
                  <a:pt x="1049556" y="51460"/>
                  <a:pt x="1049777" y="52785"/>
                </a:cubicBezTo>
                <a:lnTo>
                  <a:pt x="1128827" y="0"/>
                </a:lnTo>
                <a:lnTo>
                  <a:pt x="1183253" y="0"/>
                </a:lnTo>
                <a:lnTo>
                  <a:pt x="1141542" y="27940"/>
                </a:lnTo>
                <a:cubicBezTo>
                  <a:pt x="1152253" y="22419"/>
                  <a:pt x="1162964" y="17118"/>
                  <a:pt x="1173565" y="11376"/>
                </a:cubicBezTo>
                <a:lnTo>
                  <a:pt x="1192390" y="0"/>
                </a:lnTo>
                <a:lnTo>
                  <a:pt x="1244675" y="0"/>
                </a:lnTo>
                <a:lnTo>
                  <a:pt x="1132376" y="59080"/>
                </a:lnTo>
                <a:cubicBezTo>
                  <a:pt x="1103444" y="73987"/>
                  <a:pt x="1074071" y="89447"/>
                  <a:pt x="1044587" y="104576"/>
                </a:cubicBezTo>
                <a:cubicBezTo>
                  <a:pt x="1044477" y="103361"/>
                  <a:pt x="1044145" y="102256"/>
                  <a:pt x="1043925" y="101042"/>
                </a:cubicBezTo>
                <a:cubicBezTo>
                  <a:pt x="1043482" y="102146"/>
                  <a:pt x="1043041" y="103471"/>
                  <a:pt x="1042488" y="104576"/>
                </a:cubicBezTo>
                <a:cubicBezTo>
                  <a:pt x="1043593" y="104576"/>
                  <a:pt x="1044808" y="104796"/>
                  <a:pt x="1045912" y="104796"/>
                </a:cubicBezTo>
                <a:cubicBezTo>
                  <a:pt x="1121112" y="74871"/>
                  <a:pt x="1195208" y="42074"/>
                  <a:pt x="1267980" y="2652"/>
                </a:cubicBezTo>
                <a:lnTo>
                  <a:pt x="1272584" y="0"/>
                </a:lnTo>
                <a:lnTo>
                  <a:pt x="1329316" y="0"/>
                </a:lnTo>
                <a:lnTo>
                  <a:pt x="1278691" y="26283"/>
                </a:lnTo>
                <a:lnTo>
                  <a:pt x="1346231" y="0"/>
                </a:lnTo>
                <a:lnTo>
                  <a:pt x="1425262" y="0"/>
                </a:lnTo>
                <a:lnTo>
                  <a:pt x="1366728" y="27070"/>
                </a:lnTo>
                <a:cubicBezTo>
                  <a:pt x="1297076" y="55464"/>
                  <a:pt x="1226017" y="81387"/>
                  <a:pt x="1156007" y="105791"/>
                </a:cubicBezTo>
                <a:cubicBezTo>
                  <a:pt x="1198522" y="97509"/>
                  <a:pt x="1241036" y="89668"/>
                  <a:pt x="1283218" y="83153"/>
                </a:cubicBezTo>
                <a:cubicBezTo>
                  <a:pt x="1293709" y="81607"/>
                  <a:pt x="1297684" y="97619"/>
                  <a:pt x="1287746" y="101153"/>
                </a:cubicBezTo>
                <a:cubicBezTo>
                  <a:pt x="1246226" y="115949"/>
                  <a:pt x="1202607" y="128759"/>
                  <a:pt x="1158327" y="140796"/>
                </a:cubicBezTo>
                <a:cubicBezTo>
                  <a:pt x="1175111" y="139029"/>
                  <a:pt x="1191785" y="137372"/>
                  <a:pt x="1208460" y="135274"/>
                </a:cubicBezTo>
                <a:cubicBezTo>
                  <a:pt x="1329045" y="120367"/>
                  <a:pt x="1442011" y="91657"/>
                  <a:pt x="1560057" y="64381"/>
                </a:cubicBezTo>
                <a:cubicBezTo>
                  <a:pt x="1569443" y="62172"/>
                  <a:pt x="1572756" y="77300"/>
                  <a:pt x="1564032" y="80614"/>
                </a:cubicBezTo>
                <a:cubicBezTo>
                  <a:pt x="1460342" y="120146"/>
                  <a:pt x="1353229" y="139139"/>
                  <a:pt x="1243686" y="153826"/>
                </a:cubicBezTo>
                <a:cubicBezTo>
                  <a:pt x="1199074" y="159789"/>
                  <a:pt x="1154351" y="166745"/>
                  <a:pt x="1109518" y="173702"/>
                </a:cubicBezTo>
                <a:cubicBezTo>
                  <a:pt x="1108524" y="177788"/>
                  <a:pt x="1107309" y="181875"/>
                  <a:pt x="1105432" y="185628"/>
                </a:cubicBezTo>
                <a:cubicBezTo>
                  <a:pt x="1106094" y="185518"/>
                  <a:pt x="1106647" y="185518"/>
                  <a:pt x="1107199" y="185408"/>
                </a:cubicBezTo>
                <a:cubicBezTo>
                  <a:pt x="1106867" y="185077"/>
                  <a:pt x="1106647" y="184856"/>
                  <a:pt x="1106315" y="184525"/>
                </a:cubicBezTo>
                <a:cubicBezTo>
                  <a:pt x="1119456" y="182978"/>
                  <a:pt x="1132596" y="181543"/>
                  <a:pt x="1145737" y="180328"/>
                </a:cubicBezTo>
                <a:cubicBezTo>
                  <a:pt x="1154130" y="179555"/>
                  <a:pt x="1156338" y="189494"/>
                  <a:pt x="1152142" y="194904"/>
                </a:cubicBezTo>
                <a:cubicBezTo>
                  <a:pt x="1158878" y="199653"/>
                  <a:pt x="1164841" y="206279"/>
                  <a:pt x="1169811" y="214892"/>
                </a:cubicBezTo>
                <a:cubicBezTo>
                  <a:pt x="1202386" y="215554"/>
                  <a:pt x="1235072" y="216659"/>
                  <a:pt x="1267427" y="220855"/>
                </a:cubicBezTo>
                <a:cubicBezTo>
                  <a:pt x="1279795" y="222511"/>
                  <a:pt x="1280568" y="241505"/>
                  <a:pt x="1267758" y="242940"/>
                </a:cubicBezTo>
                <a:cubicBezTo>
                  <a:pt x="1240262" y="246032"/>
                  <a:pt x="1211331" y="248020"/>
                  <a:pt x="1181626" y="249234"/>
                </a:cubicBezTo>
                <a:cubicBezTo>
                  <a:pt x="1181957" y="250891"/>
                  <a:pt x="1182067" y="252398"/>
                  <a:pt x="1182289" y="254053"/>
                </a:cubicBezTo>
                <a:cubicBezTo>
                  <a:pt x="1195760" y="256705"/>
                  <a:pt x="1209233" y="259355"/>
                  <a:pt x="1222594" y="262226"/>
                </a:cubicBezTo>
                <a:cubicBezTo>
                  <a:pt x="1226018" y="262999"/>
                  <a:pt x="1229661" y="263662"/>
                  <a:pt x="1233085" y="264436"/>
                </a:cubicBezTo>
                <a:cubicBezTo>
                  <a:pt x="1260029" y="249234"/>
                  <a:pt x="1285316" y="248130"/>
                  <a:pt x="1300003" y="278683"/>
                </a:cubicBezTo>
                <a:cubicBezTo>
                  <a:pt x="1303536" y="279456"/>
                  <a:pt x="1306850" y="280117"/>
                  <a:pt x="1310383" y="280891"/>
                </a:cubicBezTo>
                <a:cubicBezTo>
                  <a:pt x="1308065" y="280781"/>
                  <a:pt x="1305745" y="280560"/>
                  <a:pt x="1303426" y="280560"/>
                </a:cubicBezTo>
                <a:cubicBezTo>
                  <a:pt x="1302543" y="280560"/>
                  <a:pt x="1301769" y="280670"/>
                  <a:pt x="1300886" y="280670"/>
                </a:cubicBezTo>
                <a:cubicBezTo>
                  <a:pt x="1301439" y="281995"/>
                  <a:pt x="1302101" y="283321"/>
                  <a:pt x="1302653" y="284757"/>
                </a:cubicBezTo>
                <a:cubicBezTo>
                  <a:pt x="1345720" y="266864"/>
                  <a:pt x="1395301" y="260459"/>
                  <a:pt x="1411644" y="303532"/>
                </a:cubicBezTo>
                <a:cubicBezTo>
                  <a:pt x="1506721" y="325951"/>
                  <a:pt x="1601357" y="352899"/>
                  <a:pt x="1688151" y="392436"/>
                </a:cubicBezTo>
                <a:cubicBezTo>
                  <a:pt x="1698421" y="397076"/>
                  <a:pt x="1693230" y="411213"/>
                  <a:pt x="1682409" y="408783"/>
                </a:cubicBezTo>
                <a:cubicBezTo>
                  <a:pt x="1612620" y="393211"/>
                  <a:pt x="1544045" y="372998"/>
                  <a:pt x="1475360" y="352789"/>
                </a:cubicBezTo>
                <a:cubicBezTo>
                  <a:pt x="1479556" y="360520"/>
                  <a:pt x="1481985" y="369244"/>
                  <a:pt x="1482427" y="378633"/>
                </a:cubicBezTo>
                <a:cubicBezTo>
                  <a:pt x="1484857" y="379625"/>
                  <a:pt x="1487176" y="380619"/>
                  <a:pt x="1489494" y="381614"/>
                </a:cubicBezTo>
                <a:cubicBezTo>
                  <a:pt x="1498770" y="381282"/>
                  <a:pt x="1508377" y="383159"/>
                  <a:pt x="1518426" y="388351"/>
                </a:cubicBezTo>
                <a:cubicBezTo>
                  <a:pt x="1537310" y="398290"/>
                  <a:pt x="1542499" y="423361"/>
                  <a:pt x="1539628" y="449646"/>
                </a:cubicBezTo>
                <a:cubicBezTo>
                  <a:pt x="1549788" y="454175"/>
                  <a:pt x="1559947" y="458923"/>
                  <a:pt x="1569996" y="463673"/>
                </a:cubicBezTo>
                <a:cubicBezTo>
                  <a:pt x="1585786" y="461131"/>
                  <a:pt x="1601909" y="464336"/>
                  <a:pt x="1617037" y="476594"/>
                </a:cubicBezTo>
                <a:cubicBezTo>
                  <a:pt x="1623883" y="482115"/>
                  <a:pt x="1629294" y="488742"/>
                  <a:pt x="1633712" y="496028"/>
                </a:cubicBezTo>
                <a:cubicBezTo>
                  <a:pt x="1634925" y="495699"/>
                  <a:pt x="1636252" y="495477"/>
                  <a:pt x="1637687" y="495587"/>
                </a:cubicBezTo>
                <a:cubicBezTo>
                  <a:pt x="1673797" y="498127"/>
                  <a:pt x="1713880" y="512150"/>
                  <a:pt x="1745683" y="529043"/>
                </a:cubicBezTo>
                <a:cubicBezTo>
                  <a:pt x="1755070" y="533899"/>
                  <a:pt x="1748003" y="547151"/>
                  <a:pt x="1738616" y="545057"/>
                </a:cubicBezTo>
                <a:cubicBezTo>
                  <a:pt x="1707476" y="538098"/>
                  <a:pt x="1673907" y="529707"/>
                  <a:pt x="1643319" y="518889"/>
                </a:cubicBezTo>
                <a:cubicBezTo>
                  <a:pt x="1646521" y="531035"/>
                  <a:pt x="1647625" y="544170"/>
                  <a:pt x="1646963" y="557309"/>
                </a:cubicBezTo>
                <a:cubicBezTo>
                  <a:pt x="1719402" y="588339"/>
                  <a:pt x="1789854" y="623783"/>
                  <a:pt x="1850147" y="671703"/>
                </a:cubicBezTo>
                <a:cubicBezTo>
                  <a:pt x="1855448" y="675900"/>
                  <a:pt x="1852356" y="683518"/>
                  <a:pt x="1847055" y="684840"/>
                </a:cubicBezTo>
                <a:cubicBezTo>
                  <a:pt x="1854896" y="694229"/>
                  <a:pt x="1858318" y="707590"/>
                  <a:pt x="1858429" y="719740"/>
                </a:cubicBezTo>
                <a:cubicBezTo>
                  <a:pt x="1858540" y="727581"/>
                  <a:pt x="1857766" y="737409"/>
                  <a:pt x="1855889" y="746907"/>
                </a:cubicBezTo>
                <a:cubicBezTo>
                  <a:pt x="1873889" y="743373"/>
                  <a:pt x="1892882" y="746353"/>
                  <a:pt x="1911102" y="759167"/>
                </a:cubicBezTo>
                <a:cubicBezTo>
                  <a:pt x="1933188" y="774736"/>
                  <a:pt x="1941138" y="800134"/>
                  <a:pt x="1940145" y="826851"/>
                </a:cubicBezTo>
                <a:cubicBezTo>
                  <a:pt x="1989726" y="860199"/>
                  <a:pt x="2042289" y="895644"/>
                  <a:pt x="2094410" y="910552"/>
                </a:cubicBezTo>
                <a:cubicBezTo>
                  <a:pt x="2118594" y="917506"/>
                  <a:pt x="2231891" y="929658"/>
                  <a:pt x="2170052" y="875325"/>
                </a:cubicBezTo>
                <a:cubicBezTo>
                  <a:pt x="2148630" y="856554"/>
                  <a:pt x="2127538" y="837894"/>
                  <a:pt x="2107330" y="817800"/>
                </a:cubicBezTo>
                <a:cubicBezTo>
                  <a:pt x="2097281" y="807858"/>
                  <a:pt x="2110643" y="792954"/>
                  <a:pt x="2121796" y="801567"/>
                </a:cubicBezTo>
                <a:cubicBezTo>
                  <a:pt x="2136372" y="812831"/>
                  <a:pt x="2150397" y="824863"/>
                  <a:pt x="2164310" y="836899"/>
                </a:cubicBezTo>
                <a:cubicBezTo>
                  <a:pt x="2215769" y="843085"/>
                  <a:pt x="2264908" y="864283"/>
                  <a:pt x="2318023" y="859095"/>
                </a:cubicBezTo>
                <a:cubicBezTo>
                  <a:pt x="2326857" y="858320"/>
                  <a:pt x="2335802" y="856997"/>
                  <a:pt x="2344636" y="855229"/>
                </a:cubicBezTo>
                <a:cubicBezTo>
                  <a:pt x="2334808" y="852250"/>
                  <a:pt x="2325091" y="849049"/>
                  <a:pt x="2315153" y="846618"/>
                </a:cubicBezTo>
                <a:cubicBezTo>
                  <a:pt x="2290969" y="840765"/>
                  <a:pt x="2266675" y="835906"/>
                  <a:pt x="2242823" y="828620"/>
                </a:cubicBezTo>
                <a:cubicBezTo>
                  <a:pt x="2236418" y="826634"/>
                  <a:pt x="2235093" y="815701"/>
                  <a:pt x="2243265" y="815481"/>
                </a:cubicBezTo>
                <a:cubicBezTo>
                  <a:pt x="2268332" y="815041"/>
                  <a:pt x="2297373" y="818131"/>
                  <a:pt x="2325091" y="824645"/>
                </a:cubicBezTo>
                <a:cubicBezTo>
                  <a:pt x="2281141" y="803885"/>
                  <a:pt x="2232222" y="797816"/>
                  <a:pt x="2185070" y="777717"/>
                </a:cubicBezTo>
                <a:cubicBezTo>
                  <a:pt x="2176788" y="774184"/>
                  <a:pt x="2181868" y="763029"/>
                  <a:pt x="2189708" y="763692"/>
                </a:cubicBezTo>
                <a:cubicBezTo>
                  <a:pt x="2229682" y="767114"/>
                  <a:pt x="2275841" y="777276"/>
                  <a:pt x="2313496" y="791298"/>
                </a:cubicBezTo>
                <a:cubicBezTo>
                  <a:pt x="2322109" y="794501"/>
                  <a:pt x="2330501" y="798257"/>
                  <a:pt x="2338783" y="802230"/>
                </a:cubicBezTo>
                <a:cubicBezTo>
                  <a:pt x="2336355" y="800353"/>
                  <a:pt x="2334256" y="798806"/>
                  <a:pt x="2333263" y="798146"/>
                </a:cubicBezTo>
                <a:cubicBezTo>
                  <a:pt x="2311618" y="784122"/>
                  <a:pt x="2288097" y="775948"/>
                  <a:pt x="2265682" y="763692"/>
                </a:cubicBezTo>
                <a:cubicBezTo>
                  <a:pt x="2256736" y="758834"/>
                  <a:pt x="2258835" y="744365"/>
                  <a:pt x="2270209" y="745579"/>
                </a:cubicBezTo>
                <a:cubicBezTo>
                  <a:pt x="2277386" y="746353"/>
                  <a:pt x="2296601" y="753644"/>
                  <a:pt x="2318575" y="764355"/>
                </a:cubicBezTo>
                <a:cubicBezTo>
                  <a:pt x="2370586" y="768330"/>
                  <a:pt x="2542189" y="776613"/>
                  <a:pt x="2477147" y="745471"/>
                </a:cubicBezTo>
                <a:cubicBezTo>
                  <a:pt x="2464338" y="739397"/>
                  <a:pt x="2471516" y="721175"/>
                  <a:pt x="2483884" y="720622"/>
                </a:cubicBezTo>
                <a:cubicBezTo>
                  <a:pt x="2479356" y="706817"/>
                  <a:pt x="2470522" y="698976"/>
                  <a:pt x="2457382" y="697097"/>
                </a:cubicBezTo>
                <a:cubicBezTo>
                  <a:pt x="2453406" y="695885"/>
                  <a:pt x="2449541" y="694781"/>
                  <a:pt x="2445566" y="693675"/>
                </a:cubicBezTo>
                <a:cubicBezTo>
                  <a:pt x="2433860" y="690474"/>
                  <a:pt x="2421492" y="687823"/>
                  <a:pt x="2410229" y="683296"/>
                </a:cubicBezTo>
                <a:cubicBezTo>
                  <a:pt x="2392340" y="676230"/>
                  <a:pt x="2377653" y="668501"/>
                  <a:pt x="2364512" y="654150"/>
                </a:cubicBezTo>
                <a:cubicBezTo>
                  <a:pt x="2360095" y="649183"/>
                  <a:pt x="2361200" y="642668"/>
                  <a:pt x="2364734" y="638360"/>
                </a:cubicBezTo>
                <a:cubicBezTo>
                  <a:pt x="2350820" y="596616"/>
                  <a:pt x="2458265" y="599928"/>
                  <a:pt x="2458154" y="586020"/>
                </a:cubicBezTo>
                <a:cubicBezTo>
                  <a:pt x="2447443" y="582704"/>
                  <a:pt x="2436622" y="578840"/>
                  <a:pt x="2425689" y="576524"/>
                </a:cubicBezTo>
                <a:cubicBezTo>
                  <a:pt x="2405039" y="572215"/>
                  <a:pt x="2383947" y="570339"/>
                  <a:pt x="2363409" y="565257"/>
                </a:cubicBezTo>
                <a:cubicBezTo>
                  <a:pt x="2353470" y="562832"/>
                  <a:pt x="2353801" y="547924"/>
                  <a:pt x="2364512" y="547151"/>
                </a:cubicBezTo>
                <a:cubicBezTo>
                  <a:pt x="2386709" y="545716"/>
                  <a:pt x="2408794" y="549690"/>
                  <a:pt x="2430216" y="555434"/>
                </a:cubicBezTo>
                <a:cubicBezTo>
                  <a:pt x="2444682" y="559296"/>
                  <a:pt x="2460694" y="562609"/>
                  <a:pt x="2474055" y="570008"/>
                </a:cubicBezTo>
                <a:cubicBezTo>
                  <a:pt x="2479024" y="567908"/>
                  <a:pt x="2484104" y="566144"/>
                  <a:pt x="2489185" y="564593"/>
                </a:cubicBezTo>
                <a:cubicBezTo>
                  <a:pt x="2467099" y="559076"/>
                  <a:pt x="2444572" y="551458"/>
                  <a:pt x="2425909" y="541855"/>
                </a:cubicBezTo>
                <a:cubicBezTo>
                  <a:pt x="2416745" y="537104"/>
                  <a:pt x="2419837" y="522421"/>
                  <a:pt x="2430768" y="523966"/>
                </a:cubicBezTo>
                <a:cubicBezTo>
                  <a:pt x="2461357" y="528272"/>
                  <a:pt x="2496030" y="539646"/>
                  <a:pt x="2524189" y="552782"/>
                </a:cubicBezTo>
                <a:cubicBezTo>
                  <a:pt x="2527392" y="551458"/>
                  <a:pt x="2530483" y="550132"/>
                  <a:pt x="2533575" y="548367"/>
                </a:cubicBezTo>
                <a:cubicBezTo>
                  <a:pt x="2564274" y="530149"/>
                  <a:pt x="2428229" y="481454"/>
                  <a:pt x="2432535" y="482889"/>
                </a:cubicBezTo>
                <a:cubicBezTo>
                  <a:pt x="2363519" y="459476"/>
                  <a:pt x="2293288" y="450197"/>
                  <a:pt x="2223167" y="432528"/>
                </a:cubicBezTo>
                <a:cubicBezTo>
                  <a:pt x="2212787" y="429986"/>
                  <a:pt x="2211241" y="412647"/>
                  <a:pt x="2223608" y="412427"/>
                </a:cubicBezTo>
                <a:cubicBezTo>
                  <a:pt x="2301238" y="410772"/>
                  <a:pt x="2384721" y="433301"/>
                  <a:pt x="2459700" y="463673"/>
                </a:cubicBezTo>
                <a:cubicBezTo>
                  <a:pt x="2484215" y="462237"/>
                  <a:pt x="2509723" y="466211"/>
                  <a:pt x="2534237" y="466542"/>
                </a:cubicBezTo>
                <a:cubicBezTo>
                  <a:pt x="2546385" y="466654"/>
                  <a:pt x="2563833" y="468864"/>
                  <a:pt x="2579181" y="467758"/>
                </a:cubicBezTo>
                <a:cubicBezTo>
                  <a:pt x="2558642" y="461794"/>
                  <a:pt x="2537992" y="454284"/>
                  <a:pt x="2520546" y="444455"/>
                </a:cubicBezTo>
                <a:cubicBezTo>
                  <a:pt x="2513257" y="440259"/>
                  <a:pt x="2515907" y="426786"/>
                  <a:pt x="2525073" y="427780"/>
                </a:cubicBezTo>
                <a:cubicBezTo>
                  <a:pt x="2551575" y="430651"/>
                  <a:pt x="2580176" y="440701"/>
                  <a:pt x="2605573" y="451413"/>
                </a:cubicBezTo>
                <a:cubicBezTo>
                  <a:pt x="2600493" y="435288"/>
                  <a:pt x="2550470" y="416403"/>
                  <a:pt x="2545723" y="415298"/>
                </a:cubicBezTo>
                <a:cubicBezTo>
                  <a:pt x="2525956" y="410660"/>
                  <a:pt x="2506853" y="407126"/>
                  <a:pt x="2489295" y="396855"/>
                </a:cubicBezTo>
                <a:cubicBezTo>
                  <a:pt x="2481344" y="392216"/>
                  <a:pt x="2484988" y="377307"/>
                  <a:pt x="2494815" y="378964"/>
                </a:cubicBezTo>
                <a:cubicBezTo>
                  <a:pt x="2504865" y="380619"/>
                  <a:pt x="2520656" y="383159"/>
                  <a:pt x="2537882" y="387025"/>
                </a:cubicBezTo>
                <a:cubicBezTo>
                  <a:pt x="2544839" y="384485"/>
                  <a:pt x="2552017" y="383381"/>
                  <a:pt x="2561183" y="380841"/>
                </a:cubicBezTo>
                <a:cubicBezTo>
                  <a:pt x="2576973" y="376534"/>
                  <a:pt x="2587463" y="352236"/>
                  <a:pt x="2590445" y="326502"/>
                </a:cubicBezTo>
                <a:cubicBezTo>
                  <a:pt x="2590004" y="326392"/>
                  <a:pt x="2589672" y="326502"/>
                  <a:pt x="2589340" y="326392"/>
                </a:cubicBezTo>
                <a:cubicBezTo>
                  <a:pt x="2449762" y="279677"/>
                  <a:pt x="2302342" y="293812"/>
                  <a:pt x="2159231" y="268853"/>
                </a:cubicBezTo>
                <a:cubicBezTo>
                  <a:pt x="2148960" y="266976"/>
                  <a:pt x="2150507" y="251112"/>
                  <a:pt x="2160776" y="250891"/>
                </a:cubicBezTo>
                <a:cubicBezTo>
                  <a:pt x="2299693" y="247357"/>
                  <a:pt x="2456829" y="258472"/>
                  <a:pt x="2590665" y="299335"/>
                </a:cubicBezTo>
                <a:cubicBezTo>
                  <a:pt x="2588789" y="281001"/>
                  <a:pt x="2582163" y="265319"/>
                  <a:pt x="2569795" y="260680"/>
                </a:cubicBezTo>
                <a:cubicBezTo>
                  <a:pt x="2483111" y="227812"/>
                  <a:pt x="2389248" y="228584"/>
                  <a:pt x="2299030" y="211579"/>
                </a:cubicBezTo>
                <a:cubicBezTo>
                  <a:pt x="2286331" y="209149"/>
                  <a:pt x="2288319" y="187727"/>
                  <a:pt x="2301460" y="188610"/>
                </a:cubicBezTo>
                <a:cubicBezTo>
                  <a:pt x="2308306" y="189052"/>
                  <a:pt x="2315373" y="189715"/>
                  <a:pt x="2322330" y="190156"/>
                </a:cubicBezTo>
                <a:cubicBezTo>
                  <a:pt x="2376770" y="176574"/>
                  <a:pt x="2438719" y="178561"/>
                  <a:pt x="2490067" y="156256"/>
                </a:cubicBezTo>
                <a:cubicBezTo>
                  <a:pt x="2512705" y="146427"/>
                  <a:pt x="2534017" y="133949"/>
                  <a:pt x="2556544" y="124011"/>
                </a:cubicBezTo>
                <a:cubicBezTo>
                  <a:pt x="2579734" y="119594"/>
                  <a:pt x="2586690" y="103471"/>
                  <a:pt x="2577526" y="75534"/>
                </a:cubicBezTo>
                <a:cubicBezTo>
                  <a:pt x="2568912" y="72442"/>
                  <a:pt x="2560078" y="70123"/>
                  <a:pt x="2551023" y="68356"/>
                </a:cubicBezTo>
                <a:cubicBezTo>
                  <a:pt x="2538876" y="65485"/>
                  <a:pt x="2535122" y="49805"/>
                  <a:pt x="2547268" y="43731"/>
                </a:cubicBezTo>
                <a:cubicBezTo>
                  <a:pt x="2549587" y="31584"/>
                  <a:pt x="2550312" y="20886"/>
                  <a:pt x="2549442" y="11640"/>
                </a:cubicBezTo>
                <a:lnTo>
                  <a:pt x="2545763" y="0"/>
                </a:lnTo>
                <a:lnTo>
                  <a:pt x="2585995" y="0"/>
                </a:lnTo>
                <a:lnTo>
                  <a:pt x="2589452" y="26132"/>
                </a:lnTo>
                <a:cubicBezTo>
                  <a:pt x="2588071" y="35311"/>
                  <a:pt x="2584206" y="43787"/>
                  <a:pt x="2578408" y="51130"/>
                </a:cubicBezTo>
                <a:cubicBezTo>
                  <a:pt x="2621916" y="69902"/>
                  <a:pt x="2647535" y="115729"/>
                  <a:pt x="2587243" y="142121"/>
                </a:cubicBezTo>
                <a:cubicBezTo>
                  <a:pt x="2547600" y="159458"/>
                  <a:pt x="2509282" y="185628"/>
                  <a:pt x="2465994" y="193027"/>
                </a:cubicBezTo>
                <a:cubicBezTo>
                  <a:pt x="2450203" y="195678"/>
                  <a:pt x="2434302" y="198218"/>
                  <a:pt x="2418290" y="200646"/>
                </a:cubicBezTo>
                <a:cubicBezTo>
                  <a:pt x="2448878" y="204622"/>
                  <a:pt x="2479246" y="209370"/>
                  <a:pt x="2508288" y="215886"/>
                </a:cubicBezTo>
                <a:cubicBezTo>
                  <a:pt x="2539428" y="222843"/>
                  <a:pt x="2604911" y="230682"/>
                  <a:pt x="2618051" y="266423"/>
                </a:cubicBezTo>
                <a:cubicBezTo>
                  <a:pt x="2629205" y="296573"/>
                  <a:pt x="2615181" y="346605"/>
                  <a:pt x="2602592" y="373994"/>
                </a:cubicBezTo>
                <a:cubicBezTo>
                  <a:pt x="2595414" y="389567"/>
                  <a:pt x="2587574" y="396304"/>
                  <a:pt x="2578188" y="400058"/>
                </a:cubicBezTo>
                <a:cubicBezTo>
                  <a:pt x="2615181" y="413863"/>
                  <a:pt x="2645107" y="436394"/>
                  <a:pt x="2627990" y="473722"/>
                </a:cubicBezTo>
                <a:cubicBezTo>
                  <a:pt x="2616837" y="498236"/>
                  <a:pt x="2576311" y="494484"/>
                  <a:pt x="2555329" y="493930"/>
                </a:cubicBezTo>
                <a:cubicBezTo>
                  <a:pt x="2545391" y="493712"/>
                  <a:pt x="2535011" y="493598"/>
                  <a:pt x="2524521" y="493378"/>
                </a:cubicBezTo>
                <a:cubicBezTo>
                  <a:pt x="2548925" y="503316"/>
                  <a:pt x="2589782" y="516894"/>
                  <a:pt x="2578188" y="548036"/>
                </a:cubicBezTo>
                <a:cubicBezTo>
                  <a:pt x="2562618" y="589773"/>
                  <a:pt x="2494485" y="573762"/>
                  <a:pt x="2480571" y="609981"/>
                </a:cubicBezTo>
                <a:cubicBezTo>
                  <a:pt x="2473725" y="627650"/>
                  <a:pt x="2399739" y="633170"/>
                  <a:pt x="2392230" y="644877"/>
                </a:cubicBezTo>
                <a:cubicBezTo>
                  <a:pt x="2414757" y="658567"/>
                  <a:pt x="2438609" y="664419"/>
                  <a:pt x="2464449" y="672917"/>
                </a:cubicBezTo>
                <a:cubicBezTo>
                  <a:pt x="2478694" y="677557"/>
                  <a:pt x="2498460" y="683077"/>
                  <a:pt x="2506853" y="696987"/>
                </a:cubicBezTo>
                <a:cubicBezTo>
                  <a:pt x="2515024" y="710463"/>
                  <a:pt x="2514803" y="725261"/>
                  <a:pt x="2507515" y="735643"/>
                </a:cubicBezTo>
                <a:cubicBezTo>
                  <a:pt x="2529710" y="756294"/>
                  <a:pt x="2534569" y="788761"/>
                  <a:pt x="2494043" y="796712"/>
                </a:cubicBezTo>
                <a:cubicBezTo>
                  <a:pt x="2458044" y="803665"/>
                  <a:pt x="2415530" y="804769"/>
                  <a:pt x="2375445" y="799581"/>
                </a:cubicBezTo>
                <a:cubicBezTo>
                  <a:pt x="2403824" y="820779"/>
                  <a:pt x="2421382" y="843968"/>
                  <a:pt x="2401064" y="860973"/>
                </a:cubicBezTo>
                <a:cubicBezTo>
                  <a:pt x="2354685" y="899509"/>
                  <a:pt x="2272417" y="894869"/>
                  <a:pt x="2207377" y="875656"/>
                </a:cubicBezTo>
                <a:cubicBezTo>
                  <a:pt x="2214333" y="881729"/>
                  <a:pt x="2221290" y="887916"/>
                  <a:pt x="2228247" y="893986"/>
                </a:cubicBezTo>
                <a:cubicBezTo>
                  <a:pt x="2234541" y="899509"/>
                  <a:pt x="2235646" y="908782"/>
                  <a:pt x="2228909" y="914526"/>
                </a:cubicBezTo>
                <a:cubicBezTo>
                  <a:pt x="2146863" y="984757"/>
                  <a:pt x="2055319" y="926452"/>
                  <a:pt x="1977247" y="879742"/>
                </a:cubicBezTo>
                <a:cubicBezTo>
                  <a:pt x="1966316" y="873229"/>
                  <a:pt x="1955273" y="866712"/>
                  <a:pt x="1944230" y="860199"/>
                </a:cubicBezTo>
                <a:cubicBezTo>
                  <a:pt x="1943899" y="849930"/>
                  <a:pt x="1942353" y="839664"/>
                  <a:pt x="1939813" y="829725"/>
                </a:cubicBezTo>
                <a:cubicBezTo>
                  <a:pt x="1938708" y="851144"/>
                  <a:pt x="1931973" y="873449"/>
                  <a:pt x="1922145" y="892218"/>
                </a:cubicBezTo>
                <a:cubicBezTo>
                  <a:pt x="1942242" y="898072"/>
                  <a:pt x="1947322" y="926563"/>
                  <a:pt x="1935838" y="958919"/>
                </a:cubicBezTo>
                <a:cubicBezTo>
                  <a:pt x="1926010" y="986634"/>
                  <a:pt x="1914636" y="1014572"/>
                  <a:pt x="1896636" y="1037982"/>
                </a:cubicBezTo>
                <a:cubicBezTo>
                  <a:pt x="1879631" y="1060181"/>
                  <a:pt x="1844405" y="1092531"/>
                  <a:pt x="1838883" y="1123125"/>
                </a:cubicBezTo>
                <a:cubicBezTo>
                  <a:pt x="1904697" y="1088997"/>
                  <a:pt x="1988401" y="1078068"/>
                  <a:pt x="2060619" y="1078399"/>
                </a:cubicBezTo>
                <a:cubicBezTo>
                  <a:pt x="2104018" y="1078618"/>
                  <a:pt x="2167733" y="1082815"/>
                  <a:pt x="2192137" y="1127099"/>
                </a:cubicBezTo>
                <a:cubicBezTo>
                  <a:pt x="2209695" y="1158900"/>
                  <a:pt x="2267337" y="1164643"/>
                  <a:pt x="2258172" y="1212566"/>
                </a:cubicBezTo>
                <a:cubicBezTo>
                  <a:pt x="2252651" y="1240947"/>
                  <a:pt x="2236418" y="1266012"/>
                  <a:pt x="2215106" y="1285891"/>
                </a:cubicBezTo>
                <a:cubicBezTo>
                  <a:pt x="2248344" y="1283792"/>
                  <a:pt x="2282687" y="1290746"/>
                  <a:pt x="2301680" y="1309854"/>
                </a:cubicBezTo>
                <a:cubicBezTo>
                  <a:pt x="2340992" y="1349382"/>
                  <a:pt x="2318245" y="1398304"/>
                  <a:pt x="2288871" y="1436619"/>
                </a:cubicBezTo>
                <a:cubicBezTo>
                  <a:pt x="2303005" y="1447659"/>
                  <a:pt x="2306870" y="1463671"/>
                  <a:pt x="2291521" y="1481669"/>
                </a:cubicBezTo>
                <a:cubicBezTo>
                  <a:pt x="2281914" y="1492938"/>
                  <a:pt x="2267890" y="1501662"/>
                  <a:pt x="2252319" y="1508734"/>
                </a:cubicBezTo>
                <a:cubicBezTo>
                  <a:pt x="2275068" y="1511602"/>
                  <a:pt x="2297815" y="1517231"/>
                  <a:pt x="2321557" y="1527281"/>
                </a:cubicBezTo>
                <a:cubicBezTo>
                  <a:pt x="2364512" y="1545282"/>
                  <a:pt x="2395101" y="1571339"/>
                  <a:pt x="2398965" y="1618603"/>
                </a:cubicBezTo>
                <a:cubicBezTo>
                  <a:pt x="2400622" y="1639361"/>
                  <a:pt x="2389359" y="1654381"/>
                  <a:pt x="2373788" y="1662108"/>
                </a:cubicBezTo>
                <a:cubicBezTo>
                  <a:pt x="2381519" y="1667188"/>
                  <a:pt x="2388586" y="1673373"/>
                  <a:pt x="2393886" y="1681877"/>
                </a:cubicBezTo>
                <a:cubicBezTo>
                  <a:pt x="2410781" y="1709261"/>
                  <a:pt x="2398524" y="1749898"/>
                  <a:pt x="2370366" y="1762598"/>
                </a:cubicBezTo>
                <a:cubicBezTo>
                  <a:pt x="2373678" y="1766795"/>
                  <a:pt x="2376770" y="1771544"/>
                  <a:pt x="2379310" y="1777063"/>
                </a:cubicBezTo>
                <a:cubicBezTo>
                  <a:pt x="2393113" y="1806993"/>
                  <a:pt x="2370586" y="1826320"/>
                  <a:pt x="2346734" y="1838242"/>
                </a:cubicBezTo>
                <a:cubicBezTo>
                  <a:pt x="2346955" y="1838569"/>
                  <a:pt x="2347176" y="1838792"/>
                  <a:pt x="2347397" y="1839123"/>
                </a:cubicBezTo>
                <a:cubicBezTo>
                  <a:pt x="2357335" y="1856459"/>
                  <a:pt x="2366279" y="1885173"/>
                  <a:pt x="2347397" y="1900413"/>
                </a:cubicBezTo>
                <a:cubicBezTo>
                  <a:pt x="2339335" y="1906925"/>
                  <a:pt x="2329618" y="1910566"/>
                  <a:pt x="2319458" y="1913218"/>
                </a:cubicBezTo>
                <a:cubicBezTo>
                  <a:pt x="2325201" y="1915430"/>
                  <a:pt x="2330833" y="1917964"/>
                  <a:pt x="2335802" y="1921279"/>
                </a:cubicBezTo>
                <a:cubicBezTo>
                  <a:pt x="2354685" y="1933536"/>
                  <a:pt x="2360207" y="1952083"/>
                  <a:pt x="2344305" y="1969754"/>
                </a:cubicBezTo>
                <a:cubicBezTo>
                  <a:pt x="2333814" y="1981459"/>
                  <a:pt x="2315373" y="1981459"/>
                  <a:pt x="2300023" y="1978148"/>
                </a:cubicBezTo>
                <a:cubicBezTo>
                  <a:pt x="2348501" y="2032032"/>
                  <a:pt x="2223940" y="2068031"/>
                  <a:pt x="2184738" y="2070906"/>
                </a:cubicBezTo>
                <a:cubicBezTo>
                  <a:pt x="2040964" y="2081617"/>
                  <a:pt x="1886035" y="2067812"/>
                  <a:pt x="1738286" y="2041086"/>
                </a:cubicBezTo>
                <a:cubicBezTo>
                  <a:pt x="1798026" y="2064719"/>
                  <a:pt x="1857435" y="2089018"/>
                  <a:pt x="1916955" y="2110442"/>
                </a:cubicBezTo>
                <a:cubicBezTo>
                  <a:pt x="1984425" y="2134732"/>
                  <a:pt x="2070890" y="2151846"/>
                  <a:pt x="2131624" y="2191599"/>
                </a:cubicBezTo>
                <a:cubicBezTo>
                  <a:pt x="2228247" y="2254875"/>
                  <a:pt x="2153047" y="2344872"/>
                  <a:pt x="2067908" y="2356796"/>
                </a:cubicBezTo>
                <a:cubicBezTo>
                  <a:pt x="2080938" y="2364636"/>
                  <a:pt x="2092754" y="2373913"/>
                  <a:pt x="2101919" y="2385176"/>
                </a:cubicBezTo>
                <a:cubicBezTo>
                  <a:pt x="2120691" y="2408367"/>
                  <a:pt x="2119587" y="2427912"/>
                  <a:pt x="2098716" y="2448672"/>
                </a:cubicBezTo>
                <a:cubicBezTo>
                  <a:pt x="2089220" y="2458059"/>
                  <a:pt x="2074423" y="2460377"/>
                  <a:pt x="2058632" y="2459825"/>
                </a:cubicBezTo>
                <a:cubicBezTo>
                  <a:pt x="2067576" y="2469985"/>
                  <a:pt x="2074975" y="2481248"/>
                  <a:pt x="2079944" y="2494168"/>
                </a:cubicBezTo>
                <a:cubicBezTo>
                  <a:pt x="2093195" y="2528512"/>
                  <a:pt x="2053883" y="2554130"/>
                  <a:pt x="2025614" y="2558769"/>
                </a:cubicBezTo>
                <a:cubicBezTo>
                  <a:pt x="1999443" y="2563075"/>
                  <a:pt x="1974818" y="2561087"/>
                  <a:pt x="1950746" y="2556119"/>
                </a:cubicBezTo>
                <a:cubicBezTo>
                  <a:pt x="2000217" y="2590904"/>
                  <a:pt x="2024841" y="2630104"/>
                  <a:pt x="1960020" y="2656387"/>
                </a:cubicBezTo>
                <a:cubicBezTo>
                  <a:pt x="1912979" y="2675491"/>
                  <a:pt x="1909998" y="2714472"/>
                  <a:pt x="1887912" y="2753118"/>
                </a:cubicBezTo>
                <a:cubicBezTo>
                  <a:pt x="1878968" y="2768911"/>
                  <a:pt x="1853901" y="2775425"/>
                  <a:pt x="1837448" y="2773217"/>
                </a:cubicBezTo>
                <a:cubicBezTo>
                  <a:pt x="1792284" y="2767144"/>
                  <a:pt x="1748555" y="2749917"/>
                  <a:pt x="1709685" y="2725403"/>
                </a:cubicBezTo>
                <a:cubicBezTo>
                  <a:pt x="1728788" y="2767144"/>
                  <a:pt x="1737071" y="2812640"/>
                  <a:pt x="1731107" y="2859903"/>
                </a:cubicBezTo>
                <a:cubicBezTo>
                  <a:pt x="1726028" y="2899436"/>
                  <a:pt x="1707697" y="2931900"/>
                  <a:pt x="1672582" y="2934441"/>
                </a:cubicBezTo>
                <a:cubicBezTo>
                  <a:pt x="1692900" y="3002017"/>
                  <a:pt x="1606988" y="2968125"/>
                  <a:pt x="1559837" y="2947583"/>
                </a:cubicBezTo>
                <a:cubicBezTo>
                  <a:pt x="1562376" y="2959510"/>
                  <a:pt x="1563701" y="2971325"/>
                  <a:pt x="1562486" y="2982806"/>
                </a:cubicBezTo>
                <a:cubicBezTo>
                  <a:pt x="1561603" y="2990865"/>
                  <a:pt x="1553321" y="2998813"/>
                  <a:pt x="1544707" y="2995170"/>
                </a:cubicBezTo>
                <a:cubicBezTo>
                  <a:pt x="1525494" y="2987000"/>
                  <a:pt x="1507273" y="2980266"/>
                  <a:pt x="1492366" y="2970332"/>
                </a:cubicBezTo>
                <a:cubicBezTo>
                  <a:pt x="1491041" y="2973753"/>
                  <a:pt x="1489936" y="2977177"/>
                  <a:pt x="1487507" y="2980266"/>
                </a:cubicBezTo>
                <a:cubicBezTo>
                  <a:pt x="1458465" y="3017369"/>
                  <a:pt x="1401595" y="3007208"/>
                  <a:pt x="1368909" y="2976734"/>
                </a:cubicBezTo>
                <a:cubicBezTo>
                  <a:pt x="1379841" y="3014166"/>
                  <a:pt x="1378848" y="3051822"/>
                  <a:pt x="1355216" y="3082521"/>
                </a:cubicBezTo>
                <a:cubicBezTo>
                  <a:pt x="1301881" y="3151979"/>
                  <a:pt x="1192780" y="3144692"/>
                  <a:pt x="1131823" y="3087048"/>
                </a:cubicBezTo>
                <a:cubicBezTo>
                  <a:pt x="1128511" y="3181906"/>
                  <a:pt x="956687" y="3257105"/>
                  <a:pt x="906333" y="3184224"/>
                </a:cubicBezTo>
                <a:cubicBezTo>
                  <a:pt x="883364" y="3226958"/>
                  <a:pt x="815452" y="3205757"/>
                  <a:pt x="777907" y="3174287"/>
                </a:cubicBezTo>
                <a:cubicBezTo>
                  <a:pt x="729872" y="3133978"/>
                  <a:pt x="713529" y="3068607"/>
                  <a:pt x="692658" y="3011847"/>
                </a:cubicBezTo>
                <a:cubicBezTo>
                  <a:pt x="665604" y="2938528"/>
                  <a:pt x="651359" y="2863216"/>
                  <a:pt x="634464" y="2787132"/>
                </a:cubicBezTo>
                <a:cubicBezTo>
                  <a:pt x="627507" y="2755440"/>
                  <a:pt x="619446" y="2724300"/>
                  <a:pt x="610942" y="2693270"/>
                </a:cubicBezTo>
                <a:cubicBezTo>
                  <a:pt x="607740" y="2741857"/>
                  <a:pt x="565668" y="2797290"/>
                  <a:pt x="522601" y="2808003"/>
                </a:cubicBezTo>
                <a:cubicBezTo>
                  <a:pt x="500847" y="2813414"/>
                  <a:pt x="478984" y="2811755"/>
                  <a:pt x="457340" y="2805572"/>
                </a:cubicBezTo>
                <a:cubicBezTo>
                  <a:pt x="457670" y="2810542"/>
                  <a:pt x="454910" y="2815400"/>
                  <a:pt x="450051" y="2817830"/>
                </a:cubicBezTo>
                <a:cubicBezTo>
                  <a:pt x="411291" y="2837486"/>
                  <a:pt x="445856" y="2876356"/>
                  <a:pt x="448726" y="2900540"/>
                </a:cubicBezTo>
                <a:cubicBezTo>
                  <a:pt x="451376" y="2922072"/>
                  <a:pt x="449058" y="2943828"/>
                  <a:pt x="439892" y="2963930"/>
                </a:cubicBezTo>
                <a:cubicBezTo>
                  <a:pt x="428850" y="2988106"/>
                  <a:pt x="410629" y="3014166"/>
                  <a:pt x="380704" y="3010522"/>
                </a:cubicBezTo>
                <a:cubicBezTo>
                  <a:pt x="367784" y="3008865"/>
                  <a:pt x="361048" y="2996163"/>
                  <a:pt x="346802" y="2995945"/>
                </a:cubicBezTo>
                <a:cubicBezTo>
                  <a:pt x="318092" y="2995502"/>
                  <a:pt x="289161" y="2993625"/>
                  <a:pt x="261002" y="2987333"/>
                </a:cubicBezTo>
                <a:cubicBezTo>
                  <a:pt x="203470" y="2974416"/>
                  <a:pt x="147815" y="2955313"/>
                  <a:pt x="90613" y="2941510"/>
                </a:cubicBezTo>
                <a:cubicBezTo>
                  <a:pt x="124404" y="2988988"/>
                  <a:pt x="183261" y="3041774"/>
                  <a:pt x="163053" y="3099638"/>
                </a:cubicBezTo>
                <a:cubicBezTo>
                  <a:pt x="159741" y="3109134"/>
                  <a:pt x="153999" y="3114103"/>
                  <a:pt x="147263" y="3116644"/>
                </a:cubicBezTo>
                <a:cubicBezTo>
                  <a:pt x="196844" y="3175832"/>
                  <a:pt x="211862" y="3274663"/>
                  <a:pt x="138429" y="3320158"/>
                </a:cubicBezTo>
                <a:cubicBezTo>
                  <a:pt x="113638" y="3335507"/>
                  <a:pt x="88737" y="3339068"/>
                  <a:pt x="64705" y="3334845"/>
                </a:cubicBezTo>
                <a:close/>
                <a:moveTo>
                  <a:pt x="0" y="3379599"/>
                </a:moveTo>
                <a:lnTo>
                  <a:pt x="0" y="3331880"/>
                </a:lnTo>
                <a:lnTo>
                  <a:pt x="4141" y="3363548"/>
                </a:lnTo>
                <a:close/>
              </a:path>
            </a:pathLst>
          </a:custGeom>
          <a:solidFill>
            <a:schemeClr val="accent4">
              <a:lumMod val="75000"/>
              <a:alpha val="6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422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47D526-6C79-0B4E-D82A-9865604769EC}"/>
              </a:ext>
            </a:extLst>
          </p:cNvPr>
          <p:cNvCxnSpPr>
            <a:cxnSpLocks/>
          </p:cNvCxnSpPr>
          <p:nvPr userDrawn="1"/>
        </p:nvCxnSpPr>
        <p:spPr>
          <a:xfrm>
            <a:off x="1237131" y="6370228"/>
            <a:ext cx="71412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34498E8-D393-DD42-8C26-6F1324753E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51212" y="0"/>
            <a:ext cx="3640787" cy="6857999"/>
          </a:xfrm>
          <a:custGeom>
            <a:avLst/>
            <a:gdLst>
              <a:gd name="connsiteX0" fmla="*/ 0 w 3640787"/>
              <a:gd name="connsiteY0" fmla="*/ 0 h 6857999"/>
              <a:gd name="connsiteX1" fmla="*/ 3640787 w 3640787"/>
              <a:gd name="connsiteY1" fmla="*/ 0 h 6857999"/>
              <a:gd name="connsiteX2" fmla="*/ 3640787 w 3640787"/>
              <a:gd name="connsiteY2" fmla="*/ 6857999 h 6857999"/>
              <a:gd name="connsiteX3" fmla="*/ 0 w 3640787"/>
              <a:gd name="connsiteY3" fmla="*/ 6857999 h 6857999"/>
              <a:gd name="connsiteX4" fmla="*/ 0 w 3640787"/>
              <a:gd name="connsiteY4" fmla="*/ 6593822 h 6857999"/>
              <a:gd name="connsiteX5" fmla="*/ 153762 w 3640787"/>
              <a:gd name="connsiteY5" fmla="*/ 6586057 h 6857999"/>
              <a:gd name="connsiteX6" fmla="*/ 1722385 w 3640787"/>
              <a:gd name="connsiteY6" fmla="*/ 4847806 h 6857999"/>
              <a:gd name="connsiteX7" fmla="*/ 153762 w 3640787"/>
              <a:gd name="connsiteY7" fmla="*/ 3109555 h 6857999"/>
              <a:gd name="connsiteX8" fmla="*/ 0 w 3640787"/>
              <a:gd name="connsiteY8" fmla="*/ 310179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40787" h="6857999">
                <a:moveTo>
                  <a:pt x="0" y="0"/>
                </a:moveTo>
                <a:lnTo>
                  <a:pt x="3640787" y="0"/>
                </a:lnTo>
                <a:lnTo>
                  <a:pt x="3640787" y="6857999"/>
                </a:lnTo>
                <a:lnTo>
                  <a:pt x="0" y="6857999"/>
                </a:lnTo>
                <a:lnTo>
                  <a:pt x="0" y="6593822"/>
                </a:lnTo>
                <a:lnTo>
                  <a:pt x="153762" y="6586057"/>
                </a:lnTo>
                <a:cubicBezTo>
                  <a:pt x="1034834" y="6496580"/>
                  <a:pt x="1722385" y="5752486"/>
                  <a:pt x="1722385" y="4847806"/>
                </a:cubicBezTo>
                <a:cubicBezTo>
                  <a:pt x="1722385" y="3943126"/>
                  <a:pt x="1034834" y="3199033"/>
                  <a:pt x="153762" y="3109555"/>
                </a:cubicBezTo>
                <a:lnTo>
                  <a:pt x="0" y="310179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786FFFE-5A89-4D14-F5F8-16FD636A0ECD}"/>
              </a:ext>
            </a:extLst>
          </p:cNvPr>
          <p:cNvSpPr/>
          <p:nvPr userDrawn="1"/>
        </p:nvSpPr>
        <p:spPr>
          <a:xfrm>
            <a:off x="6779053" y="3100534"/>
            <a:ext cx="3494544" cy="3494544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D4E4F-FFC8-081B-876A-5F0DB01B2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440" y="438912"/>
            <a:ext cx="6208776" cy="93268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F746E9F-2474-0415-BFE5-17B651EBFF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34439" y="1849437"/>
            <a:ext cx="5544613" cy="4094159"/>
          </a:xfrm>
        </p:spPr>
        <p:txBody>
          <a:bodyPr/>
          <a:lstStyle>
            <a:lvl1pPr marL="228600" indent="-228600">
              <a:buFont typeface="Courier New" panose="02070309020205020404" pitchFamily="49" charset="0"/>
              <a:buChar char="o"/>
              <a:defRPr sz="1400"/>
            </a:lvl1pPr>
            <a:lvl2pPr marL="685800" indent="-228600">
              <a:buFont typeface="Courier New" panose="02070309020205020404" pitchFamily="49" charset="0"/>
              <a:buChar char="o"/>
              <a:defRPr sz="1400"/>
            </a:lvl2pPr>
            <a:lvl3pPr marL="1143000" indent="-228600">
              <a:buFont typeface="Courier New" panose="02070309020205020404" pitchFamily="49" charset="0"/>
              <a:buChar char="o"/>
              <a:defRPr sz="1400"/>
            </a:lvl3pPr>
            <a:lvl4pPr marL="1600200" indent="-228600">
              <a:buFont typeface="Courier New" panose="02070309020205020404" pitchFamily="49" charset="0"/>
              <a:buChar char="o"/>
              <a:defRPr sz="1400"/>
            </a:lvl4pPr>
            <a:lvl5pPr marL="2114550" indent="-228600"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B5DE1F7-9A8F-6381-6E57-67C4979D29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0989" y="3302470"/>
            <a:ext cx="3090672" cy="3090672"/>
          </a:xfrm>
          <a:custGeom>
            <a:avLst/>
            <a:gdLst>
              <a:gd name="connsiteX0" fmla="*/ 1545336 w 3090672"/>
              <a:gd name="connsiteY0" fmla="*/ 0 h 3090672"/>
              <a:gd name="connsiteX1" fmla="*/ 3090672 w 3090672"/>
              <a:gd name="connsiteY1" fmla="*/ 1545336 h 3090672"/>
              <a:gd name="connsiteX2" fmla="*/ 1545336 w 3090672"/>
              <a:gd name="connsiteY2" fmla="*/ 3090672 h 3090672"/>
              <a:gd name="connsiteX3" fmla="*/ 0 w 3090672"/>
              <a:gd name="connsiteY3" fmla="*/ 1545336 h 3090672"/>
              <a:gd name="connsiteX4" fmla="*/ 1545336 w 3090672"/>
              <a:gd name="connsiteY4" fmla="*/ 0 h 3090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0672" h="3090672">
                <a:moveTo>
                  <a:pt x="1545336" y="0"/>
                </a:moveTo>
                <a:cubicBezTo>
                  <a:pt x="2398802" y="0"/>
                  <a:pt x="3090672" y="691870"/>
                  <a:pt x="3090672" y="1545336"/>
                </a:cubicBezTo>
                <a:cubicBezTo>
                  <a:pt x="3090672" y="2398802"/>
                  <a:pt x="2398802" y="3090672"/>
                  <a:pt x="1545336" y="3090672"/>
                </a:cubicBezTo>
                <a:cubicBezTo>
                  <a:pt x="691870" y="3090672"/>
                  <a:pt x="0" y="2398802"/>
                  <a:pt x="0" y="1545336"/>
                </a:cubicBezTo>
                <a:cubicBezTo>
                  <a:pt x="0" y="691870"/>
                  <a:pt x="691870" y="0"/>
                  <a:pt x="1545336" y="0"/>
                </a:cubicBezTo>
                <a:close/>
              </a:path>
            </a:pathLst>
          </a:custGeom>
          <a:ln>
            <a:solidFill>
              <a:schemeClr val="tx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434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64314A-20D6-4153-8289-735D28C75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2F199C1-C09F-425E-A4BB-0D422422B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3AF3A61-681C-4E70-AFC7-629F0D64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9C2350-03CC-4EC6-983C-3BB8191F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F7202A-3D28-4616-9906-383F17BC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76982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96603-A720-431D-A28F-BC6AF5808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2E9EA5-9523-44B1-9827-474644FAEC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E71E7-531E-4F15-A231-3D1F7BAE2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CFCD-656F-4B27-BB28-81E8941D1138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4D7EF-885F-4A75-B617-545714629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210A-97A6-42B6-8957-A86B07D13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2DDE-BA48-4FB7-BBC8-E6C33DD1D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216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AE003-7961-4C72-BEBC-20F3F020C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56214-405F-4A5A-8C87-32B1F1EF2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A51DA-B6D5-45AB-A790-F9E06071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CFCD-656F-4B27-BB28-81E8941D1138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2EB39-03D1-4E89-B5AB-FEF923A41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837EC-B034-422D-8F88-E427AE0B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2DDE-BA48-4FB7-BBC8-E6C33DD1D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268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502E8-2851-4308-BD8C-404BC0314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23024-9B72-4F54-B177-E17290B30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3CB41-BDE6-4610-BDD4-1EF543FB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CFCD-656F-4B27-BB28-81E8941D1138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9E6B2-0A86-40BB-946A-9737FD5F3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77487-1978-461D-A14B-C656E0B5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2DDE-BA48-4FB7-BBC8-E6C33DD1D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65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71C86-BD0D-408C-9A33-45B7786B4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6B610-1C18-4074-9DAD-59A8636D6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2C212-1F7D-4765-9FC5-73F08835E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44E1FE-3921-4F25-AA71-BFC907E5A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CFCD-656F-4B27-BB28-81E8941D1138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BB3B3A-AF58-4874-8FB0-FDC5E66C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C2056-31C5-4DDD-AF30-1CA0F934F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2DDE-BA48-4FB7-BBC8-E6C33DD1D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16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D31C5-C45B-439B-8C6B-E1B231722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C321F-113F-4134-AD87-E49B91185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589E0-FCDA-43A6-8F88-1AB5FCEC2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42200F-8F8A-4F69-899A-D7E91B0CE2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2AA6C6-1AC5-4640-9C07-4DD7238F04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6ECE57-0A64-480A-B6C3-18315EDEA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CFCD-656F-4B27-BB28-81E8941D1138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67D516-A795-424E-851B-C2C6C43C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D5BF0B-226B-4A8D-BEF2-520F4549E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2DDE-BA48-4FB7-BBC8-E6C33DD1D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709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34EFC-A154-407E-8304-ABB556F08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14F3CE-25D0-4321-809A-F98085FD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CFCD-656F-4B27-BB28-81E8941D1138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95A007-A146-4A6B-8124-B007E0FBD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D1A54-6F42-4023-9D78-5ED9AD1F8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2DDE-BA48-4FB7-BBC8-E6C33DD1D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91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569C0F-F1DF-4291-A9D9-E51FF5644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CFCD-656F-4B27-BB28-81E8941D1138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1AD5AE-0D6C-4873-A438-36E8A4DC0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4B4A8-40DB-40C7-96AD-2E5F146FC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2DDE-BA48-4FB7-BBC8-E6C33DD1D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333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AEC5E-C4D8-4D7C-A5FA-54F721FAB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E6571-C1A5-4E1E-AB8B-18C63D29B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221373-F788-4E15-87E2-9D9D9CE9B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940603-75F1-4348-9E5D-395510A35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CFCD-656F-4B27-BB28-81E8941D1138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F12A7C-967B-41DE-B366-90B21122E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B75E0-C1A0-4862-B481-3C4BAA2A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2DDE-BA48-4FB7-BBC8-E6C33DD1D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813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797B6-7600-49BE-B9A9-C8717B14B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06C7C-1CF7-4CB3-997D-955C2D1C57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B59D0-070C-4C50-9A4F-12BC86921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8C06F-623B-421A-9C40-24E39A82C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CFCD-656F-4B27-BB28-81E8941D1138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39064-7F50-4BDB-891D-D0034F470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C84FD0-1A9A-4A35-8FB4-B5ED0AD1F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2DDE-BA48-4FB7-BBC8-E6C33DD1D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593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D4E4F-FFC8-081B-876A-5F0DB01B2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1" y="539496"/>
            <a:ext cx="8330115" cy="71323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F746E9F-2474-0415-BFE5-17B651EBFF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4632" y="1709928"/>
            <a:ext cx="4636008" cy="4094159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/>
            </a:lvl1pPr>
            <a:lvl2pPr marL="228600" indent="-228600">
              <a:buFont typeface="Courier New" panose="02070309020205020404" pitchFamily="49" charset="0"/>
              <a:buChar char="o"/>
              <a:defRPr sz="1600"/>
            </a:lvl2pPr>
            <a:lvl3pPr marL="457200" indent="-228600">
              <a:buFont typeface="Courier New" panose="02070309020205020404" pitchFamily="49" charset="0"/>
              <a:buChar char="o"/>
              <a:defRPr sz="1400"/>
            </a:lvl3pPr>
            <a:lvl4pPr marL="685800" indent="-228600">
              <a:buFont typeface="Courier New" panose="02070309020205020404" pitchFamily="49" charset="0"/>
              <a:buChar char="o"/>
              <a:defRPr sz="1200"/>
            </a:lvl4pPr>
            <a:lvl5pPr marL="914400" indent="-228600">
              <a:buFont typeface="Courier New" panose="02070309020205020404" pitchFamily="49" charset="0"/>
              <a:buChar char="o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95A142-1596-74CD-CE55-ED7D1655720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3486CB-7CEE-AEFE-BD1F-D5ECDF86AC7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B6C5B5-5FF6-BA69-B3EB-2D313DB3429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776CE9F-4BD8-A748-847B-B97BB3C5BA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reeform 21">
            <a:extLst>
              <a:ext uri="{FF2B5EF4-FFF2-40B4-BE49-F238E27FC236}">
                <a16:creationId xmlns:a16="http://schemas.microsoft.com/office/drawing/2014/main" id="{AA11C240-F4B7-3E31-B8FE-45758ECEFADD}"/>
              </a:ext>
            </a:extLst>
          </p:cNvPr>
          <p:cNvSpPr/>
          <p:nvPr userDrawn="1"/>
        </p:nvSpPr>
        <p:spPr>
          <a:xfrm>
            <a:off x="6656897" y="2194243"/>
            <a:ext cx="2157850" cy="4279674"/>
          </a:xfrm>
          <a:custGeom>
            <a:avLst/>
            <a:gdLst>
              <a:gd name="connsiteX0" fmla="*/ 1078925 w 2157850"/>
              <a:gd name="connsiteY0" fmla="*/ 0 h 4262645"/>
              <a:gd name="connsiteX1" fmla="*/ 2157850 w 2157850"/>
              <a:gd name="connsiteY1" fmla="*/ 1078925 h 4262645"/>
              <a:gd name="connsiteX2" fmla="*/ 2157849 w 2157850"/>
              <a:gd name="connsiteY2" fmla="*/ 4262645 h 4262645"/>
              <a:gd name="connsiteX3" fmla="*/ 0 w 2157850"/>
              <a:gd name="connsiteY3" fmla="*/ 4262645 h 4262645"/>
              <a:gd name="connsiteX4" fmla="*/ 0 w 2157850"/>
              <a:gd name="connsiteY4" fmla="*/ 1078925 h 4262645"/>
              <a:gd name="connsiteX5" fmla="*/ 1078925 w 2157850"/>
              <a:gd name="connsiteY5" fmla="*/ 0 h 426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7850" h="4262645">
                <a:moveTo>
                  <a:pt x="1078925" y="0"/>
                </a:moveTo>
                <a:cubicBezTo>
                  <a:pt x="1674799" y="0"/>
                  <a:pt x="2157850" y="483051"/>
                  <a:pt x="2157850" y="1078925"/>
                </a:cubicBezTo>
                <a:lnTo>
                  <a:pt x="2157849" y="4262645"/>
                </a:lnTo>
                <a:lnTo>
                  <a:pt x="0" y="4262645"/>
                </a:lnTo>
                <a:lnTo>
                  <a:pt x="0" y="1078925"/>
                </a:lnTo>
                <a:cubicBezTo>
                  <a:pt x="0" y="483051"/>
                  <a:pt x="483051" y="0"/>
                  <a:pt x="1078925" y="0"/>
                </a:cubicBez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Rounded Rectangle 13">
            <a:extLst>
              <a:ext uri="{FF2B5EF4-FFF2-40B4-BE49-F238E27FC236}">
                <a16:creationId xmlns:a16="http://schemas.microsoft.com/office/drawing/2014/main" id="{6DEC92F6-5ECE-F44A-1D1F-927CF5EC7D9C}"/>
              </a:ext>
            </a:extLst>
          </p:cNvPr>
          <p:cNvSpPr/>
          <p:nvPr userDrawn="1"/>
        </p:nvSpPr>
        <p:spPr>
          <a:xfrm>
            <a:off x="9411334" y="648233"/>
            <a:ext cx="2157849" cy="5561533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28966A6-EBB8-CA9B-6B39-A25293F2F1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98562" y="2357689"/>
            <a:ext cx="1874520" cy="4119470"/>
          </a:xfrm>
          <a:custGeom>
            <a:avLst/>
            <a:gdLst>
              <a:gd name="connsiteX0" fmla="*/ 937260 w 1874520"/>
              <a:gd name="connsiteY0" fmla="*/ 0 h 4119470"/>
              <a:gd name="connsiteX1" fmla="*/ 1874520 w 1874520"/>
              <a:gd name="connsiteY1" fmla="*/ 937260 h 4119470"/>
              <a:gd name="connsiteX2" fmla="*/ 1874519 w 1874520"/>
              <a:gd name="connsiteY2" fmla="*/ 4119470 h 4119470"/>
              <a:gd name="connsiteX3" fmla="*/ 0 w 1874520"/>
              <a:gd name="connsiteY3" fmla="*/ 4119470 h 4119470"/>
              <a:gd name="connsiteX4" fmla="*/ 0 w 1874520"/>
              <a:gd name="connsiteY4" fmla="*/ 937260 h 4119470"/>
              <a:gd name="connsiteX5" fmla="*/ 937260 w 1874520"/>
              <a:gd name="connsiteY5" fmla="*/ 0 h 4119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4520" h="4119470">
                <a:moveTo>
                  <a:pt x="937260" y="0"/>
                </a:moveTo>
                <a:cubicBezTo>
                  <a:pt x="1454894" y="0"/>
                  <a:pt x="1874520" y="419626"/>
                  <a:pt x="1874520" y="937260"/>
                </a:cubicBezTo>
                <a:lnTo>
                  <a:pt x="1874519" y="4119470"/>
                </a:lnTo>
                <a:lnTo>
                  <a:pt x="0" y="4119470"/>
                </a:lnTo>
                <a:lnTo>
                  <a:pt x="0" y="937260"/>
                </a:lnTo>
                <a:cubicBezTo>
                  <a:pt x="0" y="419626"/>
                  <a:pt x="419626" y="0"/>
                  <a:pt x="937260" y="0"/>
                </a:cubicBezTo>
                <a:close/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59BA7C64-D6D8-47D4-38A4-3247DC70F1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52998" y="832103"/>
            <a:ext cx="1874520" cy="5193793"/>
          </a:xfrm>
          <a:custGeom>
            <a:avLst/>
            <a:gdLst>
              <a:gd name="connsiteX0" fmla="*/ 937260 w 1874520"/>
              <a:gd name="connsiteY0" fmla="*/ 0 h 5193793"/>
              <a:gd name="connsiteX1" fmla="*/ 1874520 w 1874520"/>
              <a:gd name="connsiteY1" fmla="*/ 937260 h 5193793"/>
              <a:gd name="connsiteX2" fmla="*/ 1874519 w 1874520"/>
              <a:gd name="connsiteY2" fmla="*/ 4256533 h 5193793"/>
              <a:gd name="connsiteX3" fmla="*/ 937259 w 1874520"/>
              <a:gd name="connsiteY3" fmla="*/ 5193793 h 5193793"/>
              <a:gd name="connsiteX4" fmla="*/ 937260 w 1874520"/>
              <a:gd name="connsiteY4" fmla="*/ 5193792 h 5193793"/>
              <a:gd name="connsiteX5" fmla="*/ 0 w 1874520"/>
              <a:gd name="connsiteY5" fmla="*/ 4256532 h 5193793"/>
              <a:gd name="connsiteX6" fmla="*/ 0 w 1874520"/>
              <a:gd name="connsiteY6" fmla="*/ 937260 h 5193793"/>
              <a:gd name="connsiteX7" fmla="*/ 937260 w 1874520"/>
              <a:gd name="connsiteY7" fmla="*/ 0 h 5193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74520" h="5193793">
                <a:moveTo>
                  <a:pt x="937260" y="0"/>
                </a:moveTo>
                <a:cubicBezTo>
                  <a:pt x="1454894" y="0"/>
                  <a:pt x="1874520" y="419626"/>
                  <a:pt x="1874520" y="937260"/>
                </a:cubicBezTo>
                <a:cubicBezTo>
                  <a:pt x="1874520" y="2043684"/>
                  <a:pt x="1874519" y="3150109"/>
                  <a:pt x="1874519" y="4256533"/>
                </a:cubicBezTo>
                <a:cubicBezTo>
                  <a:pt x="1874519" y="4774167"/>
                  <a:pt x="1454893" y="5193793"/>
                  <a:pt x="937259" y="5193793"/>
                </a:cubicBezTo>
                <a:lnTo>
                  <a:pt x="937260" y="5193792"/>
                </a:lnTo>
                <a:cubicBezTo>
                  <a:pt x="419626" y="5193792"/>
                  <a:pt x="0" y="4774166"/>
                  <a:pt x="0" y="4256532"/>
                </a:cubicBezTo>
                <a:lnTo>
                  <a:pt x="0" y="937260"/>
                </a:lnTo>
                <a:cubicBezTo>
                  <a:pt x="0" y="419626"/>
                  <a:pt x="419626" y="0"/>
                  <a:pt x="937260" y="0"/>
                </a:cubicBezTo>
                <a:close/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586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9CEDD-B8C6-43F3-9014-A17F8276A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227774-3AA6-426A-AFBC-4AEB9FBD2B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51E54-7E24-45E7-8F6A-474A4E94B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CFCD-656F-4B27-BB28-81E8941D1138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73DDF-4B66-46D7-9364-6671B1AA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DBBE0-50CC-4460-9CFD-F7295D762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2DDE-BA48-4FB7-BBC8-E6C33DD1D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996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241FE0-9F60-479E-B868-87D501F7F5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FE4B3-98C2-452F-95E4-E0B8F73E4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999BE-3585-4FB4-82A1-6F064958D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CFCD-656F-4B27-BB28-81E8941D1138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14B66-AE9E-40DF-AD10-D8BCE20DF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0E1DD-0DA5-4EAB-8BDB-6527124FA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2DDE-BA48-4FB7-BBC8-E6C33DD1D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03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6AD64AB6-C0A4-455D-86BE-EDEFB912EB47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90430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6AD64AB6-C0A4-455D-86BE-EDEFB912EB47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58730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A6EF4C-7D81-4747-96CE-C27E5FFD7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937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064D6B5-DB01-413C-A344-25752CC0B9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57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36D0F-2253-448E-8A9B-BD40758CA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74D81-D3AB-4C26-B400-CA4ADE61F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C2513-76EE-4BC4-8886-5E3401DDA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39CC0-12E8-487C-82DB-DA4DEB372EFA}" type="datetimeFigureOut">
              <a:rPr lang="ar-AE" smtClean="0"/>
              <a:t>16/11/1444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FDBF5-3D8A-4D02-96B0-4DFA1FB02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C7618-8795-4120-A6B6-3434AD9CE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5CC4A-20E3-4090-894B-FFEFAE712EC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396066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B26CF-FD68-4BE6-94CB-BF14E1F1A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5C5E8-2768-4499-B5DE-416DD7843C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1D434-3DC7-436F-8876-20C2FA185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4CC6F-EEBD-471C-9ABF-90E11EEB9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39CC0-12E8-487C-82DB-DA4DEB372EFA}" type="datetimeFigureOut">
              <a:rPr lang="ar-AE" smtClean="0"/>
              <a:t>16/11/1444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DF595-92D8-4329-82D2-703B50F0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875080-77CF-482C-82B3-53FFEF5D2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5CC4A-20E3-4090-894B-FFEFAE712EC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473345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A4234-B720-41FE-9704-6EAA86C4F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87D7F0-AA5E-4834-9B41-D810E7003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09CAA6-108D-465C-AD11-68F9B8E2E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9C19B8-7E36-4990-8752-C5C272F6BD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1C919-E39A-4A3F-AD08-98E0046012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E2473D-06E8-4FDC-AF93-8A7A771C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39CC0-12E8-487C-82DB-DA4DEB372EFA}" type="datetimeFigureOut">
              <a:rPr lang="ar-AE" smtClean="0"/>
              <a:t>16/11/1444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7D353C-A40D-419A-A9D2-C5BEEA97E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D87FE4-7BD2-4168-8EF0-B1E364C7E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5CC4A-20E3-4090-894B-FFEFAE712EC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91936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4812B5-72C6-41DA-97F1-38154CCDB4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80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D4A631-0C9D-1751-49E2-ED23EE2FD54C}"/>
              </a:ext>
            </a:extLst>
          </p:cNvPr>
          <p:cNvSpPr/>
          <p:nvPr userDrawn="1"/>
        </p:nvSpPr>
        <p:spPr>
          <a:xfrm>
            <a:off x="1434154" y="5224465"/>
            <a:ext cx="9323693" cy="648464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DAFD34-8B3E-5999-6911-7AF71ADD2545}"/>
              </a:ext>
            </a:extLst>
          </p:cNvPr>
          <p:cNvSpPr/>
          <p:nvPr userDrawn="1"/>
        </p:nvSpPr>
        <p:spPr>
          <a:xfrm>
            <a:off x="1434154" y="1889355"/>
            <a:ext cx="9323693" cy="2939463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63CAF35-A996-EB2E-4006-C3C9CE8BFE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434154 w 12192000"/>
              <a:gd name="connsiteY0" fmla="*/ 5224465 h 6858000"/>
              <a:gd name="connsiteX1" fmla="*/ 1434154 w 12192000"/>
              <a:gd name="connsiteY1" fmla="*/ 5872929 h 6858000"/>
              <a:gd name="connsiteX2" fmla="*/ 10757847 w 12192000"/>
              <a:gd name="connsiteY2" fmla="*/ 5872929 h 6858000"/>
              <a:gd name="connsiteX3" fmla="*/ 10757847 w 12192000"/>
              <a:gd name="connsiteY3" fmla="*/ 5224465 h 6858000"/>
              <a:gd name="connsiteX4" fmla="*/ 1434154 w 12192000"/>
              <a:gd name="connsiteY4" fmla="*/ 1889355 h 6858000"/>
              <a:gd name="connsiteX5" fmla="*/ 1434154 w 12192000"/>
              <a:gd name="connsiteY5" fmla="*/ 4828818 h 6858000"/>
              <a:gd name="connsiteX6" fmla="*/ 10757847 w 12192000"/>
              <a:gd name="connsiteY6" fmla="*/ 4828818 h 6858000"/>
              <a:gd name="connsiteX7" fmla="*/ 10757847 w 12192000"/>
              <a:gd name="connsiteY7" fmla="*/ 1889355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1434154" y="5224465"/>
                </a:moveTo>
                <a:lnTo>
                  <a:pt x="1434154" y="5872929"/>
                </a:lnTo>
                <a:lnTo>
                  <a:pt x="10757847" y="5872929"/>
                </a:lnTo>
                <a:lnTo>
                  <a:pt x="10757847" y="5224465"/>
                </a:lnTo>
                <a:close/>
                <a:moveTo>
                  <a:pt x="1434154" y="1889355"/>
                </a:moveTo>
                <a:lnTo>
                  <a:pt x="1434154" y="4828818"/>
                </a:lnTo>
                <a:lnTo>
                  <a:pt x="10757847" y="4828818"/>
                </a:lnTo>
                <a:lnTo>
                  <a:pt x="10757847" y="188935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390130-2A06-F9EE-2060-953B27394103}"/>
              </a:ext>
            </a:extLst>
          </p:cNvPr>
          <p:cNvCxnSpPr>
            <a:cxnSpLocks/>
          </p:cNvCxnSpPr>
          <p:nvPr userDrawn="1"/>
        </p:nvCxnSpPr>
        <p:spPr>
          <a:xfrm>
            <a:off x="1789176" y="5562197"/>
            <a:ext cx="861364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AFF85-BA63-AEEF-8DF0-E072A5197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0876" y="5294376"/>
            <a:ext cx="4270248" cy="521208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3C8BA8-2082-EEAD-7670-E3C6FB475885}"/>
              </a:ext>
            </a:extLst>
          </p:cNvPr>
          <p:cNvSpPr/>
          <p:nvPr userDrawn="1"/>
        </p:nvSpPr>
        <p:spPr>
          <a:xfrm>
            <a:off x="1789904" y="2246555"/>
            <a:ext cx="8612192" cy="222506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FD5EC2-0037-064B-0676-7354391A9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212" y="2871216"/>
            <a:ext cx="8037576" cy="93268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0154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15E91E-5189-4F0F-80F2-B3D9109861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767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BEE13B-84F0-478C-AF3B-D8856C2697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75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6DE8B1-EC05-46FF-9472-E18E26096F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4944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E2989-2C39-46D4-A62E-84DBC0464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9250FE-18F5-4AD7-8063-517D8BD21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39CC0-12E8-487C-82DB-DA4DEB372EFA}" type="datetimeFigureOut">
              <a:rPr lang="ar-AE" smtClean="0"/>
              <a:t>16/11/1444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DDDC3E-9362-4D5A-86DA-34A834E5D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D3C94D-6283-4219-AA7F-43DA88203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5CC4A-20E3-4090-894B-FFEFAE712EC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538319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A2BD4E-8586-4D05-8A00-C9EE83B7D5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841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BA659D1-A333-4475-B31B-1B993E4376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318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D5C7FC-FF28-49EF-9D16-A04EA59126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216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CEE9D2-4920-4CFA-818A-F99036BF4A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501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E82461-97AC-4F6E-8DE7-879C094117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907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639902-6945-4196-832E-C154543826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46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A28A3-0265-DBB1-7405-7BC7B8DB4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E2CCA-57E1-3CD5-CB3A-4E88546B5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947672"/>
            <a:ext cx="10716768" cy="4096512"/>
          </a:xfrm>
        </p:spPr>
        <p:txBody>
          <a:bodyPr/>
          <a:lstStyle>
            <a:lvl1pPr marL="228600" indent="-228600">
              <a:buFont typeface="Courier New" panose="02070309020205020404" pitchFamily="49" charset="0"/>
              <a:buChar char="o"/>
              <a:defRPr sz="1400"/>
            </a:lvl1pPr>
            <a:lvl2pPr marL="685800" indent="-228600">
              <a:buFont typeface="Courier New" panose="02070309020205020404" pitchFamily="49" charset="0"/>
              <a:buChar char="o"/>
              <a:defRPr sz="1400"/>
            </a:lvl2pPr>
            <a:lvl3pPr marL="1143000" indent="-228600">
              <a:buFont typeface="Courier New" panose="02070309020205020404" pitchFamily="49" charset="0"/>
              <a:buChar char="o"/>
              <a:defRPr sz="1400"/>
            </a:lvl3pPr>
            <a:lvl4pPr marL="1600200" indent="-228600">
              <a:buFont typeface="Courier New" panose="02070309020205020404" pitchFamily="49" charset="0"/>
              <a:buChar char="o"/>
              <a:defRPr sz="1400"/>
            </a:lvl4pPr>
            <a:lvl5pPr marL="2114550" indent="-228600"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FE8BE-7037-989B-BA01-91002FC5E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80E78-63C6-D063-2A9D-4D3E8591D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C2DEF-D85A-9741-CC7E-70E77DA6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CE9F-4BD8-A748-847B-B97BB3C5B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0460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D5B0F8-647F-40AC-8E8D-E25BDE3063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646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A74131-3491-48EB-BF73-2CA343060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B9ED48-3BDA-49AA-AC24-6189DBE0B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CFFB2-1F32-4DAC-946E-3FD74DC0B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39CC0-12E8-487C-82DB-DA4DEB372EFA}" type="datetimeFigureOut">
              <a:rPr lang="ar-AE" smtClean="0"/>
              <a:t>16/11/1444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17D17-48FA-4450-A20E-43640939D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16009-8F77-461B-A097-F27B84099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5CC4A-20E3-4090-894B-FFEFAE712EC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23670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D7715A-A9D6-1D99-DFAC-6777A5F9734C}"/>
              </a:ext>
            </a:extLst>
          </p:cNvPr>
          <p:cNvCxnSpPr>
            <a:cxnSpLocks/>
          </p:cNvCxnSpPr>
          <p:nvPr userDrawn="1"/>
        </p:nvCxnSpPr>
        <p:spPr>
          <a:xfrm>
            <a:off x="590550" y="5252949"/>
            <a:ext cx="11010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A92112-F2CD-2349-A469-434C3582A13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902696" y="0"/>
            <a:ext cx="1289304" cy="6857999"/>
          </a:xfrm>
          <a:custGeom>
            <a:avLst/>
            <a:gdLst>
              <a:gd name="connsiteX0" fmla="*/ 0 w 1289304"/>
              <a:gd name="connsiteY0" fmla="*/ 0 h 6857999"/>
              <a:gd name="connsiteX1" fmla="*/ 1289304 w 1289304"/>
              <a:gd name="connsiteY1" fmla="*/ 0 h 6857999"/>
              <a:gd name="connsiteX2" fmla="*/ 1289304 w 1289304"/>
              <a:gd name="connsiteY2" fmla="*/ 6857999 h 6857999"/>
              <a:gd name="connsiteX3" fmla="*/ 0 w 1289304"/>
              <a:gd name="connsiteY3" fmla="*/ 6857999 h 6857999"/>
              <a:gd name="connsiteX4" fmla="*/ 0 w 1289304"/>
              <a:gd name="connsiteY4" fmla="*/ 6013338 h 6857999"/>
              <a:gd name="connsiteX5" fmla="*/ 49800 w 1289304"/>
              <a:gd name="connsiteY5" fmla="*/ 5989348 h 6857999"/>
              <a:gd name="connsiteX6" fmla="*/ 885349 w 1289304"/>
              <a:gd name="connsiteY6" fmla="*/ 4585477 h 6857999"/>
              <a:gd name="connsiteX7" fmla="*/ 49800 w 1289304"/>
              <a:gd name="connsiteY7" fmla="*/ 3181606 h 6857999"/>
              <a:gd name="connsiteX8" fmla="*/ 0 w 1289304"/>
              <a:gd name="connsiteY8" fmla="*/ 315761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9304" h="6857999">
                <a:moveTo>
                  <a:pt x="0" y="0"/>
                </a:moveTo>
                <a:lnTo>
                  <a:pt x="1289304" y="0"/>
                </a:lnTo>
                <a:lnTo>
                  <a:pt x="1289304" y="6857999"/>
                </a:lnTo>
                <a:lnTo>
                  <a:pt x="0" y="6857999"/>
                </a:lnTo>
                <a:lnTo>
                  <a:pt x="0" y="6013338"/>
                </a:lnTo>
                <a:lnTo>
                  <a:pt x="49800" y="5989348"/>
                </a:lnTo>
                <a:cubicBezTo>
                  <a:pt x="547491" y="5718986"/>
                  <a:pt x="885349" y="5191687"/>
                  <a:pt x="885349" y="4585477"/>
                </a:cubicBezTo>
                <a:cubicBezTo>
                  <a:pt x="885349" y="3979267"/>
                  <a:pt x="547491" y="3451968"/>
                  <a:pt x="49800" y="3181606"/>
                </a:cubicBezTo>
                <a:lnTo>
                  <a:pt x="0" y="315761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D4E4F-FFC8-081B-876A-5F0DB01B2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77824"/>
            <a:ext cx="8046720" cy="3721608"/>
          </a:xfrm>
        </p:spPr>
        <p:txBody>
          <a:bodyPr/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B6213F1-CBAB-52BD-793A-9A2FD828EF80}"/>
              </a:ext>
            </a:extLst>
          </p:cNvPr>
          <p:cNvSpPr/>
          <p:nvPr userDrawn="1"/>
        </p:nvSpPr>
        <p:spPr>
          <a:xfrm>
            <a:off x="8594909" y="2988909"/>
            <a:ext cx="3193136" cy="3193136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B5DE1F7-9A8F-6381-6E57-67C4979D29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74157" y="3168157"/>
            <a:ext cx="2834640" cy="2834640"/>
          </a:xfrm>
          <a:custGeom>
            <a:avLst/>
            <a:gdLst>
              <a:gd name="connsiteX0" fmla="*/ 1545336 w 3090672"/>
              <a:gd name="connsiteY0" fmla="*/ 0 h 3090672"/>
              <a:gd name="connsiteX1" fmla="*/ 3090672 w 3090672"/>
              <a:gd name="connsiteY1" fmla="*/ 1545336 h 3090672"/>
              <a:gd name="connsiteX2" fmla="*/ 1545336 w 3090672"/>
              <a:gd name="connsiteY2" fmla="*/ 3090672 h 3090672"/>
              <a:gd name="connsiteX3" fmla="*/ 0 w 3090672"/>
              <a:gd name="connsiteY3" fmla="*/ 1545336 h 3090672"/>
              <a:gd name="connsiteX4" fmla="*/ 1545336 w 3090672"/>
              <a:gd name="connsiteY4" fmla="*/ 0 h 3090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0672" h="3090672">
                <a:moveTo>
                  <a:pt x="1545336" y="0"/>
                </a:moveTo>
                <a:cubicBezTo>
                  <a:pt x="2398802" y="0"/>
                  <a:pt x="3090672" y="691870"/>
                  <a:pt x="3090672" y="1545336"/>
                </a:cubicBezTo>
                <a:cubicBezTo>
                  <a:pt x="3090672" y="2398802"/>
                  <a:pt x="2398802" y="3090672"/>
                  <a:pt x="1545336" y="3090672"/>
                </a:cubicBezTo>
                <a:cubicBezTo>
                  <a:pt x="691870" y="3090672"/>
                  <a:pt x="0" y="2398802"/>
                  <a:pt x="0" y="1545336"/>
                </a:cubicBezTo>
                <a:cubicBezTo>
                  <a:pt x="0" y="691870"/>
                  <a:pt x="691870" y="0"/>
                  <a:pt x="1545336" y="0"/>
                </a:cubicBezTo>
                <a:close/>
              </a:path>
            </a:pathLst>
          </a:custGeom>
          <a:ln>
            <a:solidFill>
              <a:schemeClr val="tx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739B4AC-0C9E-671F-73C8-DA165ED670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632" y="4645152"/>
            <a:ext cx="2944368" cy="402336"/>
          </a:xfrm>
          <a:solidFill>
            <a:schemeClr val="accent4"/>
          </a:solidFill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49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78801671-5354-25B9-AE33-6658E56534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9050" y="2078597"/>
            <a:ext cx="12188952" cy="2130552"/>
          </a:xfrm>
          <a:custGeom>
            <a:avLst/>
            <a:gdLst>
              <a:gd name="connsiteX0" fmla="*/ 0 w 12188952"/>
              <a:gd name="connsiteY0" fmla="*/ 0 h 2130552"/>
              <a:gd name="connsiteX1" fmla="*/ 12188952 w 12188952"/>
              <a:gd name="connsiteY1" fmla="*/ 0 h 2130552"/>
              <a:gd name="connsiteX2" fmla="*/ 12188952 w 12188952"/>
              <a:gd name="connsiteY2" fmla="*/ 2130552 h 2130552"/>
              <a:gd name="connsiteX3" fmla="*/ 11609690 w 12188952"/>
              <a:gd name="connsiteY3" fmla="*/ 2130552 h 2130552"/>
              <a:gd name="connsiteX4" fmla="*/ 11609690 w 12188952"/>
              <a:gd name="connsiteY4" fmla="*/ 303706 h 2130552"/>
              <a:gd name="connsiteX5" fmla="*/ 9232250 w 12188952"/>
              <a:gd name="connsiteY5" fmla="*/ 303706 h 2130552"/>
              <a:gd name="connsiteX6" fmla="*/ 9232250 w 12188952"/>
              <a:gd name="connsiteY6" fmla="*/ 2130552 h 2130552"/>
              <a:gd name="connsiteX7" fmla="*/ 8737338 w 12188952"/>
              <a:gd name="connsiteY7" fmla="*/ 2130552 h 2130552"/>
              <a:gd name="connsiteX8" fmla="*/ 8737338 w 12188952"/>
              <a:gd name="connsiteY8" fmla="*/ 319204 h 2130552"/>
              <a:gd name="connsiteX9" fmla="*/ 8737338 w 12188952"/>
              <a:gd name="connsiteY9" fmla="*/ 303706 h 2130552"/>
              <a:gd name="connsiteX10" fmla="*/ 6359898 w 12188952"/>
              <a:gd name="connsiteY10" fmla="*/ 303706 h 2130552"/>
              <a:gd name="connsiteX11" fmla="*/ 6359898 w 12188952"/>
              <a:gd name="connsiteY11" fmla="*/ 319204 h 2130552"/>
              <a:gd name="connsiteX12" fmla="*/ 6359898 w 12188952"/>
              <a:gd name="connsiteY12" fmla="*/ 2130552 h 2130552"/>
              <a:gd name="connsiteX13" fmla="*/ 5864985 w 12188952"/>
              <a:gd name="connsiteY13" fmla="*/ 2130552 h 2130552"/>
              <a:gd name="connsiteX14" fmla="*/ 5864985 w 12188952"/>
              <a:gd name="connsiteY14" fmla="*/ 314038 h 2130552"/>
              <a:gd name="connsiteX15" fmla="*/ 5864985 w 12188952"/>
              <a:gd name="connsiteY15" fmla="*/ 303706 h 2130552"/>
              <a:gd name="connsiteX16" fmla="*/ 3487545 w 12188952"/>
              <a:gd name="connsiteY16" fmla="*/ 303706 h 2130552"/>
              <a:gd name="connsiteX17" fmla="*/ 3487545 w 12188952"/>
              <a:gd name="connsiteY17" fmla="*/ 314038 h 2130552"/>
              <a:gd name="connsiteX18" fmla="*/ 3487545 w 12188952"/>
              <a:gd name="connsiteY18" fmla="*/ 2130552 h 2130552"/>
              <a:gd name="connsiteX19" fmla="*/ 2992632 w 12188952"/>
              <a:gd name="connsiteY19" fmla="*/ 2130552 h 2130552"/>
              <a:gd name="connsiteX20" fmla="*/ 2992632 w 12188952"/>
              <a:gd name="connsiteY20" fmla="*/ 308872 h 2130552"/>
              <a:gd name="connsiteX21" fmla="*/ 615192 w 12188952"/>
              <a:gd name="connsiteY21" fmla="*/ 308872 h 2130552"/>
              <a:gd name="connsiteX22" fmla="*/ 615192 w 12188952"/>
              <a:gd name="connsiteY22" fmla="*/ 2130552 h 2130552"/>
              <a:gd name="connsiteX23" fmla="*/ 0 w 12188952"/>
              <a:gd name="connsiteY23" fmla="*/ 2130552 h 2130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88952" h="2130552">
                <a:moveTo>
                  <a:pt x="0" y="0"/>
                </a:moveTo>
                <a:lnTo>
                  <a:pt x="12188952" y="0"/>
                </a:lnTo>
                <a:lnTo>
                  <a:pt x="12188952" y="2130552"/>
                </a:lnTo>
                <a:lnTo>
                  <a:pt x="11609690" y="2130552"/>
                </a:lnTo>
                <a:lnTo>
                  <a:pt x="11609690" y="303706"/>
                </a:lnTo>
                <a:lnTo>
                  <a:pt x="9232250" y="303706"/>
                </a:lnTo>
                <a:lnTo>
                  <a:pt x="9232250" y="2130552"/>
                </a:lnTo>
                <a:lnTo>
                  <a:pt x="8737338" y="2130552"/>
                </a:lnTo>
                <a:lnTo>
                  <a:pt x="8737338" y="319204"/>
                </a:lnTo>
                <a:lnTo>
                  <a:pt x="8737338" y="303706"/>
                </a:lnTo>
                <a:lnTo>
                  <a:pt x="6359898" y="303706"/>
                </a:lnTo>
                <a:lnTo>
                  <a:pt x="6359898" y="319204"/>
                </a:lnTo>
                <a:lnTo>
                  <a:pt x="6359898" y="2130552"/>
                </a:lnTo>
                <a:lnTo>
                  <a:pt x="5864985" y="2130552"/>
                </a:lnTo>
                <a:lnTo>
                  <a:pt x="5864985" y="314038"/>
                </a:lnTo>
                <a:lnTo>
                  <a:pt x="5864985" y="303706"/>
                </a:lnTo>
                <a:lnTo>
                  <a:pt x="3487545" y="303706"/>
                </a:lnTo>
                <a:lnTo>
                  <a:pt x="3487545" y="314038"/>
                </a:lnTo>
                <a:lnTo>
                  <a:pt x="3487545" y="2130552"/>
                </a:lnTo>
                <a:lnTo>
                  <a:pt x="2992632" y="2130552"/>
                </a:lnTo>
                <a:lnTo>
                  <a:pt x="2992632" y="308872"/>
                </a:lnTo>
                <a:lnTo>
                  <a:pt x="615192" y="308872"/>
                </a:lnTo>
                <a:lnTo>
                  <a:pt x="615192" y="2130552"/>
                </a:lnTo>
                <a:lnTo>
                  <a:pt x="0" y="213055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171600-BED0-74AC-E859-D58783F02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548640"/>
            <a:ext cx="11000232" cy="713232"/>
          </a:xfrm>
        </p:spPr>
        <p:txBody>
          <a:bodyPr lIns="91440" tIns="45720" rIns="91440" bIns="45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A0642D-F9B7-ABDD-56F1-C71B524A7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20FC0-560E-9B91-B06D-87FEC1642A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76CE9F-4BD8-A748-847B-B97BB3C5BA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479E1-9472-4ACD-160F-8E0AF3DC343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CF5505-6B6A-48E5-4975-2D3C5B735E22}"/>
              </a:ext>
            </a:extLst>
          </p:cNvPr>
          <p:cNvSpPr/>
          <p:nvPr userDrawn="1"/>
        </p:nvSpPr>
        <p:spPr>
          <a:xfrm>
            <a:off x="596142" y="2382303"/>
            <a:ext cx="2377440" cy="237744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05CAC1-7E1B-02CD-1894-8E1B2435F15E}"/>
              </a:ext>
            </a:extLst>
          </p:cNvPr>
          <p:cNvSpPr/>
          <p:nvPr userDrawn="1"/>
        </p:nvSpPr>
        <p:spPr>
          <a:xfrm>
            <a:off x="9213200" y="2382303"/>
            <a:ext cx="2377440" cy="237744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C60B15-4ACB-C28D-352E-000AEA2C5356}"/>
              </a:ext>
            </a:extLst>
          </p:cNvPr>
          <p:cNvSpPr/>
          <p:nvPr userDrawn="1"/>
        </p:nvSpPr>
        <p:spPr>
          <a:xfrm>
            <a:off x="6340848" y="2382303"/>
            <a:ext cx="2377440" cy="237744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9FEE9F7-D771-4EFD-C9C4-3E9D3A7F5EDC}"/>
              </a:ext>
            </a:extLst>
          </p:cNvPr>
          <p:cNvSpPr/>
          <p:nvPr userDrawn="1"/>
        </p:nvSpPr>
        <p:spPr>
          <a:xfrm>
            <a:off x="3468495" y="2382303"/>
            <a:ext cx="2377440" cy="237744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5D79FB56-06D0-0403-1382-8CC1873966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458" y="2624619"/>
            <a:ext cx="1892808" cy="1892808"/>
          </a:xfrm>
          <a:ln w="127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5">
            <a:extLst>
              <a:ext uri="{FF2B5EF4-FFF2-40B4-BE49-F238E27FC236}">
                <a16:creationId xmlns:a16="http://schemas.microsoft.com/office/drawing/2014/main" id="{761AD9FA-7307-5761-D0BA-429414231D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10811" y="2624619"/>
            <a:ext cx="1892808" cy="1892808"/>
          </a:xfrm>
          <a:ln w="127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25">
            <a:extLst>
              <a:ext uri="{FF2B5EF4-FFF2-40B4-BE49-F238E27FC236}">
                <a16:creationId xmlns:a16="http://schemas.microsoft.com/office/drawing/2014/main" id="{E90A1BAD-3EF2-3649-1433-36CC16B007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83164" y="2624619"/>
            <a:ext cx="1892808" cy="1892808"/>
          </a:xfrm>
          <a:ln w="127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25">
            <a:extLst>
              <a:ext uri="{FF2B5EF4-FFF2-40B4-BE49-F238E27FC236}">
                <a16:creationId xmlns:a16="http://schemas.microsoft.com/office/drawing/2014/main" id="{29620C04-A949-59BD-DB48-2D9657D56D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55516" y="2624619"/>
            <a:ext cx="1892808" cy="1892808"/>
          </a:xfrm>
          <a:ln w="127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66E54D-8BCB-94BE-96AC-1DF03BC8E3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7696" y="5001768"/>
            <a:ext cx="1883664" cy="36576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65E13D5-A494-5C7B-7D8B-ACC5A9CC2B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15383" y="5001768"/>
            <a:ext cx="1883664" cy="36576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5E9E9DB-B904-0E52-F36E-875DEF5561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87736" y="5001768"/>
            <a:ext cx="1883664" cy="36576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AFAB388-1703-05B3-FF78-8BD61D0DBF6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56420" y="4995055"/>
            <a:ext cx="1883664" cy="36576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C0F7A7B-C617-73EF-C258-1DE68E292A5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7696" y="5477256"/>
            <a:ext cx="1883664" cy="36576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505B010-0DE0-160A-8F55-99CBBD0B51C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15383" y="5477256"/>
            <a:ext cx="1883664" cy="36576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B587A03F-BE4E-C7A4-28CD-3B4C581E553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587736" y="5477256"/>
            <a:ext cx="1883664" cy="36576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E93713-B7D7-8AA5-A8BF-59C7A0F464F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456420" y="5477256"/>
            <a:ext cx="1883664" cy="36576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3134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71600-BED0-74AC-E859-D58783F02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CF5505-6B6A-48E5-4975-2D3C5B735E22}"/>
              </a:ext>
            </a:extLst>
          </p:cNvPr>
          <p:cNvSpPr/>
          <p:nvPr userDrawn="1"/>
        </p:nvSpPr>
        <p:spPr>
          <a:xfrm>
            <a:off x="859536" y="1316736"/>
            <a:ext cx="1920240" cy="192024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05CAC1-7E1B-02CD-1894-8E1B2435F15E}"/>
              </a:ext>
            </a:extLst>
          </p:cNvPr>
          <p:cNvSpPr/>
          <p:nvPr userDrawn="1"/>
        </p:nvSpPr>
        <p:spPr>
          <a:xfrm>
            <a:off x="9473184" y="1316736"/>
            <a:ext cx="1920240" cy="192024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C60B15-4ACB-C28D-352E-000AEA2C5356}"/>
              </a:ext>
            </a:extLst>
          </p:cNvPr>
          <p:cNvSpPr/>
          <p:nvPr userDrawn="1"/>
        </p:nvSpPr>
        <p:spPr>
          <a:xfrm>
            <a:off x="6601968" y="1316736"/>
            <a:ext cx="1920240" cy="192024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9FEE9F7-D771-4EFD-C9C4-3E9D3A7F5EDC}"/>
              </a:ext>
            </a:extLst>
          </p:cNvPr>
          <p:cNvSpPr/>
          <p:nvPr userDrawn="1"/>
        </p:nvSpPr>
        <p:spPr>
          <a:xfrm>
            <a:off x="3730752" y="1316736"/>
            <a:ext cx="1920240" cy="192024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5D79FB56-06D0-0403-1382-8CC1873966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5840" y="1463040"/>
            <a:ext cx="1627632" cy="1627632"/>
          </a:xfrm>
          <a:ln w="127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5">
            <a:extLst>
              <a:ext uri="{FF2B5EF4-FFF2-40B4-BE49-F238E27FC236}">
                <a16:creationId xmlns:a16="http://schemas.microsoft.com/office/drawing/2014/main" id="{761AD9FA-7307-5761-D0BA-429414231D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7056" y="1463040"/>
            <a:ext cx="1627632" cy="1627632"/>
          </a:xfrm>
          <a:ln w="127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25">
            <a:extLst>
              <a:ext uri="{FF2B5EF4-FFF2-40B4-BE49-F238E27FC236}">
                <a16:creationId xmlns:a16="http://schemas.microsoft.com/office/drawing/2014/main" id="{E90A1BAD-3EF2-3649-1433-36CC16B007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48272" y="1463040"/>
            <a:ext cx="1627632" cy="1627632"/>
          </a:xfrm>
          <a:ln w="127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25">
            <a:extLst>
              <a:ext uri="{FF2B5EF4-FFF2-40B4-BE49-F238E27FC236}">
                <a16:creationId xmlns:a16="http://schemas.microsoft.com/office/drawing/2014/main" id="{29620C04-A949-59BD-DB48-2D9657D56D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19488" y="1463040"/>
            <a:ext cx="1627632" cy="1627632"/>
          </a:xfrm>
          <a:ln w="127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66E54D-8BCB-94BE-96AC-1DF03BC8E3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1871" y="3310128"/>
            <a:ext cx="2542032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cap="all" spc="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65E13D5-A494-5C7B-7D8B-ACC5A9CC2B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25459" y="3310128"/>
            <a:ext cx="2542032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cap="all" spc="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5E9E9DB-B904-0E52-F36E-875DEF5561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99047" y="3310128"/>
            <a:ext cx="2542032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cap="all" spc="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AFAB388-1703-05B3-FF78-8BD61D0DBF6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72635" y="3310128"/>
            <a:ext cx="2542032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cap="all" spc="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C0F7A7B-C617-73EF-C258-1DE68E292A5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0451" y="3547872"/>
            <a:ext cx="2404872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505B010-0DE0-160A-8F55-99CBBD0B51C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494039" y="3547872"/>
            <a:ext cx="2404872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B587A03F-BE4E-C7A4-28CD-3B4C581E553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627" y="3547872"/>
            <a:ext cx="2404872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E93713-B7D7-8AA5-A8BF-59C7A0F464F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41215" y="3547872"/>
            <a:ext cx="2404872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694D5D-D114-545E-8968-EE52F1FAACD9}"/>
              </a:ext>
            </a:extLst>
          </p:cNvPr>
          <p:cNvSpPr/>
          <p:nvPr userDrawn="1"/>
        </p:nvSpPr>
        <p:spPr>
          <a:xfrm>
            <a:off x="891094" y="4046638"/>
            <a:ext cx="1920240" cy="192024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1F0EA9-F152-D4A8-60CA-876313A12A0F}"/>
              </a:ext>
            </a:extLst>
          </p:cNvPr>
          <p:cNvSpPr/>
          <p:nvPr userDrawn="1"/>
        </p:nvSpPr>
        <p:spPr>
          <a:xfrm>
            <a:off x="9504742" y="4046638"/>
            <a:ext cx="1920240" cy="192024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29A927-D447-C6DB-D0DF-295C86F7F543}"/>
              </a:ext>
            </a:extLst>
          </p:cNvPr>
          <p:cNvSpPr/>
          <p:nvPr userDrawn="1"/>
        </p:nvSpPr>
        <p:spPr>
          <a:xfrm>
            <a:off x="6633526" y="4046638"/>
            <a:ext cx="1920240" cy="192024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B43E8A-FF02-8CD2-CA08-4C1AE2DC9896}"/>
              </a:ext>
            </a:extLst>
          </p:cNvPr>
          <p:cNvSpPr/>
          <p:nvPr userDrawn="1"/>
        </p:nvSpPr>
        <p:spPr>
          <a:xfrm>
            <a:off x="3762310" y="4046638"/>
            <a:ext cx="1920240" cy="192024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Picture Placeholder 25">
            <a:extLst>
              <a:ext uri="{FF2B5EF4-FFF2-40B4-BE49-F238E27FC236}">
                <a16:creationId xmlns:a16="http://schemas.microsoft.com/office/drawing/2014/main" id="{3132BE3B-1EE9-7716-ECB5-8BC0B89EAEB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37398" y="4192942"/>
            <a:ext cx="1627632" cy="1627632"/>
          </a:xfrm>
          <a:ln w="127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5">
            <a:extLst>
              <a:ext uri="{FF2B5EF4-FFF2-40B4-BE49-F238E27FC236}">
                <a16:creationId xmlns:a16="http://schemas.microsoft.com/office/drawing/2014/main" id="{FE921522-E652-E53C-FF12-51A48357AF8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908614" y="4192942"/>
            <a:ext cx="1627632" cy="1627632"/>
          </a:xfrm>
          <a:ln w="127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5">
            <a:extLst>
              <a:ext uri="{FF2B5EF4-FFF2-40B4-BE49-F238E27FC236}">
                <a16:creationId xmlns:a16="http://schemas.microsoft.com/office/drawing/2014/main" id="{214CB254-16F9-3553-594E-EB218F23206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79830" y="4192942"/>
            <a:ext cx="1627632" cy="1627632"/>
          </a:xfrm>
          <a:ln w="127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5">
            <a:extLst>
              <a:ext uri="{FF2B5EF4-FFF2-40B4-BE49-F238E27FC236}">
                <a16:creationId xmlns:a16="http://schemas.microsoft.com/office/drawing/2014/main" id="{7A9EC28A-341B-93AD-0878-FD6FB1FA09A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651046" y="4192942"/>
            <a:ext cx="1627632" cy="1627632"/>
          </a:xfrm>
          <a:ln w="127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F9600B41-7AC1-4AB3-D477-3DED96C45DA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83429" y="6040030"/>
            <a:ext cx="2542032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cap="all" spc="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F047050C-D925-8024-FE84-059D6ED498B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57017" y="6040030"/>
            <a:ext cx="2542032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cap="all" spc="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FA98DD5A-5CCF-06EC-A37C-6B8F73DEA24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30605" y="6040030"/>
            <a:ext cx="2542032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cap="all" spc="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36E51CF1-6CE1-4C2B-B0F3-E27AC9D8E07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204193" y="6040030"/>
            <a:ext cx="2542032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cap="all" spc="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2E220CFE-09FA-9F6C-0140-22550E40408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20451" y="6281928"/>
            <a:ext cx="2404872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2CD098FD-F755-DEEF-961D-C2CD950DD44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494039" y="6281928"/>
            <a:ext cx="2404872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7B8F406E-5772-0785-778D-9C3A53DF013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367627" y="6281928"/>
            <a:ext cx="2404872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FD8160AF-264D-1536-7344-9E2C417A079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241215" y="6281928"/>
            <a:ext cx="2404872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7378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78801671-5354-25B9-AE33-6658E56534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9050" y="2075688"/>
            <a:ext cx="12188952" cy="141732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351F93D-D965-F520-0596-E03E472A49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1500" y="2327104"/>
            <a:ext cx="1828979" cy="914489"/>
          </a:xfrm>
          <a:custGeom>
            <a:avLst/>
            <a:gdLst>
              <a:gd name="connsiteX0" fmla="*/ 91449 w 1828979"/>
              <a:gd name="connsiteY0" fmla="*/ 0 h 914489"/>
              <a:gd name="connsiteX1" fmla="*/ 1737530 w 1828979"/>
              <a:gd name="connsiteY1" fmla="*/ 0 h 914489"/>
              <a:gd name="connsiteX2" fmla="*/ 1828979 w 1828979"/>
              <a:gd name="connsiteY2" fmla="*/ 91449 h 914489"/>
              <a:gd name="connsiteX3" fmla="*/ 1828979 w 1828979"/>
              <a:gd name="connsiteY3" fmla="*/ 823040 h 914489"/>
              <a:gd name="connsiteX4" fmla="*/ 1737530 w 1828979"/>
              <a:gd name="connsiteY4" fmla="*/ 914489 h 914489"/>
              <a:gd name="connsiteX5" fmla="*/ 91449 w 1828979"/>
              <a:gd name="connsiteY5" fmla="*/ 914489 h 914489"/>
              <a:gd name="connsiteX6" fmla="*/ 0 w 1828979"/>
              <a:gd name="connsiteY6" fmla="*/ 823040 h 914489"/>
              <a:gd name="connsiteX7" fmla="*/ 0 w 1828979"/>
              <a:gd name="connsiteY7" fmla="*/ 91449 h 914489"/>
              <a:gd name="connsiteX8" fmla="*/ 91449 w 1828979"/>
              <a:gd name="connsiteY8" fmla="*/ 0 h 91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979" h="914489">
                <a:moveTo>
                  <a:pt x="91449" y="0"/>
                </a:moveTo>
                <a:lnTo>
                  <a:pt x="1737530" y="0"/>
                </a:lnTo>
                <a:cubicBezTo>
                  <a:pt x="1788036" y="0"/>
                  <a:pt x="1828979" y="40943"/>
                  <a:pt x="1828979" y="91449"/>
                </a:cubicBezTo>
                <a:lnTo>
                  <a:pt x="1828979" y="823040"/>
                </a:lnTo>
                <a:cubicBezTo>
                  <a:pt x="1828979" y="873546"/>
                  <a:pt x="1788036" y="914489"/>
                  <a:pt x="1737530" y="914489"/>
                </a:cubicBezTo>
                <a:lnTo>
                  <a:pt x="91449" y="914489"/>
                </a:lnTo>
                <a:cubicBezTo>
                  <a:pt x="40943" y="914489"/>
                  <a:pt x="0" y="873546"/>
                  <a:pt x="0" y="823040"/>
                </a:cubicBezTo>
                <a:lnTo>
                  <a:pt x="0" y="91449"/>
                </a:lnTo>
                <a:cubicBezTo>
                  <a:pt x="0" y="40943"/>
                  <a:pt x="40943" y="0"/>
                  <a:pt x="91449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171600-BED0-74AC-E859-D58783F02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548640"/>
            <a:ext cx="11000232" cy="713232"/>
          </a:xfrm>
        </p:spPr>
        <p:txBody>
          <a:bodyPr lIns="91440" tIns="45720" rIns="91440" bIns="45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A0642D-F9B7-ABDD-56F1-C71B524A7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20FC0-560E-9B91-B06D-87FEC1642A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76CE9F-4BD8-A748-847B-B97BB3C5BA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479E1-9472-4ACD-160F-8E0AF3DC343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C0F7A7B-C617-73EF-C258-1DE68E292A5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6072" y="3648456"/>
            <a:ext cx="1828800" cy="95097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latin typeface="Georgia Pro" panose="02040502050405020303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7B23B82-FE48-691B-0614-E1EBC672666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858643" y="2327104"/>
            <a:ext cx="1828979" cy="914489"/>
          </a:xfrm>
          <a:custGeom>
            <a:avLst/>
            <a:gdLst>
              <a:gd name="connsiteX0" fmla="*/ 91449 w 1828979"/>
              <a:gd name="connsiteY0" fmla="*/ 0 h 914489"/>
              <a:gd name="connsiteX1" fmla="*/ 1737530 w 1828979"/>
              <a:gd name="connsiteY1" fmla="*/ 0 h 914489"/>
              <a:gd name="connsiteX2" fmla="*/ 1828979 w 1828979"/>
              <a:gd name="connsiteY2" fmla="*/ 91449 h 914489"/>
              <a:gd name="connsiteX3" fmla="*/ 1828979 w 1828979"/>
              <a:gd name="connsiteY3" fmla="*/ 823040 h 914489"/>
              <a:gd name="connsiteX4" fmla="*/ 1737530 w 1828979"/>
              <a:gd name="connsiteY4" fmla="*/ 914489 h 914489"/>
              <a:gd name="connsiteX5" fmla="*/ 91449 w 1828979"/>
              <a:gd name="connsiteY5" fmla="*/ 914489 h 914489"/>
              <a:gd name="connsiteX6" fmla="*/ 0 w 1828979"/>
              <a:gd name="connsiteY6" fmla="*/ 823040 h 914489"/>
              <a:gd name="connsiteX7" fmla="*/ 0 w 1828979"/>
              <a:gd name="connsiteY7" fmla="*/ 91449 h 914489"/>
              <a:gd name="connsiteX8" fmla="*/ 91449 w 1828979"/>
              <a:gd name="connsiteY8" fmla="*/ 0 h 91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979" h="914489">
                <a:moveTo>
                  <a:pt x="91449" y="0"/>
                </a:moveTo>
                <a:lnTo>
                  <a:pt x="1737530" y="0"/>
                </a:lnTo>
                <a:cubicBezTo>
                  <a:pt x="1788036" y="0"/>
                  <a:pt x="1828979" y="40943"/>
                  <a:pt x="1828979" y="91449"/>
                </a:cubicBezTo>
                <a:lnTo>
                  <a:pt x="1828979" y="823040"/>
                </a:lnTo>
                <a:cubicBezTo>
                  <a:pt x="1828979" y="873546"/>
                  <a:pt x="1788036" y="914489"/>
                  <a:pt x="1737530" y="914489"/>
                </a:cubicBezTo>
                <a:lnTo>
                  <a:pt x="91449" y="914489"/>
                </a:lnTo>
                <a:cubicBezTo>
                  <a:pt x="40943" y="914489"/>
                  <a:pt x="0" y="873546"/>
                  <a:pt x="0" y="823040"/>
                </a:cubicBezTo>
                <a:lnTo>
                  <a:pt x="0" y="91449"/>
                </a:lnTo>
                <a:cubicBezTo>
                  <a:pt x="0" y="40943"/>
                  <a:pt x="40943" y="0"/>
                  <a:pt x="91449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C38ADFA-DB10-BC5C-BC22-FDE36D0C70D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45786" y="2327104"/>
            <a:ext cx="1828979" cy="914489"/>
          </a:xfrm>
          <a:custGeom>
            <a:avLst/>
            <a:gdLst>
              <a:gd name="connsiteX0" fmla="*/ 91449 w 1828979"/>
              <a:gd name="connsiteY0" fmla="*/ 0 h 914489"/>
              <a:gd name="connsiteX1" fmla="*/ 1737530 w 1828979"/>
              <a:gd name="connsiteY1" fmla="*/ 0 h 914489"/>
              <a:gd name="connsiteX2" fmla="*/ 1828979 w 1828979"/>
              <a:gd name="connsiteY2" fmla="*/ 91449 h 914489"/>
              <a:gd name="connsiteX3" fmla="*/ 1828979 w 1828979"/>
              <a:gd name="connsiteY3" fmla="*/ 823040 h 914489"/>
              <a:gd name="connsiteX4" fmla="*/ 1737530 w 1828979"/>
              <a:gd name="connsiteY4" fmla="*/ 914489 h 914489"/>
              <a:gd name="connsiteX5" fmla="*/ 91449 w 1828979"/>
              <a:gd name="connsiteY5" fmla="*/ 914489 h 914489"/>
              <a:gd name="connsiteX6" fmla="*/ 0 w 1828979"/>
              <a:gd name="connsiteY6" fmla="*/ 823040 h 914489"/>
              <a:gd name="connsiteX7" fmla="*/ 0 w 1828979"/>
              <a:gd name="connsiteY7" fmla="*/ 91449 h 914489"/>
              <a:gd name="connsiteX8" fmla="*/ 91449 w 1828979"/>
              <a:gd name="connsiteY8" fmla="*/ 0 h 91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979" h="914489">
                <a:moveTo>
                  <a:pt x="91449" y="0"/>
                </a:moveTo>
                <a:lnTo>
                  <a:pt x="1737530" y="0"/>
                </a:lnTo>
                <a:cubicBezTo>
                  <a:pt x="1788036" y="0"/>
                  <a:pt x="1828979" y="40943"/>
                  <a:pt x="1828979" y="91449"/>
                </a:cubicBezTo>
                <a:lnTo>
                  <a:pt x="1828979" y="823040"/>
                </a:lnTo>
                <a:cubicBezTo>
                  <a:pt x="1828979" y="873546"/>
                  <a:pt x="1788036" y="914489"/>
                  <a:pt x="1737530" y="914489"/>
                </a:cubicBezTo>
                <a:lnTo>
                  <a:pt x="91449" y="914489"/>
                </a:lnTo>
                <a:cubicBezTo>
                  <a:pt x="40943" y="914489"/>
                  <a:pt x="0" y="873546"/>
                  <a:pt x="0" y="823040"/>
                </a:cubicBezTo>
                <a:lnTo>
                  <a:pt x="0" y="91449"/>
                </a:lnTo>
                <a:cubicBezTo>
                  <a:pt x="0" y="40943"/>
                  <a:pt x="40943" y="0"/>
                  <a:pt x="91449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3303E63-49FF-BF6A-65B2-B3791D5E8E9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32929" y="2327104"/>
            <a:ext cx="1828979" cy="914489"/>
          </a:xfrm>
          <a:custGeom>
            <a:avLst/>
            <a:gdLst>
              <a:gd name="connsiteX0" fmla="*/ 91449 w 1828979"/>
              <a:gd name="connsiteY0" fmla="*/ 0 h 914489"/>
              <a:gd name="connsiteX1" fmla="*/ 1737530 w 1828979"/>
              <a:gd name="connsiteY1" fmla="*/ 0 h 914489"/>
              <a:gd name="connsiteX2" fmla="*/ 1828979 w 1828979"/>
              <a:gd name="connsiteY2" fmla="*/ 91449 h 914489"/>
              <a:gd name="connsiteX3" fmla="*/ 1828979 w 1828979"/>
              <a:gd name="connsiteY3" fmla="*/ 823040 h 914489"/>
              <a:gd name="connsiteX4" fmla="*/ 1737530 w 1828979"/>
              <a:gd name="connsiteY4" fmla="*/ 914489 h 914489"/>
              <a:gd name="connsiteX5" fmla="*/ 91449 w 1828979"/>
              <a:gd name="connsiteY5" fmla="*/ 914489 h 914489"/>
              <a:gd name="connsiteX6" fmla="*/ 0 w 1828979"/>
              <a:gd name="connsiteY6" fmla="*/ 823040 h 914489"/>
              <a:gd name="connsiteX7" fmla="*/ 0 w 1828979"/>
              <a:gd name="connsiteY7" fmla="*/ 91449 h 914489"/>
              <a:gd name="connsiteX8" fmla="*/ 91449 w 1828979"/>
              <a:gd name="connsiteY8" fmla="*/ 0 h 91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979" h="914489">
                <a:moveTo>
                  <a:pt x="91449" y="0"/>
                </a:moveTo>
                <a:lnTo>
                  <a:pt x="1737530" y="0"/>
                </a:lnTo>
                <a:cubicBezTo>
                  <a:pt x="1788036" y="0"/>
                  <a:pt x="1828979" y="40943"/>
                  <a:pt x="1828979" y="91449"/>
                </a:cubicBezTo>
                <a:lnTo>
                  <a:pt x="1828979" y="823040"/>
                </a:lnTo>
                <a:cubicBezTo>
                  <a:pt x="1828979" y="873546"/>
                  <a:pt x="1788036" y="914489"/>
                  <a:pt x="1737530" y="914489"/>
                </a:cubicBezTo>
                <a:lnTo>
                  <a:pt x="91449" y="914489"/>
                </a:lnTo>
                <a:cubicBezTo>
                  <a:pt x="40943" y="914489"/>
                  <a:pt x="0" y="873546"/>
                  <a:pt x="0" y="823040"/>
                </a:cubicBezTo>
                <a:lnTo>
                  <a:pt x="0" y="91449"/>
                </a:lnTo>
                <a:cubicBezTo>
                  <a:pt x="0" y="40943"/>
                  <a:pt x="40943" y="0"/>
                  <a:pt x="91449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19BCBF8-9A0B-77E4-5DF7-8CD785D7591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720072" y="2327104"/>
            <a:ext cx="1828979" cy="914489"/>
          </a:xfrm>
          <a:custGeom>
            <a:avLst/>
            <a:gdLst>
              <a:gd name="connsiteX0" fmla="*/ 91449 w 1828979"/>
              <a:gd name="connsiteY0" fmla="*/ 0 h 914489"/>
              <a:gd name="connsiteX1" fmla="*/ 1737530 w 1828979"/>
              <a:gd name="connsiteY1" fmla="*/ 0 h 914489"/>
              <a:gd name="connsiteX2" fmla="*/ 1828979 w 1828979"/>
              <a:gd name="connsiteY2" fmla="*/ 91449 h 914489"/>
              <a:gd name="connsiteX3" fmla="*/ 1828979 w 1828979"/>
              <a:gd name="connsiteY3" fmla="*/ 823040 h 914489"/>
              <a:gd name="connsiteX4" fmla="*/ 1737530 w 1828979"/>
              <a:gd name="connsiteY4" fmla="*/ 914489 h 914489"/>
              <a:gd name="connsiteX5" fmla="*/ 91449 w 1828979"/>
              <a:gd name="connsiteY5" fmla="*/ 914489 h 914489"/>
              <a:gd name="connsiteX6" fmla="*/ 0 w 1828979"/>
              <a:gd name="connsiteY6" fmla="*/ 823040 h 914489"/>
              <a:gd name="connsiteX7" fmla="*/ 0 w 1828979"/>
              <a:gd name="connsiteY7" fmla="*/ 91449 h 914489"/>
              <a:gd name="connsiteX8" fmla="*/ 91449 w 1828979"/>
              <a:gd name="connsiteY8" fmla="*/ 0 h 91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979" h="914489">
                <a:moveTo>
                  <a:pt x="91449" y="0"/>
                </a:moveTo>
                <a:lnTo>
                  <a:pt x="1737530" y="0"/>
                </a:lnTo>
                <a:cubicBezTo>
                  <a:pt x="1788036" y="0"/>
                  <a:pt x="1828979" y="40943"/>
                  <a:pt x="1828979" y="91449"/>
                </a:cubicBezTo>
                <a:lnTo>
                  <a:pt x="1828979" y="823040"/>
                </a:lnTo>
                <a:cubicBezTo>
                  <a:pt x="1828979" y="873546"/>
                  <a:pt x="1788036" y="914489"/>
                  <a:pt x="1737530" y="914489"/>
                </a:cubicBezTo>
                <a:lnTo>
                  <a:pt x="91449" y="914489"/>
                </a:lnTo>
                <a:cubicBezTo>
                  <a:pt x="40943" y="914489"/>
                  <a:pt x="0" y="873546"/>
                  <a:pt x="0" y="823040"/>
                </a:cubicBezTo>
                <a:lnTo>
                  <a:pt x="0" y="91449"/>
                </a:lnTo>
                <a:cubicBezTo>
                  <a:pt x="0" y="40943"/>
                  <a:pt x="40943" y="0"/>
                  <a:pt x="91449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370E1F27-CA25-CC83-8648-BD2FF656629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862072" y="3648456"/>
            <a:ext cx="1828800" cy="95097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latin typeface="Georgia Pro" panose="02040502050405020303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06E2DAC1-4D59-B9A9-D3E3-8469F6A8064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148072" y="3648456"/>
            <a:ext cx="1828800" cy="95097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latin typeface="Georgia Pro" panose="02040502050405020303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7CCFBD73-F10F-920A-8618-49FA1D1D7B3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434072" y="3648456"/>
            <a:ext cx="1828800" cy="95097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latin typeface="Georgia Pro" panose="02040502050405020303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28FCF34F-43DD-F6CD-17E8-07173138671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720072" y="3648456"/>
            <a:ext cx="1828800" cy="95097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latin typeface="Georgia Pro" panose="02040502050405020303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323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044BB4-1B7E-4DBA-EC46-8BD07359AA4C}"/>
              </a:ext>
            </a:extLst>
          </p:cNvPr>
          <p:cNvCxnSpPr>
            <a:cxnSpLocks/>
          </p:cNvCxnSpPr>
          <p:nvPr userDrawn="1"/>
        </p:nvCxnSpPr>
        <p:spPr>
          <a:xfrm>
            <a:off x="571500" y="6475009"/>
            <a:ext cx="11010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3E4EDB9-E572-C95C-6320-EE6B1FA9573F}"/>
              </a:ext>
            </a:extLst>
          </p:cNvPr>
          <p:cNvSpPr txBox="1"/>
          <p:nvPr userDrawn="1"/>
        </p:nvSpPr>
        <p:spPr>
          <a:xfrm>
            <a:off x="5718675" y="6349075"/>
            <a:ext cx="757170" cy="2616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endParaRPr lang="en-US" sz="1100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E3E706-5D5F-97F2-1290-CD23D05A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539496"/>
            <a:ext cx="11000232" cy="713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40C735-6DC7-2177-435E-56719940A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16000-7D7A-F39D-D6A0-0643400487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55096" y="6327648"/>
            <a:ext cx="758952" cy="274320"/>
          </a:xfrm>
          <a:prstGeom prst="rect">
            <a:avLst/>
          </a:prstGeom>
          <a:solidFill>
            <a:schemeClr val="accent4"/>
          </a:solidFill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5940C-AAD8-1C78-425F-8FE5AEECA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26836" y="6327648"/>
            <a:ext cx="338328" cy="338328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B776CE9F-4BD8-A748-847B-B97BB3C5BA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00302-AFD1-C82F-7B0B-5981472BE8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" y="6327648"/>
            <a:ext cx="1517904" cy="274320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10769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51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53" r:id="rId10"/>
    <p:sldLayoutId id="2147483666" r:id="rId11"/>
    <p:sldLayoutId id="2147483667" r:id="rId12"/>
    <p:sldLayoutId id="2147483668" r:id="rId13"/>
    <p:sldLayoutId id="2147483652" r:id="rId14"/>
    <p:sldLayoutId id="2147483654" r:id="rId15"/>
    <p:sldLayoutId id="2147483655" r:id="rId16"/>
    <p:sldLayoutId id="2147483656" r:id="rId17"/>
    <p:sldLayoutId id="2147483657" r:id="rId18"/>
    <p:sldLayoutId id="2147483671" r:id="rId19"/>
  </p:sldLayoutIdLst>
  <p:hf hdr="0"/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Georgia Pro" panose="02040502050405020303" pitchFamily="18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Georgia Pro" panose="02040502050405020303" pitchFamily="18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Georgia Pro" panose="02040502050405020303" pitchFamily="18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Georgia Pro" panose="02040502050405020303" pitchFamily="18" charset="0"/>
        </a:defRPr>
      </a:lvl4pPr>
      <a:lvl5pPr marL="1828800" indent="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Georgia Pro" panose="02040502050405020303" pitchFamily="18" charset="0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496" y="61264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7112" y="6190487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058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1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r" defTabSz="914400" rtl="1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AEFC30-2DE5-4DBC-AF38-D8E1F1095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BFA10-D096-4257-8EA8-0C38B21D9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2ABD6-CBAE-4491-9575-CE4065EB6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CCFCD-656F-4B27-BB28-81E8941D1138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32F1-B03C-4CDA-ACD7-1763CF985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55FD6-8277-422A-937E-E958FCC53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B2DDE-BA48-4FB7-BBC8-E6C33DD1D8D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11A391-E113-4FE3-A01D-F158CD2946B9}"/>
              </a:ext>
            </a:extLst>
          </p:cNvPr>
          <p:cNvSpPr txBox="1"/>
          <p:nvPr userDrawn="1"/>
        </p:nvSpPr>
        <p:spPr>
          <a:xfrm>
            <a:off x="0" y="-4207"/>
            <a:ext cx="183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Aya Almajali</a:t>
            </a:r>
          </a:p>
        </p:txBody>
      </p:sp>
    </p:spTree>
    <p:extLst>
      <p:ext uri="{BB962C8B-B14F-4D97-AF65-F5344CB8AC3E}">
        <p14:creationId xmlns:p14="http://schemas.microsoft.com/office/powerpoint/2010/main" val="421904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t="-1000" r="-4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BCCA7C-D5D6-4957-9F65-203FE6A91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8983CC-C09E-4039-B4CF-2A87CAC40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9E8F2-361B-4315-9E7D-C3025163D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39CC0-12E8-487C-82DB-DA4DEB372EFA}" type="datetimeFigureOut">
              <a:rPr lang="ar-AE" smtClean="0"/>
              <a:t>16/11/1444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B975D-D92B-4C1D-BF44-E6CD10AF89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92142-485F-44F7-94DD-6DFAA6B009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5CC4A-20E3-4090-894B-FFEFAE712EC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0672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5" Type="http://schemas.openxmlformats.org/officeDocument/2006/relationships/slide" Target="slide1.xml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88924" y="1610919"/>
            <a:ext cx="4045753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3829878" y="2121009"/>
            <a:ext cx="8154388" cy="2819400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ar-KW" sz="4400" b="1" dirty="0">
                <a:solidFill>
                  <a:srgbClr val="FF0000"/>
                </a:solidFill>
              </a:rPr>
              <a:t>(8-3): مساحات مناطق الأشكال الرباعية "المستطيل - متوازي الأضلاع"</a:t>
            </a:r>
            <a:br>
              <a:rPr lang="ar-KW" sz="4400" b="1" dirty="0">
                <a:solidFill>
                  <a:srgbClr val="FF0000"/>
                </a:solidFill>
              </a:rPr>
            </a:br>
            <a:br>
              <a:rPr lang="ar-KW" sz="4400" b="1" dirty="0">
                <a:solidFill>
                  <a:srgbClr val="FF0000"/>
                </a:solidFill>
              </a:rPr>
            </a:br>
            <a:r>
              <a:rPr lang="ar-KW" sz="4400" b="1" dirty="0">
                <a:solidFill>
                  <a:srgbClr val="FF0000"/>
                </a:solidFill>
              </a:rPr>
              <a:t>إ</a:t>
            </a:r>
            <a:r>
              <a:rPr lang="ar-SA" sz="4400" b="1" dirty="0">
                <a:solidFill>
                  <a:srgbClr val="FF0000"/>
                </a:solidFill>
              </a:rPr>
              <a:t>عداد </a:t>
            </a:r>
            <a:r>
              <a:rPr lang="ar-KW" sz="4400" b="1" dirty="0">
                <a:solidFill>
                  <a:srgbClr val="FF0000"/>
                </a:solidFill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FD869E2-610D-D743-C5B9-5E7DEE7DD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510" y="280215"/>
            <a:ext cx="1878863" cy="13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62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B5A7841-4EE8-43CB-8ECB-FB7FA414EE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3"/>
          <a:stretch/>
        </p:blipFill>
        <p:spPr>
          <a:xfrm>
            <a:off x="1421660" y="2093843"/>
            <a:ext cx="9348680" cy="28227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8CCC92-86AE-4C16-8D0B-01F7A5FCF99C}"/>
              </a:ext>
            </a:extLst>
          </p:cNvPr>
          <p:cNvSpPr txBox="1"/>
          <p:nvPr/>
        </p:nvSpPr>
        <p:spPr>
          <a:xfrm>
            <a:off x="346695" y="514350"/>
            <a:ext cx="295371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كتاب الطالب صفحة 66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71ED02-1292-4A5B-8975-10D839AF9D2B}"/>
              </a:ext>
            </a:extLst>
          </p:cNvPr>
          <p:cNvSpPr txBox="1"/>
          <p:nvPr/>
        </p:nvSpPr>
        <p:spPr>
          <a:xfrm>
            <a:off x="7827110" y="3493020"/>
            <a:ext cx="75697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6B2A03-6510-40EE-88CE-79F1E28F99FD}"/>
              </a:ext>
            </a:extLst>
          </p:cNvPr>
          <p:cNvSpPr txBox="1"/>
          <p:nvPr/>
        </p:nvSpPr>
        <p:spPr>
          <a:xfrm>
            <a:off x="9006553" y="4270242"/>
            <a:ext cx="75697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CC398B-A3AD-4662-8CAF-DE23385E4D0B}"/>
              </a:ext>
            </a:extLst>
          </p:cNvPr>
          <p:cNvSpPr txBox="1"/>
          <p:nvPr/>
        </p:nvSpPr>
        <p:spPr>
          <a:xfrm>
            <a:off x="7827109" y="4270241"/>
            <a:ext cx="75697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8700B3-186C-4682-B857-E83714D984C7}"/>
              </a:ext>
            </a:extLst>
          </p:cNvPr>
          <p:cNvSpPr txBox="1"/>
          <p:nvPr/>
        </p:nvSpPr>
        <p:spPr>
          <a:xfrm>
            <a:off x="6839821" y="4270241"/>
            <a:ext cx="75697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113578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F22309A-3E5E-DB9C-8093-A7A5719032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35000"/>
          </a:blip>
          <a:srcRect/>
          <a:stretch/>
        </p:blipFill>
        <p:spPr>
          <a:xfrm>
            <a:off x="0" y="0"/>
            <a:ext cx="12192000" cy="6857999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9F3D01-FB30-47F9-BB50-6E7C29C811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16" t="16537" r="8316" b="27323"/>
          <a:stretch/>
        </p:blipFill>
        <p:spPr>
          <a:xfrm>
            <a:off x="2017643" y="2342320"/>
            <a:ext cx="8156713" cy="217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76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0A4977-0386-5065-EF8B-5843D8E163D0}"/>
              </a:ext>
            </a:extLst>
          </p:cNvPr>
          <p:cNvSpPr/>
          <p:nvPr/>
        </p:nvSpPr>
        <p:spPr>
          <a:xfrm>
            <a:off x="2007704" y="5479774"/>
            <a:ext cx="3922644" cy="834887"/>
          </a:xfrm>
          <a:prstGeom prst="rect">
            <a:avLst/>
          </a:prstGeom>
          <a:solidFill>
            <a:srgbClr val="7DD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8168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1A2D3A-2F55-E162-83B8-B28BABF03860}"/>
              </a:ext>
            </a:extLst>
          </p:cNvPr>
          <p:cNvSpPr txBox="1"/>
          <p:nvPr/>
        </p:nvSpPr>
        <p:spPr>
          <a:xfrm>
            <a:off x="3299790" y="0"/>
            <a:ext cx="7321828" cy="707886"/>
          </a:xfrm>
          <a:prstGeom prst="rect">
            <a:avLst/>
          </a:prstGeom>
          <a:solidFill>
            <a:srgbClr val="7DD7D9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أوجدي مساحة كل من الأشكال الرباعية التالية: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2DCD5D8-F675-248A-7618-FCA19570C6D7}"/>
              </a:ext>
            </a:extLst>
          </p:cNvPr>
          <p:cNvSpPr/>
          <p:nvPr/>
        </p:nvSpPr>
        <p:spPr>
          <a:xfrm>
            <a:off x="4906614" y="2047745"/>
            <a:ext cx="6930887" cy="47111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81F543-5916-A828-78B8-86E506A1D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7" t="11013" r="11561" b="13805"/>
          <a:stretch/>
        </p:blipFill>
        <p:spPr>
          <a:xfrm>
            <a:off x="7109787" y="2244967"/>
            <a:ext cx="2524539" cy="1970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E95D9A-CF89-8DBA-338F-EDDFAC1DBACB}"/>
              </a:ext>
            </a:extLst>
          </p:cNvPr>
          <p:cNvSpPr txBox="1"/>
          <p:nvPr/>
        </p:nvSpPr>
        <p:spPr>
          <a:xfrm>
            <a:off x="5917095" y="4324298"/>
            <a:ext cx="54631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م = القاعدة × الارتفاع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B53B48-8706-4007-6950-31CBCD412AF5}"/>
              </a:ext>
            </a:extLst>
          </p:cNvPr>
          <p:cNvSpPr txBox="1"/>
          <p:nvPr/>
        </p:nvSpPr>
        <p:spPr>
          <a:xfrm>
            <a:off x="8906808" y="5342812"/>
            <a:ext cx="104557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1,5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4B7AD0-57D4-C42F-9964-F0BA4EF06098}"/>
              </a:ext>
            </a:extLst>
          </p:cNvPr>
          <p:cNvSpPr txBox="1"/>
          <p:nvPr/>
        </p:nvSpPr>
        <p:spPr>
          <a:xfrm>
            <a:off x="7712899" y="5342812"/>
            <a:ext cx="109654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1,5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B251DA-F7D1-0470-F06D-42356EBB0BF9}"/>
              </a:ext>
            </a:extLst>
          </p:cNvPr>
          <p:cNvSpPr txBox="1"/>
          <p:nvPr/>
        </p:nvSpPr>
        <p:spPr>
          <a:xfrm>
            <a:off x="8487166" y="5342812"/>
            <a:ext cx="75697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×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D2BE42-7C18-A8D9-E712-725B3F557878}"/>
              </a:ext>
            </a:extLst>
          </p:cNvPr>
          <p:cNvSpPr txBox="1"/>
          <p:nvPr/>
        </p:nvSpPr>
        <p:spPr>
          <a:xfrm>
            <a:off x="7206854" y="5342812"/>
            <a:ext cx="75697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002B04-2A8B-1F15-7963-6936CCDDC3DA}"/>
              </a:ext>
            </a:extLst>
          </p:cNvPr>
          <p:cNvSpPr txBox="1"/>
          <p:nvPr/>
        </p:nvSpPr>
        <p:spPr>
          <a:xfrm>
            <a:off x="5075583" y="5342812"/>
            <a:ext cx="233003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2,25 سم</a:t>
            </a:r>
            <a:r>
              <a:rPr lang="ar-KW" sz="4000" b="1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F27930-342F-F748-DAA3-590EE95FB634}"/>
              </a:ext>
            </a:extLst>
          </p:cNvPr>
          <p:cNvSpPr txBox="1"/>
          <p:nvPr/>
        </p:nvSpPr>
        <p:spPr>
          <a:xfrm>
            <a:off x="9653411" y="5350519"/>
            <a:ext cx="75697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227075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4F6F09-C709-78C4-BF91-AE6CE47A1954}"/>
              </a:ext>
            </a:extLst>
          </p:cNvPr>
          <p:cNvSpPr txBox="1"/>
          <p:nvPr/>
        </p:nvSpPr>
        <p:spPr>
          <a:xfrm>
            <a:off x="4644887" y="1339576"/>
            <a:ext cx="7361583" cy="707886"/>
          </a:xfrm>
          <a:prstGeom prst="rect">
            <a:avLst/>
          </a:prstGeom>
          <a:solidFill>
            <a:srgbClr val="7DD7D9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أوجدي مساحة كل من الأشكال الرباعية التالية: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209D040-7620-91E3-FDC7-7B5075D7DA30}"/>
              </a:ext>
            </a:extLst>
          </p:cNvPr>
          <p:cNvSpPr/>
          <p:nvPr/>
        </p:nvSpPr>
        <p:spPr>
          <a:xfrm>
            <a:off x="4711149" y="2047462"/>
            <a:ext cx="6930887" cy="47111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079046-AE6B-968F-2C9D-917EA2E7A7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4" t="18790" r="9865" b="15998"/>
          <a:stretch/>
        </p:blipFill>
        <p:spPr>
          <a:xfrm>
            <a:off x="6258339" y="2173357"/>
            <a:ext cx="3836506" cy="21667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C8201E-5365-791D-EE07-1E866B534868}"/>
              </a:ext>
            </a:extLst>
          </p:cNvPr>
          <p:cNvSpPr txBox="1"/>
          <p:nvPr/>
        </p:nvSpPr>
        <p:spPr>
          <a:xfrm>
            <a:off x="5917095" y="4324298"/>
            <a:ext cx="54631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م = الطول × العرض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28232F-5F63-E461-634D-73557BC9CD46}"/>
              </a:ext>
            </a:extLst>
          </p:cNvPr>
          <p:cNvSpPr txBox="1"/>
          <p:nvPr/>
        </p:nvSpPr>
        <p:spPr>
          <a:xfrm>
            <a:off x="8906808" y="5342812"/>
            <a:ext cx="104557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FA75AE-5477-CC02-15CA-BD755170D205}"/>
              </a:ext>
            </a:extLst>
          </p:cNvPr>
          <p:cNvSpPr txBox="1"/>
          <p:nvPr/>
        </p:nvSpPr>
        <p:spPr>
          <a:xfrm>
            <a:off x="7712899" y="5342812"/>
            <a:ext cx="109654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DD0706-DD99-99B2-4464-03B4EC124436}"/>
              </a:ext>
            </a:extLst>
          </p:cNvPr>
          <p:cNvSpPr txBox="1"/>
          <p:nvPr/>
        </p:nvSpPr>
        <p:spPr>
          <a:xfrm>
            <a:off x="8487166" y="5342812"/>
            <a:ext cx="75697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×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A0F3FF-E8DD-086B-04AE-B048E5188595}"/>
              </a:ext>
            </a:extLst>
          </p:cNvPr>
          <p:cNvSpPr txBox="1"/>
          <p:nvPr/>
        </p:nvSpPr>
        <p:spPr>
          <a:xfrm>
            <a:off x="7206854" y="5342812"/>
            <a:ext cx="75697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8D8EFD-3387-A7FB-60A1-34BE964D32A6}"/>
              </a:ext>
            </a:extLst>
          </p:cNvPr>
          <p:cNvSpPr txBox="1"/>
          <p:nvPr/>
        </p:nvSpPr>
        <p:spPr>
          <a:xfrm>
            <a:off x="5075583" y="5342812"/>
            <a:ext cx="233003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338 م</a:t>
            </a:r>
            <a:r>
              <a:rPr lang="ar-KW" sz="4000" b="1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8D84F3-2264-F451-1E77-0FAD4EF9A764}"/>
              </a:ext>
            </a:extLst>
          </p:cNvPr>
          <p:cNvSpPr txBox="1"/>
          <p:nvPr/>
        </p:nvSpPr>
        <p:spPr>
          <a:xfrm>
            <a:off x="9653411" y="5350519"/>
            <a:ext cx="75697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447553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AE191C-D0E8-8B90-FD18-73A604ABB604}"/>
              </a:ext>
            </a:extLst>
          </p:cNvPr>
          <p:cNvSpPr txBox="1"/>
          <p:nvPr/>
        </p:nvSpPr>
        <p:spPr>
          <a:xfrm>
            <a:off x="4724399" y="242688"/>
            <a:ext cx="7361583" cy="707886"/>
          </a:xfrm>
          <a:prstGeom prst="rect">
            <a:avLst/>
          </a:prstGeom>
          <a:solidFill>
            <a:srgbClr val="7DD7D9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أوجدي مساحة كل من الأشكال الرباعية التالية: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0D196F4-32EE-7F12-6114-30A5B1406D76}"/>
              </a:ext>
            </a:extLst>
          </p:cNvPr>
          <p:cNvSpPr/>
          <p:nvPr/>
        </p:nvSpPr>
        <p:spPr>
          <a:xfrm>
            <a:off x="5082209" y="1225826"/>
            <a:ext cx="6930887" cy="47111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B080F3-09D1-C84F-5A03-0583C416A2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52" t="8879" r="8579" b="18290"/>
          <a:stretch/>
        </p:blipFill>
        <p:spPr>
          <a:xfrm>
            <a:off x="6198704" y="1364973"/>
            <a:ext cx="4697896" cy="21534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56B565-6398-507F-D8B1-8972F866CE31}"/>
              </a:ext>
            </a:extLst>
          </p:cNvPr>
          <p:cNvSpPr txBox="1"/>
          <p:nvPr/>
        </p:nvSpPr>
        <p:spPr>
          <a:xfrm>
            <a:off x="6198704" y="3758920"/>
            <a:ext cx="54631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م = القاعدة × الارتفاع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586EC0-C92B-88A5-3B42-9443D5450221}"/>
              </a:ext>
            </a:extLst>
          </p:cNvPr>
          <p:cNvSpPr txBox="1"/>
          <p:nvPr/>
        </p:nvSpPr>
        <p:spPr>
          <a:xfrm>
            <a:off x="9188417" y="4777434"/>
            <a:ext cx="104557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1,2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E55780-1CDE-0FFF-3ECA-5776746681C5}"/>
              </a:ext>
            </a:extLst>
          </p:cNvPr>
          <p:cNvSpPr txBox="1"/>
          <p:nvPr/>
        </p:nvSpPr>
        <p:spPr>
          <a:xfrm>
            <a:off x="7994508" y="4777434"/>
            <a:ext cx="109654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0,8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CA9CEF-AE70-9C98-6DAB-DA90E970A596}"/>
              </a:ext>
            </a:extLst>
          </p:cNvPr>
          <p:cNvSpPr txBox="1"/>
          <p:nvPr/>
        </p:nvSpPr>
        <p:spPr>
          <a:xfrm>
            <a:off x="8768775" y="4777434"/>
            <a:ext cx="75697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×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A5633-8E5D-740B-D52B-19D00D6FC3EB}"/>
              </a:ext>
            </a:extLst>
          </p:cNvPr>
          <p:cNvSpPr txBox="1"/>
          <p:nvPr/>
        </p:nvSpPr>
        <p:spPr>
          <a:xfrm>
            <a:off x="7488463" y="4777434"/>
            <a:ext cx="75697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998681-86C7-4B71-AFAD-435CED0ED4BA}"/>
              </a:ext>
            </a:extLst>
          </p:cNvPr>
          <p:cNvSpPr txBox="1"/>
          <p:nvPr/>
        </p:nvSpPr>
        <p:spPr>
          <a:xfrm>
            <a:off x="5357192" y="4777434"/>
            <a:ext cx="233003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0,96 كم</a:t>
            </a:r>
            <a:r>
              <a:rPr lang="ar-KW" sz="4000" b="1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E749AD-C003-B45E-5114-E9DD30B4F0AD}"/>
              </a:ext>
            </a:extLst>
          </p:cNvPr>
          <p:cNvSpPr txBox="1"/>
          <p:nvPr/>
        </p:nvSpPr>
        <p:spPr>
          <a:xfrm>
            <a:off x="9935020" y="4785141"/>
            <a:ext cx="75697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048339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255455-1DD0-16DD-F2CC-DB4E6F6357F3}"/>
              </a:ext>
            </a:extLst>
          </p:cNvPr>
          <p:cNvSpPr txBox="1"/>
          <p:nvPr/>
        </p:nvSpPr>
        <p:spPr>
          <a:xfrm>
            <a:off x="4578626" y="156549"/>
            <a:ext cx="7361583" cy="707886"/>
          </a:xfrm>
          <a:prstGeom prst="rect">
            <a:avLst/>
          </a:prstGeom>
          <a:solidFill>
            <a:srgbClr val="7DD7D9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أوجدي مساحة كل من الأشكال الرباعية التالية: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A0C2CA3-FAE7-D280-F4A0-7E4A1D40F490}"/>
              </a:ext>
            </a:extLst>
          </p:cNvPr>
          <p:cNvSpPr/>
          <p:nvPr/>
        </p:nvSpPr>
        <p:spPr>
          <a:xfrm>
            <a:off x="3843131" y="1073426"/>
            <a:ext cx="6930887" cy="47111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EAA72-46BD-E68B-81F7-595E576222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7" t="17879" r="5199" b="38484"/>
          <a:stretch/>
        </p:blipFill>
        <p:spPr>
          <a:xfrm>
            <a:off x="4131365" y="1467953"/>
            <a:ext cx="6354417" cy="5530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2A0B23-EFC7-65E7-4B74-50F596F24562}"/>
              </a:ext>
            </a:extLst>
          </p:cNvPr>
          <p:cNvSpPr txBox="1"/>
          <p:nvPr/>
        </p:nvSpPr>
        <p:spPr>
          <a:xfrm>
            <a:off x="6096000" y="2859933"/>
            <a:ext cx="455542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م = الطول × العرض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5C7222-0C0F-AC67-D793-7E65704D7914}"/>
              </a:ext>
            </a:extLst>
          </p:cNvPr>
          <p:cNvSpPr txBox="1"/>
          <p:nvPr/>
        </p:nvSpPr>
        <p:spPr>
          <a:xfrm>
            <a:off x="8138181" y="3878447"/>
            <a:ext cx="135037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12,7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107E32-006A-9A0F-2FAD-032A5F071E49}"/>
              </a:ext>
            </a:extLst>
          </p:cNvPr>
          <p:cNvSpPr txBox="1"/>
          <p:nvPr/>
        </p:nvSpPr>
        <p:spPr>
          <a:xfrm>
            <a:off x="6944522" y="3839987"/>
            <a:ext cx="109654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4,3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845BCB-1FE7-8135-81CB-83311B2D107F}"/>
              </a:ext>
            </a:extLst>
          </p:cNvPr>
          <p:cNvSpPr txBox="1"/>
          <p:nvPr/>
        </p:nvSpPr>
        <p:spPr>
          <a:xfrm>
            <a:off x="7758296" y="3878447"/>
            <a:ext cx="75697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×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731CB8-5EF7-0D6B-83E5-A68CE00FAD98}"/>
              </a:ext>
            </a:extLst>
          </p:cNvPr>
          <p:cNvSpPr txBox="1"/>
          <p:nvPr/>
        </p:nvSpPr>
        <p:spPr>
          <a:xfrm>
            <a:off x="6477984" y="3878447"/>
            <a:ext cx="75697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B85772-D152-B978-9408-5B1F5E103E74}"/>
              </a:ext>
            </a:extLst>
          </p:cNvPr>
          <p:cNvSpPr txBox="1"/>
          <p:nvPr/>
        </p:nvSpPr>
        <p:spPr>
          <a:xfrm>
            <a:off x="4346713" y="3878447"/>
            <a:ext cx="233003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54,61 سم</a:t>
            </a:r>
            <a:r>
              <a:rPr lang="ar-KW" sz="4000" b="1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EB41AF-F49D-4148-2498-D2367B16ABF2}"/>
              </a:ext>
            </a:extLst>
          </p:cNvPr>
          <p:cNvSpPr txBox="1"/>
          <p:nvPr/>
        </p:nvSpPr>
        <p:spPr>
          <a:xfrm>
            <a:off x="9203273" y="3839987"/>
            <a:ext cx="75697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726038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4B89C4-EDE6-D710-A5DC-CA2961EE311D}"/>
              </a:ext>
            </a:extLst>
          </p:cNvPr>
          <p:cNvSpPr txBox="1"/>
          <p:nvPr/>
        </p:nvSpPr>
        <p:spPr>
          <a:xfrm>
            <a:off x="5625546" y="587245"/>
            <a:ext cx="6486941" cy="646331"/>
          </a:xfrm>
          <a:prstGeom prst="rect">
            <a:avLst/>
          </a:prstGeom>
          <a:solidFill>
            <a:srgbClr val="7DD7D9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أوجدي مساحة كل من الأشكال الرباعية التالية: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5310D00-5BAA-FF83-64CD-70B5D7ED38FB}"/>
              </a:ext>
            </a:extLst>
          </p:cNvPr>
          <p:cNvSpPr/>
          <p:nvPr/>
        </p:nvSpPr>
        <p:spPr>
          <a:xfrm>
            <a:off x="4996070" y="1358348"/>
            <a:ext cx="6930887" cy="47111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9F3B8F-FA2A-A0A2-696D-241D74FF55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5" t="15859" r="5207" b="38889"/>
          <a:stretch/>
        </p:blipFill>
        <p:spPr>
          <a:xfrm>
            <a:off x="5188225" y="1782418"/>
            <a:ext cx="6553199" cy="722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62CA52-049D-2B80-7F96-E9A21FEF545E}"/>
              </a:ext>
            </a:extLst>
          </p:cNvPr>
          <p:cNvSpPr txBox="1"/>
          <p:nvPr/>
        </p:nvSpPr>
        <p:spPr>
          <a:xfrm>
            <a:off x="6278229" y="3337011"/>
            <a:ext cx="54631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م = القاعدة × الارتفاع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CF864-1F63-F71F-E787-4EFDE4D9A985}"/>
              </a:ext>
            </a:extLst>
          </p:cNvPr>
          <p:cNvSpPr txBox="1"/>
          <p:nvPr/>
        </p:nvSpPr>
        <p:spPr>
          <a:xfrm>
            <a:off x="8848300" y="4355525"/>
            <a:ext cx="75697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×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AF972A-8513-B7B6-7DCB-B81145A6ECFF}"/>
              </a:ext>
            </a:extLst>
          </p:cNvPr>
          <p:cNvSpPr txBox="1"/>
          <p:nvPr/>
        </p:nvSpPr>
        <p:spPr>
          <a:xfrm>
            <a:off x="7567988" y="4355525"/>
            <a:ext cx="75697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9D5CFF-6D01-54E3-26DA-3D4726997EFF}"/>
              </a:ext>
            </a:extLst>
          </p:cNvPr>
          <p:cNvSpPr txBox="1"/>
          <p:nvPr/>
        </p:nvSpPr>
        <p:spPr>
          <a:xfrm>
            <a:off x="5769643" y="4355525"/>
            <a:ext cx="75697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م</a:t>
            </a:r>
            <a:r>
              <a:rPr lang="ar-KW" sz="4000" b="1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84E56B-AF56-4A17-0E5C-8768B1A539A1}"/>
              </a:ext>
            </a:extLst>
          </p:cNvPr>
          <p:cNvSpPr txBox="1"/>
          <p:nvPr/>
        </p:nvSpPr>
        <p:spPr>
          <a:xfrm>
            <a:off x="10014545" y="4363232"/>
            <a:ext cx="75697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=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7BD184-EC1C-B307-36B2-D06451CE7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923" y="4267469"/>
            <a:ext cx="755970" cy="8839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D36534-BAE5-A4FA-34E3-808707AC6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144" y="4240145"/>
            <a:ext cx="756971" cy="9386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4F06CE-C2D4-E2EC-77C5-93CA6AF9F3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3609" y="4267469"/>
            <a:ext cx="1082076" cy="92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19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E1C53-EEF2-1EFD-E17B-4E2E28732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KW" sz="7200" b="1" spc="0" dirty="0">
                <a:latin typeface="Mj_Free" panose="00000400000000000000" pitchFamily="2" charset="-78"/>
                <a:cs typeface="Mj_Free" panose="00000400000000000000" pitchFamily="2" charset="-78"/>
              </a:rPr>
              <a:t>التقييم المختصر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F7098F4-FF54-BF94-3D04-8188F5A50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0" y="3429000"/>
            <a:ext cx="11663203" cy="15935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9BF976-F75D-D95F-0E5A-4894BC821CE6}"/>
              </a:ext>
            </a:extLst>
          </p:cNvPr>
          <p:cNvSpPr txBox="1"/>
          <p:nvPr/>
        </p:nvSpPr>
        <p:spPr>
          <a:xfrm>
            <a:off x="3962401" y="2756451"/>
            <a:ext cx="792479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2800" b="1" dirty="0">
                <a:solidFill>
                  <a:srgbClr val="404040"/>
                </a:solidFill>
              </a:rPr>
              <a:t>ظللي (أ) إذا كانت العبارة صحيحة، وظللي (ب) إذا كانت العبارة خاطئة: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8CD4459-0BD2-70B3-8648-7D7186129A09}"/>
              </a:ext>
            </a:extLst>
          </p:cNvPr>
          <p:cNvSpPr/>
          <p:nvPr/>
        </p:nvSpPr>
        <p:spPr>
          <a:xfrm>
            <a:off x="2073966" y="3949148"/>
            <a:ext cx="541682" cy="583095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2844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E640EC-1A22-DE04-3573-17ED59C93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475" y="626033"/>
            <a:ext cx="11221567" cy="1255776"/>
          </a:xfrm>
        </p:spPr>
        <p:txBody>
          <a:bodyPr/>
          <a:lstStyle/>
          <a:p>
            <a:pPr algn="ctr"/>
            <a:r>
              <a:rPr lang="ar-KW" sz="6600" b="1" dirty="0">
                <a:latin typeface="Mj_Free" panose="00000400000000000000" pitchFamily="2" charset="-78"/>
                <a:cs typeface="Mj_Free" panose="00000400000000000000" pitchFamily="2" charset="-78"/>
              </a:rPr>
              <a:t>الخاتمة</a:t>
            </a:r>
          </a:p>
        </p:txBody>
      </p:sp>
      <p:pic>
        <p:nvPicPr>
          <p:cNvPr id="7" name="Picture Placeholder 6" descr="Background pattern&#10;&#10;Description automatically generated">
            <a:extLst>
              <a:ext uri="{FF2B5EF4-FFF2-40B4-BE49-F238E27FC236}">
                <a16:creationId xmlns:a16="http://schemas.microsoft.com/office/drawing/2014/main" id="{6BB17CFF-0313-A5E8-D050-10D3DBCD10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53" b="153"/>
          <a:stretch>
            <a:fillRect/>
          </a:stretch>
        </p:blipFill>
        <p:spPr/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0416A349-1255-B17C-0ACA-F538C56EE8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3475" y="3041374"/>
            <a:ext cx="7908524" cy="1880218"/>
          </a:xfrm>
        </p:spPr>
        <p:txBody>
          <a:bodyPr anchor="ctr"/>
          <a:lstStyle/>
          <a:p>
            <a:pPr algn="ctr"/>
            <a:r>
              <a:rPr lang="ar-KW" sz="8000" b="1" dirty="0">
                <a:solidFill>
                  <a:schemeClr val="accent5">
                    <a:lumMod val="50000"/>
                  </a:schemeClr>
                </a:solidFill>
                <a:cs typeface="+mj-cs"/>
              </a:rPr>
              <a:t>ماذا تعلمنا اليوم ؟</a:t>
            </a:r>
          </a:p>
        </p:txBody>
      </p:sp>
    </p:spTree>
    <p:extLst>
      <p:ext uri="{BB962C8B-B14F-4D97-AF65-F5344CB8AC3E}">
        <p14:creationId xmlns:p14="http://schemas.microsoft.com/office/powerpoint/2010/main" val="3231577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F22309A-3E5E-DB9C-8093-A7A5719032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35000"/>
          </a:blip>
          <a:srcRect/>
          <a:stretch/>
        </p:blipFill>
        <p:spPr>
          <a:xfrm>
            <a:off x="0" y="0"/>
            <a:ext cx="12192000" cy="6857999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0A4603-5812-98CF-2C9B-0B6D3BBFC5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87" t="8122" r="17789" b="24263"/>
          <a:stretch/>
        </p:blipFill>
        <p:spPr>
          <a:xfrm>
            <a:off x="2425148" y="2044147"/>
            <a:ext cx="7341704" cy="276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14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19B668-7F78-4AE1-AFBC-D4A8F4F7F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" t="3087" r="3274" b="71913"/>
          <a:stretch/>
        </p:blipFill>
        <p:spPr>
          <a:xfrm>
            <a:off x="681473" y="756035"/>
            <a:ext cx="11510527" cy="2146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78B053-B5BE-4946-A3B9-DD00EC0D06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7884">
            <a:off x="-907023" y="-2594941"/>
            <a:ext cx="7290447" cy="120478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B5F356-D7AD-44D7-B7CE-6EAD14C66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255">
            <a:off x="5681227" y="-2937653"/>
            <a:ext cx="7290447" cy="1204788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7F0CB8C5-90E1-4944-8142-0479646713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0" t="43173" r="47250" b="23879"/>
          <a:stretch/>
        </p:blipFill>
        <p:spPr>
          <a:xfrm rot="5400000">
            <a:off x="3518968" y="4129339"/>
            <a:ext cx="5835535" cy="28286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DD1EC9-E1BC-4F3A-AAA1-68A0BBC336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202" y="3702172"/>
            <a:ext cx="2018839" cy="19769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9C9D82-3B49-4191-80C3-32F19D6C0C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533" y="3754307"/>
            <a:ext cx="1301880" cy="19843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49434B-C4E4-4FFF-B7DF-0FB0A25194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6606" y="3754345"/>
            <a:ext cx="2019774" cy="19247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CBAB44-23B2-4D11-90B3-8DF00BA8A4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6721" y="3906244"/>
            <a:ext cx="1696164" cy="162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97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" presetClass="entr" presetSubtype="3" accel="100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9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0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5" presetID="42" presetClass="path" presetSubtype="0" repeatCount="indefinite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0.07014 L -4.79167E-6 0.00023 " pathEditMode="relative" rAng="0" ptsTypes="AA">
                                          <p:cBhvr>
                                            <p:cTn id="5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51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" presetClass="entr" presetSubtype="3" ac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5" presetID="42" presetClass="path" presetSubtype="0" repeatCount="indefinite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0.07014 L -4.79167E-6 0.00023 " pathEditMode="relative" rAng="0" ptsTypes="AA">
                                          <p:cBhvr>
                                            <p:cTn id="5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51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5000" r="-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F9F957D1-BF14-40CD-BFE5-B8830EA0C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095" y="479426"/>
            <a:ext cx="8220075" cy="993775"/>
          </a:xfrm>
        </p:spPr>
        <p:txBody>
          <a:bodyPr rtlCol="0"/>
          <a:lstStyle/>
          <a:p>
            <a:pPr algn="ctr">
              <a:defRPr/>
            </a:pPr>
            <a:r>
              <a:rPr lang="ar-JO" sz="4800" dirty="0">
                <a:latin typeface="+mn-lt"/>
              </a:rPr>
              <a:t>أضغط على الدائرة </a:t>
            </a:r>
            <a:endParaRPr lang="en-GB" sz="4800" dirty="0">
              <a:latin typeface="+mn-lt"/>
            </a:endParaRPr>
          </a:p>
        </p:txBody>
      </p:sp>
      <p:pic>
        <p:nvPicPr>
          <p:cNvPr id="3" name="rectangle">
            <a:extLst>
              <a:ext uri="{FF2B5EF4-FFF2-40B4-BE49-F238E27FC236}">
                <a16:creationId xmlns:a16="http://schemas.microsoft.com/office/drawing/2014/main" id="{121AB1CA-D9CF-4C42-B30E-F4BDA1D04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76434" y="1473201"/>
            <a:ext cx="2316324" cy="293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>
            <a:extLst>
              <a:ext uri="{FF2B5EF4-FFF2-40B4-BE49-F238E27FC236}">
                <a16:creationId xmlns:a16="http://schemas.microsoft.com/office/drawing/2014/main" id="{F527C628-C543-4287-ABC8-5A770D282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56126" y="3933507"/>
            <a:ext cx="2078038" cy="198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5509D0-9501-4C77-B000-9618B81E0EA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61353" y="3902277"/>
            <a:ext cx="2087562" cy="204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24FFDB-4EE3-4CEC-920D-2A31F7B8EE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03" y="4174331"/>
            <a:ext cx="1566862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5651E6-99B0-40D8-B67F-C93DAC529B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625" y="2649996"/>
            <a:ext cx="1179014" cy="100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8829F5-7F99-4B8E-802A-C7BA1235B8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478" y="4410963"/>
            <a:ext cx="1179014" cy="100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l-trombone-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l-trombone-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5000" r="-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F9F957D1-BF14-40CD-BFE5-B8830EA0C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968" y="341426"/>
            <a:ext cx="8220075" cy="993775"/>
          </a:xfrm>
        </p:spPr>
        <p:txBody>
          <a:bodyPr rtlCol="0"/>
          <a:lstStyle/>
          <a:p>
            <a:pPr algn="ctr">
              <a:defRPr/>
            </a:pPr>
            <a:r>
              <a:rPr lang="ar-JO" sz="4800" dirty="0">
                <a:latin typeface="+mn-lt"/>
              </a:rPr>
              <a:t>أضغط على المربع </a:t>
            </a:r>
            <a:endParaRPr lang="en-GB" sz="4800" dirty="0">
              <a:latin typeface="+mn-lt"/>
            </a:endParaRPr>
          </a:p>
        </p:txBody>
      </p:sp>
      <p:pic>
        <p:nvPicPr>
          <p:cNvPr id="3" name="rectangle">
            <a:extLst>
              <a:ext uri="{FF2B5EF4-FFF2-40B4-BE49-F238E27FC236}">
                <a16:creationId xmlns:a16="http://schemas.microsoft.com/office/drawing/2014/main" id="{121AB1CA-D9CF-4C42-B30E-F4BDA1D04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86600" y="2183025"/>
            <a:ext cx="2316324" cy="293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5509D0-9501-4C77-B000-9618B81E0E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52219" y="2783498"/>
            <a:ext cx="2087562" cy="204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5651E6-99B0-40D8-B67F-C93DAC529B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791" y="3359820"/>
            <a:ext cx="1179014" cy="100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8829F5-7F99-4B8E-802A-C7BA1235B8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096" y="3413773"/>
            <a:ext cx="1179014" cy="100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77C2DF-E43E-4119-A435-FAC656A4E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17838" y="2786320"/>
            <a:ext cx="2087562" cy="198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F699E2-759B-401A-9431-A7FA19230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188" y="3279866"/>
            <a:ext cx="1566862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23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l-trombone-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l-trombone-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5000" r="-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F9F957D1-BF14-40CD-BFE5-B8830EA0C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380" y="395287"/>
            <a:ext cx="8220075" cy="993775"/>
          </a:xfrm>
        </p:spPr>
        <p:txBody>
          <a:bodyPr rtlCol="0"/>
          <a:lstStyle/>
          <a:p>
            <a:pPr algn="ctr">
              <a:defRPr/>
            </a:pPr>
            <a:r>
              <a:rPr lang="ar-JO" sz="4800" dirty="0">
                <a:latin typeface="+mn-lt"/>
              </a:rPr>
              <a:t>أضغط على المثلث </a:t>
            </a:r>
            <a:endParaRPr lang="en-GB" sz="4800" dirty="0">
              <a:latin typeface="+mn-lt"/>
            </a:endParaRPr>
          </a:p>
        </p:txBody>
      </p:sp>
      <p:pic>
        <p:nvPicPr>
          <p:cNvPr id="3" name="rectangle">
            <a:extLst>
              <a:ext uri="{FF2B5EF4-FFF2-40B4-BE49-F238E27FC236}">
                <a16:creationId xmlns:a16="http://schemas.microsoft.com/office/drawing/2014/main" id="{121AB1CA-D9CF-4C42-B30E-F4BDA1D04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7838" y="3123802"/>
            <a:ext cx="2316324" cy="293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5509D0-9501-4C77-B000-9618B81E0E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46601" y="3780688"/>
            <a:ext cx="2087562" cy="204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5651E6-99B0-40D8-B67F-C93DAC529B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029" y="4300597"/>
            <a:ext cx="1179014" cy="100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8829F5-7F99-4B8E-802A-C7BA1235B8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478" y="4410963"/>
            <a:ext cx="1179014" cy="100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77C2DF-E43E-4119-A435-FAC656A4E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7184" y="1673605"/>
            <a:ext cx="2087562" cy="199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F699E2-759B-401A-9431-A7FA19230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534" y="2169973"/>
            <a:ext cx="1566862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082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l-trombone-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l-trombone-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F22309A-3E5E-DB9C-8093-A7A5719032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35000"/>
          </a:blip>
          <a:srcRect/>
          <a:stretch/>
        </p:blipFill>
        <p:spPr>
          <a:xfrm>
            <a:off x="0" y="0"/>
            <a:ext cx="12192000" cy="685799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6C7D1E-74C7-5373-C282-80B2CB885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68" t="7943" r="10667" b="22828"/>
          <a:stretch/>
        </p:blipFill>
        <p:spPr>
          <a:xfrm>
            <a:off x="2345635" y="2150164"/>
            <a:ext cx="7500730" cy="255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20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B5A7841-4EE8-43CB-8ECB-FB7FA414E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155" y="1175970"/>
            <a:ext cx="9348680" cy="4621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8CCC92-86AE-4C16-8D0B-01F7A5FCF99C}"/>
              </a:ext>
            </a:extLst>
          </p:cNvPr>
          <p:cNvSpPr txBox="1"/>
          <p:nvPr/>
        </p:nvSpPr>
        <p:spPr>
          <a:xfrm>
            <a:off x="346695" y="514350"/>
            <a:ext cx="295371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كتاب الطالب صفحة 66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73B446-E764-CE98-F0A6-05FA37BE4C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73" t="5221" r="1047" b="35895"/>
          <a:stretch/>
        </p:blipFill>
        <p:spPr>
          <a:xfrm>
            <a:off x="6029739" y="3582447"/>
            <a:ext cx="3995531" cy="9630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D95246-4BA7-8531-6C37-F443C1FDB9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9" t="69852" r="24690" b="1383"/>
          <a:stretch/>
        </p:blipFill>
        <p:spPr>
          <a:xfrm>
            <a:off x="4863548" y="4683896"/>
            <a:ext cx="5161722" cy="66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7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B5A7841-4EE8-43CB-8ECB-FB7FA414EE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21660" y="1976992"/>
            <a:ext cx="9348680" cy="36294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8CCC92-86AE-4C16-8D0B-01F7A5FCF99C}"/>
              </a:ext>
            </a:extLst>
          </p:cNvPr>
          <p:cNvSpPr txBox="1"/>
          <p:nvPr/>
        </p:nvSpPr>
        <p:spPr>
          <a:xfrm>
            <a:off x="346695" y="514350"/>
            <a:ext cx="295371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كتاب الطالب صفحة 66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71ED02-1292-4A5B-8975-10D839AF9D2B}"/>
              </a:ext>
            </a:extLst>
          </p:cNvPr>
          <p:cNvSpPr txBox="1"/>
          <p:nvPr/>
        </p:nvSpPr>
        <p:spPr>
          <a:xfrm>
            <a:off x="8483093" y="4019498"/>
            <a:ext cx="75697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6B2A03-6510-40EE-88CE-79F1E28F99FD}"/>
              </a:ext>
            </a:extLst>
          </p:cNvPr>
          <p:cNvSpPr txBox="1"/>
          <p:nvPr/>
        </p:nvSpPr>
        <p:spPr>
          <a:xfrm>
            <a:off x="7350032" y="4019498"/>
            <a:ext cx="75697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CC398B-A3AD-4662-8CAF-DE23385E4D0B}"/>
              </a:ext>
            </a:extLst>
          </p:cNvPr>
          <p:cNvSpPr txBox="1"/>
          <p:nvPr/>
        </p:nvSpPr>
        <p:spPr>
          <a:xfrm>
            <a:off x="8494734" y="4812950"/>
            <a:ext cx="75697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26175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F5F2EB">
      <a:dk1>
        <a:srgbClr val="000000"/>
      </a:dk1>
      <a:lt1>
        <a:srgbClr val="FFFFFF"/>
      </a:lt1>
      <a:dk2>
        <a:srgbClr val="44546A"/>
      </a:dk2>
      <a:lt2>
        <a:srgbClr val="E7E4E6"/>
      </a:lt2>
      <a:accent1>
        <a:srgbClr val="D96564"/>
      </a:accent1>
      <a:accent2>
        <a:srgbClr val="108669"/>
      </a:accent2>
      <a:accent3>
        <a:srgbClr val="84B278"/>
      </a:accent3>
      <a:accent4>
        <a:srgbClr val="F5F2EB"/>
      </a:accent4>
      <a:accent5>
        <a:srgbClr val="E89284"/>
      </a:accent5>
      <a:accent6>
        <a:srgbClr val="004D1C"/>
      </a:accent6>
      <a:hlink>
        <a:srgbClr val="108669"/>
      </a:hlink>
      <a:folHlink>
        <a:srgbClr val="D96564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_Design_Win32_SW_v12" id="{1AD134C9-4A31-4CB6-9F7D-29B35BD6EC68}" vid="{E7B7B4BC-1E73-4387-8610-DDF68B5613A3}"/>
    </a:ext>
  </a:extLst>
</a:theme>
</file>

<file path=ppt/theme/theme2.xml><?xml version="1.0" encoding="utf-8"?>
<a:theme xmlns:a="http://schemas.openxmlformats.org/drawingml/2006/main" name="powerpoint tutorial">
  <a:themeElements>
    <a:clrScheme name="Custom 27">
      <a:dk1>
        <a:srgbClr val="000000"/>
      </a:dk1>
      <a:lt1>
        <a:srgbClr val="FFFFFF"/>
      </a:lt1>
      <a:dk2>
        <a:srgbClr val="005F73"/>
      </a:dk2>
      <a:lt2>
        <a:srgbClr val="E7E6E6"/>
      </a:lt2>
      <a:accent1>
        <a:srgbClr val="6A205F"/>
      </a:accent1>
      <a:accent2>
        <a:srgbClr val="C74F66"/>
      </a:accent2>
      <a:accent3>
        <a:srgbClr val="C40C67"/>
      </a:accent3>
      <a:accent4>
        <a:srgbClr val="FF7675"/>
      </a:accent4>
      <a:accent5>
        <a:srgbClr val="0696D0"/>
      </a:accent5>
      <a:accent6>
        <a:srgbClr val="360070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eling overwhelmed _Win32_CP_v14.potx" id="{9E9BB963-45A3-4556-B30D-AC91459E9FF6}" vid="{B46082C7-2098-4B63-B68F-AAE9FA161BE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5" ma:contentTypeDescription="Create a new document." ma:contentTypeScope="" ma:versionID="e02306daf00165b375dc6a58966960b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df88fb76bf5f555224557953949c1ec9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79A01C8-E43C-4B02-93C6-A94C3FE5F3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53791F-F5A3-4DD5-A653-7AA42E82FC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FE8F7C-40E7-4230-B95E-A7E489894944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Feathered design</Template>
  <TotalTime>55</TotalTime>
  <Words>188</Words>
  <Application>Microsoft Office PowerPoint</Application>
  <PresentationFormat>شاشة عريضة</PresentationFormat>
  <Paragraphs>59</Paragraphs>
  <Slides>19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19</vt:i4>
      </vt:variant>
    </vt:vector>
  </HeadingPairs>
  <TitlesOfParts>
    <vt:vector size="33" baseType="lpstr">
      <vt:lpstr>Arial</vt:lpstr>
      <vt:lpstr>Calibri</vt:lpstr>
      <vt:lpstr>Calibri Light</vt:lpstr>
      <vt:lpstr>Courier New</vt:lpstr>
      <vt:lpstr>Georgia Pro</vt:lpstr>
      <vt:lpstr>Gill Sans MT</vt:lpstr>
      <vt:lpstr>Mj_Free</vt:lpstr>
      <vt:lpstr>Posterama</vt:lpstr>
      <vt:lpstr>Sakkal Majalla</vt:lpstr>
      <vt:lpstr>Twinkl</vt:lpstr>
      <vt:lpstr>Office Theme</vt:lpstr>
      <vt:lpstr>powerpoint tutorial</vt:lpstr>
      <vt:lpstr>2_Office Theme</vt:lpstr>
      <vt:lpstr>3_Office Theme</vt:lpstr>
      <vt:lpstr>(8-3): مساحات مناطق الأشكال الرباعية "المستطيل - متوازي الأضلاع"  إعداد المعلمة: أ. نوره راشد</vt:lpstr>
      <vt:lpstr>عرض تقديمي في PowerPoint</vt:lpstr>
      <vt:lpstr>عرض تقديمي في PowerPoint</vt:lpstr>
      <vt:lpstr>أضغط على الدائرة </vt:lpstr>
      <vt:lpstr>أضغط على المربع </vt:lpstr>
      <vt:lpstr>أضغط على المثلث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التقييم المختصر</vt:lpstr>
      <vt:lpstr>الخاتمة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(8-3): مساحات مناطق الأشكال الرباعية "المستطيل - متوازي الأضلاع"  إعداد المعلمة: أ. نوره راشد</dc:title>
  <dc:creator>نوره راشد محمد علي</dc:creator>
  <cp:lastModifiedBy>Lenovo</cp:lastModifiedBy>
  <cp:revision>11</cp:revision>
  <dcterms:created xsi:type="dcterms:W3CDTF">2023-01-08T05:15:37Z</dcterms:created>
  <dcterms:modified xsi:type="dcterms:W3CDTF">2023-06-04T18:36:59Z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