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k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96" r:id="rId2"/>
    <p:sldMasterId id="2147483720" r:id="rId3"/>
    <p:sldMasterId id="2147483732" r:id="rId4"/>
  </p:sldMasterIdLst>
  <p:notesMasterIdLst>
    <p:notesMasterId r:id="rId38"/>
  </p:notesMasterIdLst>
  <p:sldIdLst>
    <p:sldId id="307" r:id="rId5"/>
    <p:sldId id="488" r:id="rId6"/>
    <p:sldId id="489" r:id="rId7"/>
    <p:sldId id="308" r:id="rId8"/>
    <p:sldId id="304" r:id="rId9"/>
    <p:sldId id="312" r:id="rId10"/>
    <p:sldId id="260" r:id="rId11"/>
    <p:sldId id="313" r:id="rId12"/>
    <p:sldId id="314" r:id="rId13"/>
    <p:sldId id="261" r:id="rId14"/>
    <p:sldId id="277" r:id="rId15"/>
    <p:sldId id="425" r:id="rId16"/>
    <p:sldId id="264" r:id="rId17"/>
    <p:sldId id="459" r:id="rId18"/>
    <p:sldId id="481" r:id="rId19"/>
    <p:sldId id="484" r:id="rId20"/>
    <p:sldId id="354" r:id="rId21"/>
    <p:sldId id="356" r:id="rId22"/>
    <p:sldId id="460" r:id="rId23"/>
    <p:sldId id="462" r:id="rId24"/>
    <p:sldId id="458" r:id="rId25"/>
    <p:sldId id="319" r:id="rId26"/>
    <p:sldId id="317" r:id="rId27"/>
    <p:sldId id="321" r:id="rId28"/>
    <p:sldId id="325" r:id="rId29"/>
    <p:sldId id="324" r:id="rId30"/>
    <p:sldId id="326" r:id="rId31"/>
    <p:sldId id="327" r:id="rId32"/>
    <p:sldId id="328" r:id="rId33"/>
    <p:sldId id="329" r:id="rId34"/>
    <p:sldId id="330" r:id="rId35"/>
    <p:sldId id="273" r:id="rId36"/>
    <p:sldId id="334" r:id="rId37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FF"/>
    <a:srgbClr val="0033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>
        <p:scale>
          <a:sx n="90" d="100"/>
          <a:sy n="90" d="100"/>
        </p:scale>
        <p:origin x="-370" y="3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660E6B6-4589-4674-82C7-92587F548882}" type="datetimeFigureOut">
              <a:rPr lang="ar-KW" smtClean="0"/>
              <a:t>18/04/1445</a:t>
            </a:fld>
            <a:endParaRPr lang="ar-K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A529D-F2F8-453B-918F-6D926FF8D47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98237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3B1AD-0FC8-40EE-8B0E-00701D050981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B7B8D-17A5-477A-A587-0AB627EF1BFB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3B1AD-0FC8-40EE-8B0E-00701D050981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B7B8D-17A5-477A-A587-0AB627EF1BFB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3B1AD-0FC8-40EE-8B0E-00701D050981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B7B8D-17A5-477A-A587-0AB627EF1BFB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18/04/1445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0484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18/04/1445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8593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18/04/1445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1812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18/04/1445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6202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18/04/1445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1669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18/04/1445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3784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18/04/1445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6042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18/04/1445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990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3B1AD-0FC8-40EE-8B0E-00701D050981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B7B8D-17A5-477A-A587-0AB627EF1BFB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18/04/1445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7728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18/04/1445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7512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18/04/1445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4274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80514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12016170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40855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0098267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5634089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14590531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1878639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3B1AD-0FC8-40EE-8B0E-00701D050981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B7B8D-17A5-477A-A587-0AB627EF1BFB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F2294CF-9B03-4EC1-8DDD-F546D19C98DA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00449079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10591185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33875389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94CF-9B03-4EC1-8DDD-F546D19C98DA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F627-2F79-45D0-9B44-FA96A5766B9F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2593460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CE69B-709C-4017-AF0A-8FFBD4204961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206A-2E64-4045-9CB9-185DCBA0EC77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9789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CE69B-709C-4017-AF0A-8FFBD4204961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206A-2E64-4045-9CB9-185DCBA0EC77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9888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CE69B-709C-4017-AF0A-8FFBD4204961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206A-2E64-4045-9CB9-185DCBA0EC77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3154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CE69B-709C-4017-AF0A-8FFBD4204961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206A-2E64-4045-9CB9-185DCBA0EC77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4841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CE69B-709C-4017-AF0A-8FFBD4204961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206A-2E64-4045-9CB9-185DCBA0EC77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134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CE69B-709C-4017-AF0A-8FFBD4204961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206A-2E64-4045-9CB9-185DCBA0EC77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9928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3B1AD-0FC8-40EE-8B0E-00701D050981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B7B8D-17A5-477A-A587-0AB627EF1BFB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CE69B-709C-4017-AF0A-8FFBD4204961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206A-2E64-4045-9CB9-185DCBA0EC77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2723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CE69B-709C-4017-AF0A-8FFBD4204961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206A-2E64-4045-9CB9-185DCBA0EC77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358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CE69B-709C-4017-AF0A-8FFBD4204961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206A-2E64-4045-9CB9-185DCBA0EC77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475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CE69B-709C-4017-AF0A-8FFBD4204961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206A-2E64-4045-9CB9-185DCBA0EC77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9216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CE69B-709C-4017-AF0A-8FFBD4204961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3206A-2E64-4045-9CB9-185DCBA0EC77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7665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3B1AD-0FC8-40EE-8B0E-00701D050981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B7B8D-17A5-477A-A587-0AB627EF1BFB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3B1AD-0FC8-40EE-8B0E-00701D050981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B7B8D-17A5-477A-A587-0AB627EF1BFB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3B1AD-0FC8-40EE-8B0E-00701D050981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B7B8D-17A5-477A-A587-0AB627EF1BFB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3B1AD-0FC8-40EE-8B0E-00701D050981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B7B8D-17A5-477A-A587-0AB627EF1BFB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3B1AD-0FC8-40EE-8B0E-00701D050981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B7B8D-17A5-477A-A587-0AB627EF1BFB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3B1AD-0FC8-40EE-8B0E-00701D050981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B7B8D-17A5-477A-A587-0AB627EF1BFB}" type="slidenum">
              <a:rPr lang="ar-KW" smtClean="0"/>
              <a:pPr/>
              <a:t>‹#›</a:t>
            </a:fld>
            <a:endParaRPr lang="ar-K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EC96B-47F6-4913-8CE4-DD1EDE774B78}" type="datetimeFigureOut">
              <a:rPr lang="ar-KW" smtClean="0"/>
              <a:t>18/04/1445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2267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F03B1AD-0FC8-40EE-8B0E-00701D050981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70B7B8D-17A5-477A-A587-0AB627EF1BFB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241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fade/>
  </p:transition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CE69B-709C-4017-AF0A-8FFBD4204961}" type="datetimeFigureOut">
              <a:rPr lang="ar-KW" smtClean="0"/>
              <a:pPr/>
              <a:t>18/04/1445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3206A-2E64-4045-9CB9-185DCBA0EC77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8082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28.gif"/><Relationship Id="rId5" Type="http://schemas.microsoft.com/office/2007/relationships/media" Target="../media/media1.mp3"/><Relationship Id="rId10" Type="http://schemas.openxmlformats.org/officeDocument/2006/relationships/image" Target="../media/image27.gif"/><Relationship Id="rId4" Type="http://schemas.openxmlformats.org/officeDocument/2006/relationships/audio" Target="../media/media4.mp3"/><Relationship Id="rId9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5.mkv"/><Relationship Id="rId1" Type="http://schemas.microsoft.com/office/2007/relationships/media" Target="../media/media5.mkv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1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6.gi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gif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Voleyball_Animation_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68408" y="35590"/>
            <a:ext cx="2333837" cy="2961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31846" y="174608"/>
            <a:ext cx="5124336" cy="1485900"/>
          </a:xfr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0800000" scaled="1"/>
            <a:tileRect/>
          </a:gra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Autofit/>
          </a:bodyPr>
          <a:lstStyle/>
          <a:p>
            <a:r>
              <a:rPr lang="en-US" sz="9600" b="1" dirty="0">
                <a:latin typeface="David" panose="020E0502060401010101" pitchFamily="34" charset="-79"/>
                <a:cs typeface="David" panose="020E0502060401010101" pitchFamily="34" charset="-79"/>
              </a:rPr>
              <a:t>Unit 2</a:t>
            </a:r>
            <a:endParaRPr lang="ar-KW" sz="9600" b="1" dirty="0">
              <a:latin typeface="David" panose="020E0502060401010101" pitchFamily="34" charset="-79"/>
            </a:endParaRPr>
          </a:p>
        </p:txBody>
      </p:sp>
      <p:pic>
        <p:nvPicPr>
          <p:cNvPr id="9" name="Picture 8" descr="IndexAnimatedManWalkingIc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44472" y="3511630"/>
            <a:ext cx="1916687" cy="3346370"/>
          </a:xfrm>
          <a:prstGeom prst="rect">
            <a:avLst/>
          </a:prstGeom>
        </p:spPr>
      </p:pic>
      <p:pic>
        <p:nvPicPr>
          <p:cNvPr id="10" name="Picture 9" descr="animated-jogging_0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5773" y="703123"/>
            <a:ext cx="1606575" cy="2848612"/>
          </a:xfrm>
          <a:prstGeom prst="rect">
            <a:avLst/>
          </a:prstGeom>
        </p:spPr>
      </p:pic>
      <p:pic>
        <p:nvPicPr>
          <p:cNvPr id="13" name="Picture 12" descr="volleyball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07768" y="4293095"/>
            <a:ext cx="4572492" cy="2434501"/>
          </a:xfrm>
          <a:prstGeom prst="rect">
            <a:avLst/>
          </a:prstGeom>
        </p:spPr>
      </p:pic>
      <p:pic>
        <p:nvPicPr>
          <p:cNvPr id="17" name="Picture 16" descr="animated-diver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" y="5076346"/>
            <a:ext cx="4191178" cy="13424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1391804"/>
            <a:ext cx="7200800" cy="3210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54" y="3511630"/>
            <a:ext cx="2146060" cy="168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34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196752"/>
            <a:ext cx="10827568" cy="5328592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565" y="3611"/>
            <a:ext cx="12192000" cy="769441"/>
          </a:xfrm>
          <a:prstGeom prst="rect">
            <a:avLst/>
          </a:prstGeom>
          <a:solidFill>
            <a:srgbClr val="000000">
              <a:alpha val="56863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This time the </a:t>
            </a: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referee</a:t>
            </a: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gave a red card to the player.</a:t>
            </a:r>
            <a:endParaRPr lang="ar-KW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1196752"/>
            <a:ext cx="1548873" cy="297012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نتيجة بحث الصور عن ‪animated score goal‬‏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12288688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New Vocabulary</a:t>
            </a:r>
            <a:endParaRPr lang="ar-KW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elawadee" panose="020B0502040204020203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526" y="3542745"/>
            <a:ext cx="2072994" cy="305722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5654" y="1764430"/>
            <a:ext cx="10911866" cy="1325563"/>
          </a:xfrm>
          <a:prstGeom prst="rect">
            <a:avLst/>
          </a:prstGeom>
          <a:solidFill>
            <a:srgbClr val="000000">
              <a:alpha val="36078"/>
            </a:srgbClr>
          </a:solidFill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Look at the picture and say the word.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761791" y="5520006"/>
            <a:ext cx="988142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Garamond" panose="02020404030301010803" pitchFamily="18" charset="0"/>
              </a:rPr>
              <a:t>Test your memory!</a:t>
            </a:r>
            <a:endParaRPr lang="ar-KW" sz="6600" b="1" dirty="0">
              <a:ln>
                <a:solidFill>
                  <a:schemeClr val="bg1"/>
                </a:solidFill>
              </a:ln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4494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B869339-F8A2-4670-B414-83F9BABFB08B}"/>
              </a:ext>
            </a:extLst>
          </p:cNvPr>
          <p:cNvSpPr/>
          <p:nvPr/>
        </p:nvSpPr>
        <p:spPr>
          <a:xfrm>
            <a:off x="407368" y="188640"/>
            <a:ext cx="417028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Wednesday ,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E20D175-91B8-4137-9821-C8BC2943E545}"/>
              </a:ext>
            </a:extLst>
          </p:cNvPr>
          <p:cNvSpPr/>
          <p:nvPr/>
        </p:nvSpPr>
        <p:spPr>
          <a:xfrm>
            <a:off x="5646010" y="169248"/>
            <a:ext cx="18002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Unit :-  2 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6B2DCEFE-9633-4A4A-9FB6-785F52D47FF6}"/>
              </a:ext>
            </a:extLst>
          </p:cNvPr>
          <p:cNvSpPr/>
          <p:nvPr/>
        </p:nvSpPr>
        <p:spPr>
          <a:xfrm>
            <a:off x="131579" y="2555327"/>
            <a:ext cx="1864826" cy="9144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pitch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7" name="Minus Sign 6">
            <a:extLst>
              <a:ext uri="{FF2B5EF4-FFF2-40B4-BE49-F238E27FC236}">
                <a16:creationId xmlns:a16="http://schemas.microsoft.com/office/drawing/2014/main" xmlns="" id="{19BA0D31-325B-4BEC-BEEF-56346D801F24}"/>
              </a:ext>
            </a:extLst>
          </p:cNvPr>
          <p:cNvSpPr/>
          <p:nvPr/>
        </p:nvSpPr>
        <p:spPr>
          <a:xfrm rot="5400000" flipV="1">
            <a:off x="1730699" y="3824693"/>
            <a:ext cx="4745779" cy="216025"/>
          </a:xfrm>
          <a:prstGeom prst="mathMinu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xmlns="" id="{8CB954CF-0AC8-41E5-9586-16C1D8C79720}"/>
              </a:ext>
            </a:extLst>
          </p:cNvPr>
          <p:cNvSpPr/>
          <p:nvPr/>
        </p:nvSpPr>
        <p:spPr>
          <a:xfrm>
            <a:off x="4289728" y="2444766"/>
            <a:ext cx="2333055" cy="1050734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referee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BA0E49E-F63F-42F3-B4D0-AACBEA780CF6}"/>
              </a:ext>
            </a:extLst>
          </p:cNvPr>
          <p:cNvSpPr/>
          <p:nvPr/>
        </p:nvSpPr>
        <p:spPr>
          <a:xfrm>
            <a:off x="9120336" y="169248"/>
            <a:ext cx="2592288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:-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07CA7B2-5C9C-4510-AC1B-077E595BDA43}"/>
              </a:ext>
            </a:extLst>
          </p:cNvPr>
          <p:cNvSpPr/>
          <p:nvPr/>
        </p:nvSpPr>
        <p:spPr>
          <a:xfrm>
            <a:off x="203420" y="3932706"/>
            <a:ext cx="2493621" cy="6187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…………………………………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EA4D43-A5F2-4381-8FB5-4E3CD29E0534}"/>
              </a:ext>
            </a:extLst>
          </p:cNvPr>
          <p:cNvSpPr/>
          <p:nvPr/>
        </p:nvSpPr>
        <p:spPr>
          <a:xfrm>
            <a:off x="203421" y="4881534"/>
            <a:ext cx="2493621" cy="6187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………………………………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C01BEC9-7627-4990-9ADA-9B1C95744EDF}"/>
              </a:ext>
            </a:extLst>
          </p:cNvPr>
          <p:cNvSpPr/>
          <p:nvPr/>
        </p:nvSpPr>
        <p:spPr>
          <a:xfrm>
            <a:off x="4316857" y="3786710"/>
            <a:ext cx="2568404" cy="6472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…………………..…………………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52FFA9C-888A-465A-B244-C5E79C91EEA7}"/>
              </a:ext>
            </a:extLst>
          </p:cNvPr>
          <p:cNvSpPr/>
          <p:nvPr/>
        </p:nvSpPr>
        <p:spPr>
          <a:xfrm>
            <a:off x="4349113" y="4725144"/>
            <a:ext cx="2554692" cy="6472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……………………………</a:t>
            </a:r>
          </a:p>
        </p:txBody>
      </p:sp>
      <p:sp>
        <p:nvSpPr>
          <p:cNvPr id="16" name="Minus Sign 15">
            <a:extLst>
              <a:ext uri="{FF2B5EF4-FFF2-40B4-BE49-F238E27FC236}">
                <a16:creationId xmlns:a16="http://schemas.microsoft.com/office/drawing/2014/main" xmlns="" id="{C211F9BD-A34C-4376-9856-B99B85089143}"/>
              </a:ext>
            </a:extLst>
          </p:cNvPr>
          <p:cNvSpPr/>
          <p:nvPr/>
        </p:nvSpPr>
        <p:spPr>
          <a:xfrm rot="5400000" flipV="1">
            <a:off x="6148907" y="3896658"/>
            <a:ext cx="4745779" cy="216025"/>
          </a:xfrm>
          <a:prstGeom prst="mathMinu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BC0A34DB-2D23-4707-8BDD-65FD8E1E63BE}"/>
              </a:ext>
            </a:extLst>
          </p:cNvPr>
          <p:cNvSpPr/>
          <p:nvPr/>
        </p:nvSpPr>
        <p:spPr>
          <a:xfrm>
            <a:off x="8629809" y="2418993"/>
            <a:ext cx="1958615" cy="1050734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score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 v )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37EEF2B-43B0-4AE7-AADC-C69C66A6B066}"/>
              </a:ext>
            </a:extLst>
          </p:cNvPr>
          <p:cNvSpPr/>
          <p:nvPr/>
        </p:nvSpPr>
        <p:spPr>
          <a:xfrm>
            <a:off x="8777315" y="4842921"/>
            <a:ext cx="2568404" cy="6472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…………………..…………………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720B713-5B49-4AB9-9D51-0C420852BA69}"/>
              </a:ext>
            </a:extLst>
          </p:cNvPr>
          <p:cNvSpPr/>
          <p:nvPr/>
        </p:nvSpPr>
        <p:spPr>
          <a:xfrm>
            <a:off x="8736116" y="3832712"/>
            <a:ext cx="2568404" cy="6472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…………………..…………………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8A2C7DB-A42F-404C-ABEF-454652E08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261" y="2024703"/>
            <a:ext cx="1455996" cy="13691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57B4E1D-1C27-4288-A874-7915E8050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483" y="2264910"/>
            <a:ext cx="1734158" cy="11289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BD9B46C-B5EA-4F62-977A-354431B25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7647" y="2202194"/>
            <a:ext cx="1296144" cy="125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93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feree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45413" y="478634"/>
            <a:ext cx="487363" cy="487363"/>
          </a:xfrm>
          <a:prstGeom prst="rect">
            <a:avLst/>
          </a:prstGeom>
        </p:spPr>
      </p:pic>
      <p:pic>
        <p:nvPicPr>
          <p:cNvPr id="9" name="score Meaning in the Cambridge English Dictionar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03095" y="1309211"/>
            <a:ext cx="487363" cy="487363"/>
          </a:xfrm>
          <a:prstGeom prst="rect">
            <a:avLst/>
          </a:prstGeom>
        </p:spPr>
      </p:pic>
      <p:pic>
        <p:nvPicPr>
          <p:cNvPr id="7" name="pitch Meaning in the Cambridge English Dictionar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03095" y="692696"/>
            <a:ext cx="487363" cy="48736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344" y="319862"/>
            <a:ext cx="10033148" cy="6021288"/>
          </a:xfrm>
          <a:noFill/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54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pitch         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(n.)</a:t>
            </a:r>
          </a:p>
          <a:p>
            <a:pPr algn="l">
              <a:buNone/>
            </a:pPr>
            <a:r>
              <a:rPr lang="en-US" sz="54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score        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(v.)</a:t>
            </a:r>
          </a:p>
          <a:p>
            <a:pPr algn="l">
              <a:buNone/>
            </a:pPr>
            <a:r>
              <a:rPr lang="en-US" sz="54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referee    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(n.)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0"/>
            <a:ext cx="598552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3913525"/>
            <a:ext cx="2987824" cy="2686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3737"/>
            <a:ext cx="6240016" cy="32194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3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66" y="0"/>
            <a:ext cx="12360826" cy="685800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1" y="365125"/>
            <a:ext cx="12057017" cy="2038441"/>
          </a:xfrm>
        </p:spPr>
        <p:txBody>
          <a:bodyPr>
            <a:noAutofit/>
          </a:bodyPr>
          <a:lstStyle/>
          <a:p>
            <a:pPr algn="ctr"/>
            <a:r>
              <a:rPr lang="en-US" sz="13800" i="1" dirty="0">
                <a:latin typeface="Algerian" panose="04020705040A02060702" pitchFamily="82" charset="0"/>
              </a:rPr>
              <a:t>GRAMMAR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2276872"/>
            <a:ext cx="4625862" cy="44644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FFFE9E2-BCFC-4B6D-840B-940383C30FBC}"/>
              </a:ext>
            </a:extLst>
          </p:cNvPr>
          <p:cNvSpPr/>
          <p:nvPr/>
        </p:nvSpPr>
        <p:spPr>
          <a:xfrm>
            <a:off x="134984" y="2160104"/>
            <a:ext cx="6544112" cy="1470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present tense</a:t>
            </a:r>
          </a:p>
        </p:txBody>
      </p:sp>
    </p:spTree>
    <p:extLst>
      <p:ext uri="{BB962C8B-B14F-4D97-AF65-F5344CB8AC3E}">
        <p14:creationId xmlns:p14="http://schemas.microsoft.com/office/powerpoint/2010/main" val="39252636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707522F-1F27-4266-B135-E9E26AE82ECB}"/>
              </a:ext>
            </a:extLst>
          </p:cNvPr>
          <p:cNvSpPr/>
          <p:nvPr/>
        </p:nvSpPr>
        <p:spPr>
          <a:xfrm>
            <a:off x="424069" y="273833"/>
            <a:ext cx="1084356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Watch the video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Then tell us : What does  she  do every day ?</a:t>
            </a:r>
          </a:p>
        </p:txBody>
      </p:sp>
      <p:pic>
        <p:nvPicPr>
          <p:cNvPr id="1026" name="Picture 2" descr="Routine Stock Illustrations – 28,556 Routine Stock Illustrations, Vectors &amp;  Clipart - Dreamstime">
            <a:extLst>
              <a:ext uri="{FF2B5EF4-FFF2-40B4-BE49-F238E27FC236}">
                <a16:creationId xmlns:a16="http://schemas.microsoft.com/office/drawing/2014/main" xmlns="" id="{4AAF80F6-790F-467F-BF2A-00AF57115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69" y="2859156"/>
            <a:ext cx="10640483" cy="387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9804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ily Routines - YouTube">
            <a:hlinkClick r:id="" action="ppaction://media"/>
            <a:extLst>
              <a:ext uri="{FF2B5EF4-FFF2-40B4-BE49-F238E27FC236}">
                <a16:creationId xmlns:a16="http://schemas.microsoft.com/office/drawing/2014/main" xmlns="" id="{162FDBF7-78A4-4AAE-BBA4-1FCE56E04D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344" y="116632"/>
            <a:ext cx="1180931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5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95600" y="192548"/>
            <a:ext cx="9696400" cy="13036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Ask your partner about what you do every day </a:t>
            </a:r>
            <a:endParaRPr kumimoji="0" lang="ar-KW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37" y="31867"/>
            <a:ext cx="1687307" cy="14643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665639"/>
            <a:ext cx="5100354" cy="31315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78" y="1868034"/>
            <a:ext cx="4632176" cy="2497070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1229479" y="2028716"/>
            <a:ext cx="4500374" cy="1225805"/>
          </a:xfrm>
          <a:prstGeom prst="rect">
            <a:avLst/>
          </a:prstGeom>
          <a:noFill/>
          <a:ln w="57150">
            <a:noFill/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What 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do you 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do everyday ? </a:t>
            </a:r>
            <a:endParaRPr kumimoji="0" lang="ar-KW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1" name="Title 4"/>
          <p:cNvSpPr txBox="1">
            <a:spLocks/>
          </p:cNvSpPr>
          <p:nvPr/>
        </p:nvSpPr>
        <p:spPr>
          <a:xfrm>
            <a:off x="6540006" y="2005591"/>
            <a:ext cx="4500374" cy="1225805"/>
          </a:xfrm>
          <a:prstGeom prst="rect">
            <a:avLst/>
          </a:prstGeom>
          <a:noFill/>
          <a:ln w="57150">
            <a:noFill/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I ………everyday . </a:t>
            </a:r>
            <a:endParaRPr kumimoji="0" lang="ar-KW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84" y="3457923"/>
            <a:ext cx="1488252" cy="33472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A47D5F-A31F-4ECC-823D-86EACF5F5F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0376" y="3023063"/>
            <a:ext cx="2615411" cy="3548180"/>
          </a:xfrm>
          <a:prstGeom prst="rect">
            <a:avLst/>
          </a:prstGeom>
        </p:spPr>
      </p:pic>
      <p:pic>
        <p:nvPicPr>
          <p:cNvPr id="13" name="Picture 2" descr="Routine Stock Illustrations – 28,556 Routine Stock Illustrations, Vectors &amp;  Clipart - Dreamstime">
            <a:extLst>
              <a:ext uri="{FF2B5EF4-FFF2-40B4-BE49-F238E27FC236}">
                <a16:creationId xmlns:a16="http://schemas.microsoft.com/office/drawing/2014/main" xmlns="" id="{7F482197-F552-400D-A665-5FC6810D7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671" y="4397859"/>
            <a:ext cx="5964450" cy="220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65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95600" y="192548"/>
            <a:ext cx="96964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Ask your partner about Omar’s and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Ghada’s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favourites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.</a:t>
            </a:r>
            <a:endParaRPr kumimoji="0" lang="ar-KW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37" y="31867"/>
            <a:ext cx="1687307" cy="14643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26" y="192548"/>
            <a:ext cx="874529" cy="8745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665639"/>
            <a:ext cx="5100354" cy="31315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78" y="1868034"/>
            <a:ext cx="4632176" cy="2497070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1229479" y="2028716"/>
            <a:ext cx="4500374" cy="1225805"/>
          </a:xfrm>
          <a:prstGeom prst="rect">
            <a:avLst/>
          </a:prstGeom>
          <a:noFill/>
          <a:ln w="57150">
            <a:noFill/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What 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does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she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 do everyday? </a:t>
            </a:r>
            <a:endParaRPr kumimoji="0" lang="ar-KW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1" name="Title 4"/>
          <p:cNvSpPr txBox="1">
            <a:spLocks/>
          </p:cNvSpPr>
          <p:nvPr/>
        </p:nvSpPr>
        <p:spPr>
          <a:xfrm>
            <a:off x="6540006" y="2005591"/>
            <a:ext cx="4500374" cy="1225805"/>
          </a:xfrm>
          <a:prstGeom prst="rect">
            <a:avLst/>
          </a:prstGeom>
          <a:noFill/>
          <a:ln w="57150">
            <a:noFill/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She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 ………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eryday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haroni" pitchFamily="2" charset="-79"/>
              </a:rPr>
              <a:t> .</a:t>
            </a:r>
            <a:endParaRPr kumimoji="0" lang="ar-KW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3255345"/>
            <a:ext cx="2615537" cy="35498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26" y="3320522"/>
            <a:ext cx="2357174" cy="35037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E31F567-F720-4F8E-84F6-63B7877647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5600" y="4179464"/>
            <a:ext cx="5400600" cy="230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1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4514D0-E21E-453B-BD4A-CAC41B907118}"/>
              </a:ext>
            </a:extLst>
          </p:cNvPr>
          <p:cNvSpPr txBox="1"/>
          <p:nvPr/>
        </p:nvSpPr>
        <p:spPr>
          <a:xfrm>
            <a:off x="1083213" y="3306322"/>
            <a:ext cx="8201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eat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healthy food 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everyday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</p:txBody>
      </p:sp>
      <p:pic>
        <p:nvPicPr>
          <p:cNvPr id="1028" name="Picture 4" descr="Download Boy Pointing Clipart Png | PNG &amp; GIF BASE">
            <a:extLst>
              <a:ext uri="{FF2B5EF4-FFF2-40B4-BE49-F238E27FC236}">
                <a16:creationId xmlns:a16="http://schemas.microsoft.com/office/drawing/2014/main" xmlns="" id="{D428CE9A-4C7B-4F8F-BCB6-E60D46FE2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1"/>
          <a:stretch/>
        </p:blipFill>
        <p:spPr bwMode="auto">
          <a:xfrm>
            <a:off x="9284678" y="1916832"/>
            <a:ext cx="285337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80176" y="538891"/>
            <a:ext cx="2560995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000" dirty="0" err="1" smtClean="0"/>
              <a:t>Masooma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35633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15680" y="1466616"/>
            <a:ext cx="7416824" cy="1242304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Georgia" panose="02040502050405020303" pitchFamily="18" charset="0"/>
              </a:rPr>
              <a:t>Opener!</a:t>
            </a:r>
            <a:endParaRPr lang="ar-KW" sz="9600" b="1" dirty="0">
              <a:latin typeface="Georgia" panose="02040502050405020303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8FED709-D42C-4156-8CE0-333313110686}"/>
              </a:ext>
            </a:extLst>
          </p:cNvPr>
          <p:cNvSpPr/>
          <p:nvPr/>
        </p:nvSpPr>
        <p:spPr>
          <a:xfrm>
            <a:off x="551384" y="345408"/>
            <a:ext cx="972108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1F497D">
                    <a:lumMod val="75000"/>
                  </a:srgbClr>
                </a:solidFill>
                <a:latin typeface="Calibri"/>
              </a:rPr>
              <a:t>Wednes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day ,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493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 Eating Dinner Clip Art with No Background - ClipartKey">
            <a:extLst>
              <a:ext uri="{FF2B5EF4-FFF2-40B4-BE49-F238E27FC236}">
                <a16:creationId xmlns:a16="http://schemas.microsoft.com/office/drawing/2014/main" xmlns="" id="{4B961F96-0CA8-4D32-ADCC-B7787DE88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923" y="260648"/>
            <a:ext cx="34004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8AD0EAF-B58A-4313-83B8-D2228B54D3FA}"/>
              </a:ext>
            </a:extLst>
          </p:cNvPr>
          <p:cNvSpPr txBox="1"/>
          <p:nvPr/>
        </p:nvSpPr>
        <p:spPr>
          <a:xfrm>
            <a:off x="1415480" y="4221088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She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always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eats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healthy food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0942A53-B1FC-4AC8-A31F-F6152E27797E}"/>
              </a:ext>
            </a:extLst>
          </p:cNvPr>
          <p:cNvSpPr txBox="1"/>
          <p:nvPr/>
        </p:nvSpPr>
        <p:spPr>
          <a:xfrm>
            <a:off x="5950634" y="568757"/>
            <a:ext cx="1941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Dana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3492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9F7F5A0-BFBA-474D-B60D-1E306496D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213325"/>
            <a:ext cx="5400600" cy="64087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6DC8ECD-E752-4769-8081-39960B611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260821"/>
            <a:ext cx="5904656" cy="6440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E60E3EC-A496-43CC-8A80-60367DCA11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3810945"/>
            <a:ext cx="1694825" cy="16948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E05C92B-3D45-45FC-95E8-E916883FE6D8}"/>
              </a:ext>
            </a:extLst>
          </p:cNvPr>
          <p:cNvSpPr txBox="1"/>
          <p:nvPr/>
        </p:nvSpPr>
        <p:spPr>
          <a:xfrm>
            <a:off x="5447928" y="1052736"/>
            <a:ext cx="525658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Student’s Book</a:t>
            </a:r>
            <a:br>
              <a:rPr kumimoji="0" lang="en-US" sz="48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48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Page 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10 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EX. 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  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80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2217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52" t="29398" r="12494" b="35875"/>
          <a:stretch/>
        </p:blipFill>
        <p:spPr>
          <a:xfrm>
            <a:off x="1234" y="764704"/>
            <a:ext cx="12190766" cy="6130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0"/>
            <a:ext cx="2044824" cy="129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58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36" y="0"/>
            <a:ext cx="12331424" cy="774948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95400" y="5373216"/>
            <a:ext cx="1096154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Garamond" panose="02020404030301010803" pitchFamily="18" charset="0"/>
                <a:ea typeface="+mj-ea"/>
                <a:cs typeface="+mj-cs"/>
              </a:rPr>
              <a:t>Check your answers.</a:t>
            </a:r>
            <a:endParaRPr kumimoji="0" lang="ar-KW" sz="66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FF00"/>
              </a:solidFill>
              <a:effectLst/>
              <a:uLnTx/>
              <a:uFillTx/>
              <a:latin typeface="Garamond" panose="02020404030301010803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734" y="5238099"/>
            <a:ext cx="4390728" cy="164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878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12192000" cy="5445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2776"/>
          </a:xfrm>
          <a:solidFill>
            <a:srgbClr val="000000"/>
          </a:solidFill>
        </p:spPr>
        <p:txBody>
          <a:bodyPr>
            <a:noAutofit/>
          </a:bodyPr>
          <a:lstStyle/>
          <a:p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A football player (play) </a:t>
            </a:r>
            <a:r>
              <a:rPr lang="en-US" sz="4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-------------------------- </a:t>
            </a: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in a team of eleven players.</a:t>
            </a:r>
            <a:endParaRPr lang="ar-KW" sz="4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91344" y="5157192"/>
            <a:ext cx="4248472" cy="122413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endParaRPr kumimoji="0" lang="ar-KW" sz="6600" b="1" i="0" u="none" strike="noStrike" kern="1200" cap="none" spc="0" normalizeH="0" baseline="0" noProof="0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6312024" y="5013176"/>
            <a:ext cx="5616624" cy="151216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one player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verb + </a:t>
            </a: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endParaRPr kumimoji="0" lang="ar-KW" sz="4000" b="1" i="0" u="none" strike="noStrike" kern="1200" cap="none" spc="0" normalizeH="0" baseline="0" noProof="0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4807843"/>
            <a:ext cx="3503712" cy="192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0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36" y="404664"/>
            <a:ext cx="12262736" cy="64533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84176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They (kick) </a:t>
            </a:r>
            <a:r>
              <a:rPr lang="en-US" sz="48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---------------------- </a:t>
            </a: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it with their feet.</a:t>
            </a:r>
            <a:endParaRPr lang="ar-KW" sz="4800" b="1" dirty="0">
              <a:ln>
                <a:solidFill>
                  <a:srgbClr val="FFFF00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91344" y="5157192"/>
            <a:ext cx="4248472" cy="122413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kick</a:t>
            </a:r>
            <a:endParaRPr kumimoji="0" lang="ar-KW" sz="6600" b="1" i="0" u="none" strike="noStrike" kern="1200" cap="none" spc="0" normalizeH="0" baseline="0" noProof="0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6312024" y="5013176"/>
            <a:ext cx="5616624" cy="151216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than a player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verb </a:t>
            </a: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(infinitive)</a:t>
            </a:r>
            <a:endParaRPr kumimoji="0" lang="ar-KW" sz="4000" b="1" i="0" u="none" strike="noStrike" kern="1200" cap="none" spc="0" normalizeH="0" baseline="0" noProof="0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24" y="4807843"/>
            <a:ext cx="2423592" cy="192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44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12192000" cy="65527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341" y="0"/>
            <a:ext cx="12192000" cy="148478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Footballers (not use) </a:t>
            </a:r>
            <a:r>
              <a:rPr lang="en-US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---------------------- </a:t>
            </a:r>
            <a:r>
              <a:rPr lang="en-US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their hands to move the ball across the football pitch.</a:t>
            </a:r>
            <a:endParaRPr lang="ar-KW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91344" y="5157192"/>
            <a:ext cx="4248472" cy="122413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don’t use</a:t>
            </a:r>
            <a:endParaRPr kumimoji="0" lang="ar-KW" sz="6600" b="1" i="0" u="none" strike="noStrike" kern="1200" cap="none" spc="0" normalizeH="0" baseline="0" noProof="0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6312024" y="5013176"/>
            <a:ext cx="5616624" cy="151216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than a player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don’t verb </a:t>
            </a: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(infinitive)</a:t>
            </a:r>
            <a:endParaRPr kumimoji="0" lang="ar-KW" sz="4000" b="1" i="0" u="none" strike="noStrike" kern="1200" cap="none" spc="0" normalizeH="0" baseline="0" noProof="0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24" y="4807843"/>
            <a:ext cx="2423592" cy="19228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0" t="35300" r="17516" b="33200"/>
          <a:stretch/>
        </p:blipFill>
        <p:spPr>
          <a:xfrm>
            <a:off x="204120" y="3974406"/>
            <a:ext cx="3494788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351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56184"/>
          </a:xfrm>
        </p:spPr>
        <p:txBody>
          <a:bodyPr>
            <a:noAutofit/>
          </a:bodyPr>
          <a:lstStyle/>
          <a:p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If the footballer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Garamond" panose="02020404030301010803" pitchFamily="18" charset="0"/>
              </a:rPr>
              <a:t>kicks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 the ball into the goal, his team (score) 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----------------------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one point.</a:t>
            </a:r>
            <a:endParaRPr lang="ar-KW" sz="4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6185"/>
            <a:ext cx="12192000" cy="5201816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191344" y="5157192"/>
            <a:ext cx="4248472" cy="122413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score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endParaRPr kumimoji="0" lang="ar-KW" sz="6600" b="1" i="0" u="none" strike="noStrike" kern="1200" cap="none" spc="0" normalizeH="0" baseline="0" noProof="0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6312024" y="5013176"/>
            <a:ext cx="5616624" cy="151216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one team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verb + </a:t>
            </a: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endParaRPr kumimoji="0" lang="ar-KW" sz="4000" b="1" i="0" u="none" strike="noStrike" kern="1200" cap="none" spc="0" normalizeH="0" baseline="0" noProof="0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24" y="4807843"/>
            <a:ext cx="2423592" cy="192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393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0"/>
          <a:stretch/>
        </p:blipFill>
        <p:spPr>
          <a:xfrm>
            <a:off x="-4573" y="836712"/>
            <a:ext cx="12196573" cy="60307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5679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The team with the most points (win) </a:t>
            </a:r>
            <a:b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</a:br>
            <a:r>
              <a:rPr lang="en-US" sz="4800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----------------------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.</a:t>
            </a:r>
            <a:endParaRPr lang="ar-KW" sz="4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91344" y="5157192"/>
            <a:ext cx="4248472" cy="122413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win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endParaRPr kumimoji="0" lang="ar-KW" sz="6600" b="1" i="0" u="none" strike="noStrike" kern="1200" cap="none" spc="0" normalizeH="0" baseline="0" noProof="0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6312024" y="5013176"/>
            <a:ext cx="5616624" cy="151216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one team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verb + </a:t>
            </a: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endParaRPr kumimoji="0" lang="ar-KW" sz="4000" b="1" i="0" u="none" strike="noStrike" kern="1200" cap="none" spc="0" normalizeH="0" baseline="0" noProof="0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24" y="4807843"/>
            <a:ext cx="2423592" cy="192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218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1"/>
            <a:ext cx="126014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43" y="116631"/>
            <a:ext cx="11809313" cy="106371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The referee (control) 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-----------------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the game.</a:t>
            </a:r>
            <a:endParaRPr lang="ar-KW" sz="4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91344" y="5157192"/>
            <a:ext cx="4248472" cy="122413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endParaRPr kumimoji="0" lang="ar-KW" sz="6600" b="1" i="0" u="none" strike="noStrike" kern="1200" cap="none" spc="0" normalizeH="0" baseline="0" noProof="0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6312024" y="5013176"/>
            <a:ext cx="5616624" cy="151216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one referee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verb + </a:t>
            </a: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endParaRPr kumimoji="0" lang="ar-KW" sz="4000" b="1" i="0" u="none" strike="noStrike" kern="1200" cap="none" spc="0" normalizeH="0" baseline="0" noProof="0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24" y="4807843"/>
            <a:ext cx="2423592" cy="192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106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CF5262-8AF7-43DD-8E5B-56E465363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800708"/>
            <a:ext cx="10081119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81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" y="0"/>
            <a:ext cx="12192000" cy="7640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2474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Players (not argue) </a:t>
            </a:r>
            <a:r>
              <a:rPr lang="en-US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-------------- </a:t>
            </a:r>
            <a:r>
              <a:rPr lang="en-US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with the referee.</a:t>
            </a:r>
            <a:endParaRPr lang="ar-KW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0" t="35300" r="17516" b="33200"/>
          <a:stretch/>
        </p:blipFill>
        <p:spPr>
          <a:xfrm>
            <a:off x="204120" y="3974406"/>
            <a:ext cx="3494788" cy="1008112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91344" y="5157192"/>
            <a:ext cx="4752528" cy="122413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don’t argue</a:t>
            </a:r>
            <a:endParaRPr kumimoji="0" lang="ar-KW" sz="6600" b="1" i="0" u="none" strike="noStrike" kern="1200" cap="none" spc="0" normalizeH="0" baseline="0" noProof="0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6312024" y="5013176"/>
            <a:ext cx="5616624" cy="151216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than a player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don’t verb </a:t>
            </a: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(infinitive)</a:t>
            </a:r>
            <a:endParaRPr kumimoji="0" lang="ar-KW" sz="4000" b="1" i="0" u="none" strike="noStrike" kern="1200" cap="none" spc="0" normalizeH="0" baseline="0" noProof="0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4807843"/>
            <a:ext cx="1787860" cy="192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74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12192000" cy="1152128"/>
          </a:xfrm>
        </p:spPr>
        <p:txBody>
          <a:bodyPr>
            <a:noAutofit/>
          </a:bodyPr>
          <a:lstStyle/>
          <a:p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If they do, the referee (send) 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---------------------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them off the football pitch.</a:t>
            </a:r>
            <a:endParaRPr lang="ar-KW" sz="4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5143"/>
            <a:ext cx="12192000" cy="5322857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191344" y="5157192"/>
            <a:ext cx="4248472" cy="122413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send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endParaRPr kumimoji="0" lang="ar-KW" sz="6600" b="1" i="0" u="none" strike="noStrike" kern="1200" cap="none" spc="0" normalizeH="0" baseline="0" noProof="0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6312024" y="5013176"/>
            <a:ext cx="5616624" cy="151216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one referee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verb + </a:t>
            </a: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660066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endParaRPr kumimoji="0" lang="ar-KW" sz="4000" b="1" i="0" u="none" strike="noStrike" kern="1200" cap="none" spc="0" normalizeH="0" baseline="0" noProof="0" dirty="0">
              <a:ln w="28575">
                <a:solidFill>
                  <a:srgbClr val="660066"/>
                </a:solidFill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24" y="4807843"/>
            <a:ext cx="2651956" cy="192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664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69643.gif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695106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1073696" y="11669"/>
            <a:ext cx="10044608" cy="325556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Closure</a:t>
            </a:r>
            <a:endParaRPr lang="ar-KW" sz="8800" dirty="0">
              <a:ln>
                <a:solidFill>
                  <a:schemeClr val="bg1"/>
                </a:solidFill>
              </a:ln>
              <a:solidFill>
                <a:srgbClr val="0000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79376" y="2348880"/>
            <a:ext cx="11508940" cy="3255566"/>
          </a:xfrm>
          <a:prstGeom prst="rect">
            <a:avLst/>
          </a:prstGeom>
          <a:solidFill>
            <a:srgbClr val="000000">
              <a:alpha val="78824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Enjoy watching a song about football, then mention sports which are played with a ball.</a:t>
            </a:r>
            <a:endParaRPr lang="ar-KW" sz="6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69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858000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275692" y="116632"/>
            <a:ext cx="11640616" cy="1728192"/>
          </a:xfrm>
          <a:prstGeom prst="rect">
            <a:avLst/>
          </a:prstGeom>
          <a:solidFill>
            <a:srgbClr val="000000">
              <a:alpha val="56078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Where do footballers play?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9218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tch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42"/>
            <a:ext cx="12192000" cy="689631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548680"/>
            <a:ext cx="7392144" cy="112474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</a:t>
            </a:r>
            <a:r>
              <a:rPr lang="en-US" sz="7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pitch</a:t>
            </a:r>
            <a:endParaRPr lang="ar-KW" sz="7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335360" y="5373216"/>
            <a:ext cx="12192000" cy="172819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Footballers</a:t>
            </a:r>
            <a:r>
              <a:rPr lang="en-US" sz="5400" b="1" dirty="0">
                <a:latin typeface="Garamond" panose="02020404030301010803" pitchFamily="18" charset="0"/>
              </a:rPr>
              <a:t> </a:t>
            </a:r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play in a football pitch.</a:t>
            </a:r>
            <a:endParaRPr lang="ar-KW" sz="5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472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34" y="-4373"/>
            <a:ext cx="12233434" cy="68623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1434" y="0"/>
            <a:ext cx="12233434" cy="1446550"/>
          </a:xfrm>
          <a:prstGeom prst="rect">
            <a:avLst/>
          </a:prstGeom>
          <a:solidFill>
            <a:srgbClr val="000000">
              <a:alpha val="56863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an area painted with lines for playing sports, especially football </a:t>
            </a:r>
            <a:endParaRPr lang="ar-KW" sz="4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591944" y="4869160"/>
            <a:ext cx="7392144" cy="112474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</a:t>
            </a:r>
            <a:r>
              <a:rPr lang="en-US" sz="7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pitch</a:t>
            </a:r>
            <a:endParaRPr lang="ar-KW" sz="7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51748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core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986" y="-387424"/>
            <a:ext cx="12297986" cy="7704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080" y="-171400"/>
            <a:ext cx="4707955" cy="1063517"/>
          </a:xfrm>
          <a:solidFill>
            <a:schemeClr val="bg1"/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89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score</a:t>
            </a:r>
            <a:endParaRPr lang="ar-KW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373216"/>
            <a:ext cx="12127448" cy="769441"/>
          </a:xfrm>
          <a:prstGeom prst="rect">
            <a:avLst/>
          </a:prstGeom>
          <a:solidFill>
            <a:srgbClr val="000000">
              <a:alpha val="56863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Hooray! The football player has </a:t>
            </a:r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scored</a:t>
            </a:r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a goal.</a:t>
            </a:r>
            <a:endParaRPr lang="ar-KW" sz="4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0737" y="260648"/>
            <a:ext cx="11630526" cy="769441"/>
          </a:xfrm>
          <a:prstGeom prst="rect">
            <a:avLst/>
          </a:prstGeom>
          <a:solidFill>
            <a:srgbClr val="000000">
              <a:alpha val="56863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Do you think the player will </a:t>
            </a:r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score</a:t>
            </a:r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a goal?</a:t>
            </a:r>
            <a:endParaRPr lang="ar-KW" sz="4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024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feree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618"/>
            <a:ext cx="12192000" cy="79221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1999" cy="830997"/>
          </a:xfrm>
          <a:prstGeom prst="rect">
            <a:avLst/>
          </a:prstGeom>
          <a:solidFill>
            <a:srgbClr val="000000">
              <a:alpha val="56863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The </a:t>
            </a:r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referee</a:t>
            </a:r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gave a yellow card to the player.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1941" y="1499029"/>
            <a:ext cx="5133979" cy="1417638"/>
          </a:xfrm>
          <a:prstGeom prst="rect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referee</a:t>
            </a:r>
            <a:endParaRPr lang="ar-KW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504" y="987490"/>
            <a:ext cx="1272795" cy="244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69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</TotalTime>
  <Words>396</Words>
  <Application>Microsoft Office PowerPoint</Application>
  <PresentationFormat>Custom</PresentationFormat>
  <Paragraphs>90</Paragraphs>
  <Slides>33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Office Theme</vt:lpstr>
      <vt:lpstr>2_Office Theme</vt:lpstr>
      <vt:lpstr>Retrospect</vt:lpstr>
      <vt:lpstr>1_Office Theme</vt:lpstr>
      <vt:lpstr>Unit 2</vt:lpstr>
      <vt:lpstr>Opener!</vt:lpstr>
      <vt:lpstr>PowerPoint Presentation</vt:lpstr>
      <vt:lpstr>PowerPoint Presentation</vt:lpstr>
      <vt:lpstr>PowerPoint Presentation</vt:lpstr>
      <vt:lpstr>PowerPoint Presentation</vt:lpstr>
      <vt:lpstr>score</vt:lpstr>
      <vt:lpstr>PowerPoint Presentation</vt:lpstr>
      <vt:lpstr>PowerPoint Presentation</vt:lpstr>
      <vt:lpstr>This time the referee gave a red card to the player.</vt:lpstr>
      <vt:lpstr>New Vocabulary</vt:lpstr>
      <vt:lpstr>PowerPoint Presentation</vt:lpstr>
      <vt:lpstr>PowerPoint Presentation</vt:lpstr>
      <vt:lpstr>GRAMMAR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football player (play) -------------------------- in a team of eleven players.</vt:lpstr>
      <vt:lpstr>They (kick) ---------------------- it with their feet.</vt:lpstr>
      <vt:lpstr>Footballers (not use) ---------------------- their hands to move the ball across the football pitch.</vt:lpstr>
      <vt:lpstr>If the footballer kicks the ball into the goal, his team (score) ---------------------- one point.</vt:lpstr>
      <vt:lpstr>The team with the most points (win)  ----------------------.</vt:lpstr>
      <vt:lpstr>The referee (control) ----------------- the game.</vt:lpstr>
      <vt:lpstr>Players (not argue) -------------- with the referee.</vt:lpstr>
      <vt:lpstr>If they do, the referee (send) --------------------- them off the football pitch.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acer</dc:creator>
  <cp:lastModifiedBy>HP</cp:lastModifiedBy>
  <cp:revision>110</cp:revision>
  <dcterms:created xsi:type="dcterms:W3CDTF">2011-06-25T15:51:16Z</dcterms:created>
  <dcterms:modified xsi:type="dcterms:W3CDTF">2023-11-01T19:49:55Z</dcterms:modified>
</cp:coreProperties>
</file>