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3.xml" ContentType="application/vnd.openxmlformats-officedocument.theme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4.xml" ContentType="application/vnd.openxmlformats-officedocument.theme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theme/theme5.xml" ContentType="application/vnd.openxmlformats-officedocument.theme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  <p:sldMasterId id="2147483682" r:id="rId5"/>
    <p:sldMasterId id="2147483694" r:id="rId6"/>
    <p:sldMasterId id="2147483748" r:id="rId7"/>
    <p:sldMasterId id="2147483770" r:id="rId8"/>
    <p:sldMasterId id="2147483782" r:id="rId9"/>
  </p:sldMasterIdLst>
  <p:notesMasterIdLst>
    <p:notesMasterId r:id="rId28"/>
  </p:notesMasterIdLst>
  <p:sldIdLst>
    <p:sldId id="319" r:id="rId10"/>
    <p:sldId id="305" r:id="rId11"/>
    <p:sldId id="1289" r:id="rId12"/>
    <p:sldId id="256" r:id="rId13"/>
    <p:sldId id="257" r:id="rId14"/>
    <p:sldId id="258" r:id="rId15"/>
    <p:sldId id="270" r:id="rId16"/>
    <p:sldId id="1285" r:id="rId17"/>
    <p:sldId id="272" r:id="rId18"/>
    <p:sldId id="277" r:id="rId19"/>
    <p:sldId id="1225" r:id="rId20"/>
    <p:sldId id="1253" r:id="rId21"/>
    <p:sldId id="1263" r:id="rId22"/>
    <p:sldId id="1291" r:id="rId23"/>
    <p:sldId id="278" r:id="rId24"/>
    <p:sldId id="1286" r:id="rId25"/>
    <p:sldId id="283" r:id="rId26"/>
    <p:sldId id="1287" r:id="rId27"/>
  </p:sldIdLst>
  <p:sldSz cx="12192000" cy="6858000"/>
  <p:notesSz cx="6888163" cy="100203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5DFFF"/>
    <a:srgbClr val="1A1A1A"/>
    <a:srgbClr val="4CDA17"/>
    <a:srgbClr val="D9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6" autoAdjust="0"/>
    <p:restoredTop sz="94353" autoAdjust="0"/>
  </p:normalViewPr>
  <p:slideViewPr>
    <p:cSldViewPr snapToGrid="0">
      <p:cViewPr varScale="1">
        <p:scale>
          <a:sx n="78" d="100"/>
          <a:sy n="78" d="100"/>
        </p:scale>
        <p:origin x="80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" Type="http://schemas.openxmlformats.org/officeDocument/2006/relationships/customXml" Target="../customXml/item3.xml"/><Relationship Id="rId21" Type="http://schemas.openxmlformats.org/officeDocument/2006/relationships/slide" Target="slides/slide12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CC6DBDFE-DD3D-4291-A404-1B97A83A6EA8}" type="datetimeFigureOut">
              <a:rPr lang="en-US" smtClean="0"/>
              <a:t>6/11/2023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687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817" y="4822269"/>
            <a:ext cx="5510530" cy="3945493"/>
          </a:xfrm>
          <a:prstGeom prst="rect">
            <a:avLst/>
          </a:prstGeom>
        </p:spPr>
        <p:txBody>
          <a:bodyPr vert="horz" lIns="96616" tIns="48308" rIns="96616" bIns="4830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1698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86456DE3-4E01-4AFD-AD42-42312842ED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29615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9.png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4.png"/><Relationship Id="rId4" Type="http://schemas.openxmlformats.org/officeDocument/2006/relationships/image" Target="../media/image5.png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0.png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6.png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0C0817-A112-4847-8014-A94B7D2A4EA3}" type="datetime1">
              <a:rPr lang="en-US" smtClean="0"/>
              <a:t>6/11/2023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47017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FE4A53-7CA7-4F21-BD61-4649EE42B1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ar-A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84BF618-CB85-4C4C-97A7-D9F0E4F18B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ar-A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F75759-42CD-47F0-8A2E-82E9708CC0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10578-3023-427B-906C-A68AEBEAB974}" type="datetimeFigureOut">
              <a:rPr lang="ar-AE" smtClean="0"/>
              <a:t>23/11/1444</a:t>
            </a:fld>
            <a:endParaRPr lang="ar-A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95BEE6-4C4C-407A-B0A4-E8F09EB182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5CBC45-3798-4BE5-9C4E-37AB442835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1CBDB-3EB3-4237-A76F-B346A4DEED65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2985705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مستوى النص الأول…"/>
          <p:cNvSpPr txBox="1">
            <a:spLocks noGrp="1"/>
          </p:cNvSpPr>
          <p:nvPr>
            <p:ph type="body" idx="1"/>
          </p:nvPr>
        </p:nvSpPr>
        <p:spPr>
          <a:xfrm>
            <a:off x="892969" y="892969"/>
            <a:ext cx="10406063" cy="5072063"/>
          </a:xfrm>
          <a:prstGeom prst="rect">
            <a:avLst/>
          </a:prstGeom>
        </p:spPr>
        <p:txBody>
          <a:bodyPr/>
          <a:lstStyle/>
          <a:p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76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rtl="0">
              <a:defRPr/>
            </a:pPr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49855331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صورة"/>
          <p:cNvSpPr>
            <a:spLocks noGrp="1"/>
          </p:cNvSpPr>
          <p:nvPr>
            <p:ph type="pic" sz="quarter" idx="21"/>
          </p:nvPr>
        </p:nvSpPr>
        <p:spPr>
          <a:xfrm>
            <a:off x="6262688" y="3536156"/>
            <a:ext cx="5676326" cy="283964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صورة"/>
          <p:cNvSpPr>
            <a:spLocks noGrp="1"/>
          </p:cNvSpPr>
          <p:nvPr>
            <p:ph type="pic" sz="quarter" idx="22"/>
          </p:nvPr>
        </p:nvSpPr>
        <p:spPr>
          <a:xfrm>
            <a:off x="6096000" y="625079"/>
            <a:ext cx="5500688" cy="2750344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صورة"/>
          <p:cNvSpPr>
            <a:spLocks noGrp="1"/>
          </p:cNvSpPr>
          <p:nvPr>
            <p:ph type="pic" idx="23"/>
          </p:nvPr>
        </p:nvSpPr>
        <p:spPr>
          <a:xfrm>
            <a:off x="-2226469" y="625078"/>
            <a:ext cx="11233547" cy="5616773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rtl="0">
              <a:defRPr/>
            </a:pPr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63106863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>
            <a:spLocks noGrp="1"/>
          </p:cNvSpPr>
          <p:nvPr>
            <p:ph type="body" sz="quarter" idx="21"/>
          </p:nvPr>
        </p:nvSpPr>
        <p:spPr>
          <a:xfrm>
            <a:off x="1190625" y="4454865"/>
            <a:ext cx="9810750" cy="362215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1687" i="1"/>
            </a:lvl1pPr>
          </a:lstStyle>
          <a:p>
            <a:pPr rtl="0">
              <a:defRPr/>
            </a:pPr>
            <a:r>
              <a:t>–Johnny Appleseed</a:t>
            </a:r>
          </a:p>
        </p:txBody>
      </p:sp>
      <p:sp>
        <p:nvSpPr>
          <p:cNvPr id="94" name="“Type a quote here.”"/>
          <p:cNvSpPr txBox="1">
            <a:spLocks noGrp="1"/>
          </p:cNvSpPr>
          <p:nvPr>
            <p:ph type="body" sz="quarter" idx="22"/>
          </p:nvPr>
        </p:nvSpPr>
        <p:spPr>
          <a:xfrm>
            <a:off x="1190625" y="2979432"/>
            <a:ext cx="9810750" cy="470513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391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 rtl="0">
              <a:defRPr/>
            </a:pPr>
            <a:r>
              <a:t>“Type a quote here.” </a:t>
            </a:r>
          </a:p>
        </p:txBody>
      </p:sp>
      <p:sp>
        <p:nvSpPr>
          <p:cNvPr id="95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rtl="0">
              <a:defRPr/>
            </a:pPr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69215710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صورة"/>
          <p:cNvSpPr>
            <a:spLocks noGrp="1"/>
          </p:cNvSpPr>
          <p:nvPr>
            <p:ph type="pic" idx="21"/>
          </p:nvPr>
        </p:nvSpPr>
        <p:spPr>
          <a:xfrm>
            <a:off x="-890487" y="0"/>
            <a:ext cx="13972974" cy="6991945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rtl="0">
              <a:defRPr/>
            </a:pPr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47651133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rtl="0">
              <a:defRPr/>
            </a:pPr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51687770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نص العنوان"/>
          <p:cNvSpPr txBox="1">
            <a:spLocks noGrp="1"/>
          </p:cNvSpPr>
          <p:nvPr>
            <p:ph type="title"/>
          </p:nvPr>
        </p:nvSpPr>
        <p:spPr>
          <a:xfrm>
            <a:off x="203201" y="1"/>
            <a:ext cx="7416800" cy="60960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نص العنوان</a:t>
            </a:r>
          </a:p>
        </p:txBody>
      </p:sp>
      <p:sp>
        <p:nvSpPr>
          <p:cNvPr id="21" name="مستوى النص الأول…"/>
          <p:cNvSpPr txBox="1">
            <a:spLocks noGrp="1"/>
          </p:cNvSpPr>
          <p:nvPr>
            <p:ph type="body" idx="1"/>
          </p:nvPr>
        </p:nvSpPr>
        <p:spPr>
          <a:xfrm>
            <a:off x="609600" y="762002"/>
            <a:ext cx="10972800" cy="4525963"/>
          </a:xfrm>
          <a:prstGeom prst="rect">
            <a:avLst/>
          </a:prstGeom>
        </p:spPr>
        <p:txBody>
          <a:bodyPr/>
          <a:lstStyle/>
          <a:p>
            <a:r>
              <a:t>مستوى النص الأول</a:t>
            </a:r>
          </a:p>
          <a:p>
            <a:pPr lvl="1" rtl="0">
              <a:defRPr/>
            </a:pPr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 rtl="0">
              <a:defRPr/>
            </a:pPr>
            <a:r>
              <a:t>مستوى النص الرابع</a:t>
            </a:r>
          </a:p>
          <a:p>
            <a:pPr lvl="4" rtl="0">
              <a:defRPr/>
            </a:pPr>
            <a:r>
              <a:t>مستوى النص الخامس</a:t>
            </a:r>
          </a:p>
        </p:txBody>
      </p:sp>
      <p:sp>
        <p:nvSpPr>
          <p:cNvPr id="22" name="رقم الشريحة"/>
          <p:cNvSpPr txBox="1">
            <a:spLocks noGrp="1"/>
          </p:cNvSpPr>
          <p:nvPr>
            <p:ph type="sldNum" sz="quarter" idx="2"/>
          </p:nvPr>
        </p:nvSpPr>
        <p:spPr>
          <a:xfrm>
            <a:off x="5951761" y="6536531"/>
            <a:ext cx="282129" cy="275717"/>
          </a:xfrm>
          <a:prstGeom prst="rect">
            <a:avLst/>
          </a:prstGeom>
        </p:spPr>
        <p:txBody>
          <a:bodyPr/>
          <a:lstStyle/>
          <a:p>
            <a:pPr rtl="0">
              <a:defRPr/>
            </a:pPr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79867146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العنوان - الوس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نص العنوان"/>
          <p:cNvSpPr txBox="1">
            <a:spLocks noGrp="1"/>
          </p:cNvSpPr>
          <p:nvPr>
            <p:ph type="title"/>
          </p:nvPr>
        </p:nvSpPr>
        <p:spPr>
          <a:xfrm>
            <a:off x="889000" y="2266950"/>
            <a:ext cx="10414000" cy="2324100"/>
          </a:xfrm>
          <a:prstGeom prst="rect">
            <a:avLst/>
          </a:prstGeom>
        </p:spPr>
        <p:txBody>
          <a:bodyPr/>
          <a:lstStyle/>
          <a:p>
            <a:r>
              <a:t>نص العنوان</a:t>
            </a:r>
          </a:p>
        </p:txBody>
      </p:sp>
      <p:sp>
        <p:nvSpPr>
          <p:cNvPr id="31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6823072"/>
      </p:ext>
    </p:extLst>
  </p:cSld>
  <p:clrMapOvr>
    <a:masterClrMapping/>
  </p:clrMapOvr>
  <p:transition spd="med"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صورة - رأس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532204087_1355x1355.jpg"/>
          <p:cNvSpPr>
            <a:spLocks noGrp="1"/>
          </p:cNvSpPr>
          <p:nvPr>
            <p:ph type="pic" sz="half" idx="21"/>
          </p:nvPr>
        </p:nvSpPr>
        <p:spPr>
          <a:xfrm>
            <a:off x="6413500" y="476250"/>
            <a:ext cx="5734051" cy="573405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نص العنوان"/>
          <p:cNvSpPr txBox="1">
            <a:spLocks noGrp="1"/>
          </p:cNvSpPr>
          <p:nvPr>
            <p:ph type="title"/>
          </p:nvPr>
        </p:nvSpPr>
        <p:spPr>
          <a:xfrm>
            <a:off x="825501" y="476250"/>
            <a:ext cx="5111751" cy="2774950"/>
          </a:xfrm>
          <a:prstGeom prst="rect">
            <a:avLst/>
          </a:prstGeom>
        </p:spPr>
        <p:txBody>
          <a:bodyPr anchor="b"/>
          <a:lstStyle>
            <a:lvl1pPr>
              <a:defRPr sz="3150"/>
            </a:lvl1pPr>
          </a:lstStyle>
          <a:p>
            <a:r>
              <a:t>نص العنوان</a:t>
            </a:r>
          </a:p>
        </p:txBody>
      </p:sp>
      <p:sp>
        <p:nvSpPr>
          <p:cNvPr id="40" name="مستوى النص الأول…"/>
          <p:cNvSpPr txBox="1">
            <a:spLocks noGrp="1"/>
          </p:cNvSpPr>
          <p:nvPr>
            <p:ph type="body" sz="quarter" idx="1"/>
          </p:nvPr>
        </p:nvSpPr>
        <p:spPr>
          <a:xfrm>
            <a:off x="825501" y="3263900"/>
            <a:ext cx="5111751" cy="2863850"/>
          </a:xfrm>
          <a:prstGeom prst="rect">
            <a:avLst/>
          </a:prstGeom>
        </p:spPr>
        <p:txBody>
          <a:bodyPr anchor="t"/>
          <a:lstStyle>
            <a:lvl1pPr marL="0" indent="0" algn="ctr" rtl="1">
              <a:spcBef>
                <a:spcPts val="0"/>
              </a:spcBef>
              <a:buSzTx/>
              <a:buNone/>
              <a:defRPr sz="2025"/>
            </a:lvl1pPr>
            <a:lvl2pPr marL="0" indent="0" algn="ctr" rtl="1">
              <a:spcBef>
                <a:spcPts val="0"/>
              </a:spcBef>
              <a:buSzTx/>
              <a:buNone/>
              <a:defRPr sz="2025"/>
            </a:lvl2pPr>
            <a:lvl3pPr marL="0" indent="0" algn="ctr" rtl="1">
              <a:spcBef>
                <a:spcPts val="0"/>
              </a:spcBef>
              <a:buSzTx/>
              <a:buNone/>
              <a:defRPr sz="2025"/>
            </a:lvl3pPr>
            <a:lvl4pPr marL="0" indent="0" algn="ctr" rtl="1">
              <a:spcBef>
                <a:spcPts val="0"/>
              </a:spcBef>
              <a:buSzTx/>
              <a:buNone/>
              <a:defRPr sz="2025"/>
            </a:lvl4pPr>
            <a:lvl5pPr marL="0" indent="0" algn="ctr" rtl="1">
              <a:spcBef>
                <a:spcPts val="0"/>
              </a:spcBef>
              <a:buSzTx/>
              <a:buNone/>
              <a:defRPr sz="2025"/>
            </a:lvl5pPr>
          </a:lstStyle>
          <a:p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41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8160186"/>
      </p:ext>
    </p:extLst>
  </p:cSld>
  <p:clrMapOvr>
    <a:masterClrMapping/>
  </p:clrMapOvr>
  <p:transition spd="med"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العنوان - أعل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نص العنوان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نص العنوان</a:t>
            </a:r>
          </a:p>
        </p:txBody>
      </p:sp>
      <p:sp>
        <p:nvSpPr>
          <p:cNvPr id="49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44825924"/>
      </p:ext>
    </p:extLst>
  </p:cSld>
  <p:clrMapOvr>
    <a:masterClrMapping/>
  </p:clrMapOvr>
  <p:transition spd="med"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العنوان والتعداد ال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نص العنوان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نص العنوان</a:t>
            </a:r>
          </a:p>
        </p:txBody>
      </p:sp>
      <p:sp>
        <p:nvSpPr>
          <p:cNvPr id="57" name="مستوى النص الأول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rtl="1">
              <a:defRPr sz="1800"/>
            </a:lvl1pPr>
            <a:lvl2pPr rtl="1">
              <a:defRPr sz="1800"/>
            </a:lvl2pPr>
            <a:lvl3pPr rtl="1">
              <a:defRPr sz="1800"/>
            </a:lvl3pPr>
            <a:lvl4pPr rtl="1">
              <a:defRPr sz="1800"/>
            </a:lvl4pPr>
            <a:lvl5pPr rtl="1">
              <a:defRPr sz="1800"/>
            </a:lvl5pPr>
          </a:lstStyle>
          <a:p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58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91786259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9D6C23-813E-459F-B00B-43A518DA23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A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6C899E-1E60-4A3E-8789-B51507BC46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A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E0C212-3884-4E57-AD56-AE33532846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10578-3023-427B-906C-A68AEBEAB974}" type="datetimeFigureOut">
              <a:rPr lang="ar-AE" smtClean="0"/>
              <a:t>23/11/1444</a:t>
            </a:fld>
            <a:endParaRPr lang="ar-A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BD7163-2B29-4F1D-81D1-8FFDD5955B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41C6BD-7C9D-40B5-B817-B1CB4BC1E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1CBDB-3EB3-4237-A76F-B346A4DEED65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3174021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العنوان، التعداد النقطي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532205080_1647x1098.jpg"/>
          <p:cNvSpPr>
            <a:spLocks noGrp="1"/>
          </p:cNvSpPr>
          <p:nvPr>
            <p:ph type="pic" sz="half" idx="21"/>
          </p:nvPr>
        </p:nvSpPr>
        <p:spPr>
          <a:xfrm>
            <a:off x="5480051" y="1574800"/>
            <a:ext cx="6972300" cy="4648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نص العنوان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نص العنوان</a:t>
            </a:r>
          </a:p>
        </p:txBody>
      </p:sp>
      <p:sp>
        <p:nvSpPr>
          <p:cNvPr id="67" name="مستوى النص الأول…"/>
          <p:cNvSpPr txBox="1">
            <a:spLocks noGrp="1"/>
          </p:cNvSpPr>
          <p:nvPr>
            <p:ph type="body" sz="half" idx="1"/>
          </p:nvPr>
        </p:nvSpPr>
        <p:spPr>
          <a:xfrm>
            <a:off x="844550" y="1574800"/>
            <a:ext cx="5111751" cy="4648200"/>
          </a:xfrm>
          <a:prstGeom prst="rect">
            <a:avLst/>
          </a:prstGeom>
        </p:spPr>
        <p:txBody>
          <a:bodyPr/>
          <a:lstStyle>
            <a:lvl1pPr marL="209550" indent="-209550" rtl="1">
              <a:spcBef>
                <a:spcPts val="1688"/>
              </a:spcBef>
              <a:defRPr sz="1425"/>
            </a:lvl1pPr>
            <a:lvl2pPr marL="419100" indent="-209550" rtl="1">
              <a:spcBef>
                <a:spcPts val="1688"/>
              </a:spcBef>
              <a:defRPr sz="1425"/>
            </a:lvl2pPr>
            <a:lvl3pPr marL="628650" indent="-209550" rtl="1">
              <a:spcBef>
                <a:spcPts val="1688"/>
              </a:spcBef>
              <a:defRPr sz="1425"/>
            </a:lvl3pPr>
            <a:lvl4pPr marL="838200" indent="-209550" rtl="1">
              <a:spcBef>
                <a:spcPts val="1688"/>
              </a:spcBef>
              <a:defRPr sz="1425"/>
            </a:lvl4pPr>
            <a:lvl5pPr marL="1047750" indent="-209550" rtl="1">
              <a:spcBef>
                <a:spcPts val="1688"/>
              </a:spcBef>
              <a:defRPr sz="1425"/>
            </a:lvl5pPr>
          </a:lstStyle>
          <a:p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68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83680756"/>
      </p:ext>
    </p:extLst>
  </p:cSld>
  <p:clrMapOvr>
    <a:masterClrMapping/>
  </p:clrMapOvr>
  <p:transition spd="med"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تعداد 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مستوى النص الأول…"/>
          <p:cNvSpPr txBox="1">
            <a:spLocks noGrp="1"/>
          </p:cNvSpPr>
          <p:nvPr>
            <p:ph type="body" idx="1"/>
          </p:nvPr>
        </p:nvSpPr>
        <p:spPr>
          <a:xfrm>
            <a:off x="844551" y="889000"/>
            <a:ext cx="10502900" cy="5080000"/>
          </a:xfrm>
          <a:prstGeom prst="rect">
            <a:avLst/>
          </a:prstGeom>
        </p:spPr>
        <p:txBody>
          <a:bodyPr/>
          <a:lstStyle>
            <a:lvl1pPr rtl="1">
              <a:defRPr sz="1800"/>
            </a:lvl1pPr>
            <a:lvl2pPr rtl="1">
              <a:defRPr sz="1800"/>
            </a:lvl2pPr>
            <a:lvl3pPr rtl="1">
              <a:defRPr sz="1800"/>
            </a:lvl3pPr>
            <a:lvl4pPr rtl="1">
              <a:defRPr sz="1800"/>
            </a:lvl4pPr>
            <a:lvl5pPr rtl="1">
              <a:defRPr sz="1800"/>
            </a:lvl5pPr>
          </a:lstStyle>
          <a:p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76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46332839"/>
      </p:ext>
    </p:extLst>
  </p:cSld>
  <p:clrMapOvr>
    <a:masterClrMapping/>
  </p:clrMapOvr>
  <p:transition spd="med"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صورة - ٣ أعل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532205080_1647x1098.jpg"/>
          <p:cNvSpPr>
            <a:spLocks noGrp="1"/>
          </p:cNvSpPr>
          <p:nvPr>
            <p:ph type="pic" sz="quarter" idx="21"/>
          </p:nvPr>
        </p:nvSpPr>
        <p:spPr>
          <a:xfrm>
            <a:off x="7650164" y="3524250"/>
            <a:ext cx="4162425" cy="277495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532204087_1355x1355.jpg"/>
          <p:cNvSpPr>
            <a:spLocks noGrp="1"/>
          </p:cNvSpPr>
          <p:nvPr>
            <p:ph type="pic" sz="quarter" idx="22"/>
          </p:nvPr>
        </p:nvSpPr>
        <p:spPr>
          <a:xfrm>
            <a:off x="7880349" y="431800"/>
            <a:ext cx="3702051" cy="370205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532241774_2880x1920.jpg"/>
          <p:cNvSpPr>
            <a:spLocks noGrp="1"/>
          </p:cNvSpPr>
          <p:nvPr>
            <p:ph type="pic" idx="23"/>
          </p:nvPr>
        </p:nvSpPr>
        <p:spPr>
          <a:xfrm>
            <a:off x="-495300" y="565150"/>
            <a:ext cx="8601075" cy="573405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31488411"/>
      </p:ext>
    </p:extLst>
  </p:cSld>
  <p:clrMapOvr>
    <a:masterClrMapping/>
  </p:clrMapOvr>
  <p:transition spd="med"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اقتبا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 باسل أسعد"/>
          <p:cNvSpPr txBox="1">
            <a:spLocks noGrp="1"/>
          </p:cNvSpPr>
          <p:nvPr>
            <p:ph type="body" sz="quarter" idx="21"/>
          </p:nvPr>
        </p:nvSpPr>
        <p:spPr>
          <a:xfrm>
            <a:off x="1193801" y="4476750"/>
            <a:ext cx="9810751" cy="287258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 rtl="1">
              <a:spcBef>
                <a:spcPts val="0"/>
              </a:spcBef>
              <a:buSzTx/>
              <a:buNone/>
              <a:defRPr sz="1200" i="1"/>
            </a:lvl1pPr>
          </a:lstStyle>
          <a:p>
            <a:r>
              <a:t>– باسل أسعد</a:t>
            </a:r>
          </a:p>
        </p:txBody>
      </p:sp>
      <p:sp>
        <p:nvSpPr>
          <p:cNvPr id="94" name="&quot;قم بكتابة الرقم هنا.&quot;"/>
          <p:cNvSpPr txBox="1">
            <a:spLocks noGrp="1"/>
          </p:cNvSpPr>
          <p:nvPr>
            <p:ph type="body" sz="quarter" idx="22"/>
          </p:nvPr>
        </p:nvSpPr>
        <p:spPr>
          <a:xfrm>
            <a:off x="1193801" y="3055055"/>
            <a:ext cx="9810751" cy="379591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1800">
                <a:latin typeface="+mn-lt"/>
                <a:ea typeface="+mn-ea"/>
                <a:cs typeface="+mn-cs"/>
                <a:sym typeface="Geeza Pro Regular"/>
              </a:defRPr>
            </a:lvl1pPr>
          </a:lstStyle>
          <a:p>
            <a:r>
              <a:t>"قم بكتابة الرقم هنا."</a:t>
            </a:r>
          </a:p>
        </p:txBody>
      </p:sp>
      <p:sp>
        <p:nvSpPr>
          <p:cNvPr id="95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77068002"/>
      </p:ext>
    </p:extLst>
  </p:cSld>
  <p:clrMapOvr>
    <a:masterClrMapping/>
  </p:clrMapOvr>
  <p:transition spd="med"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532241774_2880x1920.jpg"/>
          <p:cNvSpPr>
            <a:spLocks noGrp="1"/>
          </p:cNvSpPr>
          <p:nvPr>
            <p:ph type="pic" idx="21"/>
          </p:nvPr>
        </p:nvSpPr>
        <p:spPr>
          <a:xfrm>
            <a:off x="-25400" y="-635000"/>
            <a:ext cx="12242800" cy="816186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59343510"/>
      </p:ext>
    </p:extLst>
  </p:cSld>
  <p:clrMapOvr>
    <a:masterClrMapping/>
  </p:clrMapOvr>
  <p:transition spd="med"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03089680"/>
      </p:ext>
    </p:extLst>
  </p:cSld>
  <p:clrMapOvr>
    <a:masterClrMapping/>
  </p:clrMapOvr>
  <p:transition spd="med"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صورة - أفق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صورة"/>
          <p:cNvSpPr>
            <a:spLocks noGrp="1"/>
          </p:cNvSpPr>
          <p:nvPr>
            <p:ph type="pic" idx="13"/>
          </p:nvPr>
        </p:nvSpPr>
        <p:spPr>
          <a:xfrm>
            <a:off x="1520708" y="203273"/>
            <a:ext cx="9144003" cy="4574383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نص العنوان"/>
          <p:cNvSpPr txBox="1">
            <a:spLocks noGrp="1"/>
          </p:cNvSpPr>
          <p:nvPr>
            <p:ph type="title"/>
          </p:nvPr>
        </p:nvSpPr>
        <p:spPr>
          <a:xfrm>
            <a:off x="1190625" y="4723805"/>
            <a:ext cx="9810750" cy="1000125"/>
          </a:xfrm>
          <a:prstGeom prst="rect">
            <a:avLst/>
          </a:prstGeom>
        </p:spPr>
        <p:txBody>
          <a:bodyPr anchor="b"/>
          <a:lstStyle/>
          <a:p>
            <a:r>
              <a:t>نص العنوان</a:t>
            </a:r>
          </a:p>
        </p:txBody>
      </p:sp>
      <p:sp>
        <p:nvSpPr>
          <p:cNvPr id="22" name="مستوى النص الأول…"/>
          <p:cNvSpPr txBox="1">
            <a:spLocks noGrp="1"/>
          </p:cNvSpPr>
          <p:nvPr>
            <p:ph type="body" sz="quarter" idx="1"/>
          </p:nvPr>
        </p:nvSpPr>
        <p:spPr>
          <a:xfrm>
            <a:off x="1190625" y="5732859"/>
            <a:ext cx="9810750" cy="794742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601"/>
            </a:lvl1pPr>
            <a:lvl2pPr marL="0" indent="0" algn="ctr">
              <a:spcBef>
                <a:spcPts val="0"/>
              </a:spcBef>
              <a:buSzTx/>
              <a:buNone/>
              <a:defRPr sz="2601"/>
            </a:lvl2pPr>
            <a:lvl3pPr marL="0" indent="0" algn="ctr">
              <a:spcBef>
                <a:spcPts val="0"/>
              </a:spcBef>
              <a:buSzTx/>
              <a:buNone/>
              <a:defRPr sz="2601"/>
            </a:lvl3pPr>
            <a:lvl4pPr marL="0" indent="0" algn="ctr">
              <a:spcBef>
                <a:spcPts val="0"/>
              </a:spcBef>
              <a:buSzTx/>
              <a:buNone/>
              <a:defRPr sz="2601"/>
            </a:lvl4pPr>
            <a:lvl5pPr marL="0" indent="0" algn="ctr">
              <a:spcBef>
                <a:spcPts val="0"/>
              </a:spcBef>
              <a:buSzTx/>
              <a:buNone/>
              <a:defRPr sz="2601"/>
            </a:lvl5pPr>
          </a:lstStyle>
          <a:p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23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45580281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4EA90D-C613-4E00-AC06-7A119476E2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ar-A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090257-7FEF-4466-99DC-2F922B750C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797774-DBA6-4A50-B808-98FF336B4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10578-3023-427B-906C-A68AEBEAB974}" type="datetimeFigureOut">
              <a:rPr lang="ar-AE" smtClean="0"/>
              <a:t>23/11/1444</a:t>
            </a:fld>
            <a:endParaRPr lang="ar-A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80262D-74BD-4595-B014-A3CF4CAFF1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1B72E6-D989-4239-8E8C-C8ACB93DA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1CBDB-3EB3-4237-A76F-B346A4DEED65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2901930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357E8B-6144-4700-A9CD-B79620A4D5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A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19CEDB-7A08-4905-9955-67130E7D80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A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A9CA87-51AE-491F-8EA4-8D9B9755B7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A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45FCBE-985A-4B4A-8131-6392631439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10578-3023-427B-906C-A68AEBEAB974}" type="datetimeFigureOut">
              <a:rPr lang="ar-AE" smtClean="0"/>
              <a:t>23/11/1444</a:t>
            </a:fld>
            <a:endParaRPr lang="ar-A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43083D-F85E-4F75-9840-2294EFB19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076596-7977-44A2-B8CA-E720DF5310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1CBDB-3EB3-4237-A76F-B346A4DEED65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4285911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514308-5B88-4527-81AE-60584B9D02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A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891A1B-C2E9-4E9F-BEC0-2E512D3A10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E93AEC-FF0F-4CE6-AD3F-8115298733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A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C99633D-BB50-431C-BC17-D1F6978C71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B5B8728-FA7F-44A1-AE3A-265DC65DD62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A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E602EAC-E9C1-4BE6-BBC0-42C617E3D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10578-3023-427B-906C-A68AEBEAB974}" type="datetimeFigureOut">
              <a:rPr lang="ar-AE" smtClean="0"/>
              <a:t>23/11/1444</a:t>
            </a:fld>
            <a:endParaRPr lang="ar-A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E982F20-8DA1-40E8-A0E2-41961551B9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2AED6F8-98AF-47F6-A080-3CAAF3137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1CBDB-3EB3-4237-A76F-B346A4DEED65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2742978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6DCC18-910C-452D-AEE3-4AAA67366E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A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4CC0794-65F3-4441-928B-6D2BCBA69F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10578-3023-427B-906C-A68AEBEAB974}" type="datetimeFigureOut">
              <a:rPr lang="ar-AE" smtClean="0"/>
              <a:t>23/11/1444</a:t>
            </a:fld>
            <a:endParaRPr lang="ar-A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1C3E71-F438-4AAB-B63A-576737F30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20A490B-5CA4-47C1-88B4-DAA294AA97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1CBDB-3EB3-4237-A76F-B346A4DEED65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1302274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D71B097-EF9C-4D93-A88F-EF5E2085E3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10578-3023-427B-906C-A68AEBEAB974}" type="datetimeFigureOut">
              <a:rPr lang="ar-AE" smtClean="0"/>
              <a:t>23/11/1444</a:t>
            </a:fld>
            <a:endParaRPr lang="ar-A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91E7C70-5BD3-4E1C-B871-A3F38A3BBA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D4BE4C-5199-428C-9390-73D8B95AC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1CBDB-3EB3-4237-A76F-B346A4DEED65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2778301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FB3885-00EF-40CF-8AA1-FF5F543DB2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A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EE44A7-3099-49F6-B0B6-922BF0A2A4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A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C551D7-3694-4BB1-8332-7737042DD5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380E6C-CC13-4229-92BB-4B850B9DA2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10578-3023-427B-906C-A68AEBEAB974}" type="datetimeFigureOut">
              <a:rPr lang="ar-AE" smtClean="0"/>
              <a:t>23/11/1444</a:t>
            </a:fld>
            <a:endParaRPr lang="ar-A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B59660-D064-4719-93F4-EC97D381F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19010D-4E12-4041-AB24-C9802494ED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1CBDB-3EB3-4237-A76F-B346A4DEED65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3019744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17C05D-2316-4F35-9222-522C997B1D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A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6C74A36-DBCA-47DC-9411-7126A52137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A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1756AB-DEEA-4972-9EEA-5CF4FEB41C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702B91-4C05-47E1-AAB7-BCFD886B67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10578-3023-427B-906C-A68AEBEAB974}" type="datetimeFigureOut">
              <a:rPr lang="ar-AE" smtClean="0"/>
              <a:t>23/11/1444</a:t>
            </a:fld>
            <a:endParaRPr lang="ar-A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BC4670-992B-4EB8-89A1-7426D2CC7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A0B6D6-126B-4F9F-88B0-C3CE06D186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1CBDB-3EB3-4237-A76F-B346A4DEED65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990645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E6773-F650-4CFD-8F4C-4D5C4DDEA7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A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2FE3B63-E24B-4F55-B821-793A52C8B7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A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C9D89A-DD54-4C83-B2D4-F1E2DD1522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10578-3023-427B-906C-A68AEBEAB974}" type="datetimeFigureOut">
              <a:rPr lang="ar-AE" smtClean="0"/>
              <a:t>23/11/1444</a:t>
            </a:fld>
            <a:endParaRPr lang="ar-A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17C14A-E88D-412F-9B8A-DDB02EDD57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941D73-3035-413B-ABB8-D787FD4D4D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1CBDB-3EB3-4237-A76F-B346A4DEED65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2567041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6/11/2023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58817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190EA42-AF9A-4B74-BEE4-ADBBCD3E6F6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9898"/>
            <a:ext cx="1201016" cy="377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208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6607FB0-0FB2-41FD-B334-74C7B05B8CE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2D02598E-521E-41CD-B068-134834CFF4F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4448175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04A5F51-C7E6-44CC-ADF3-1C83AA35D0DC}"/>
              </a:ext>
            </a:extLst>
          </p:cNvPr>
          <p:cNvSpPr/>
          <p:nvPr userDrawn="1"/>
        </p:nvSpPr>
        <p:spPr>
          <a:xfrm>
            <a:off x="0" y="4448175"/>
            <a:ext cx="12192000" cy="24098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8B51C6-9166-4F67-995A-396809E653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5" y="4551363"/>
            <a:ext cx="11520488" cy="1176337"/>
          </a:xfrm>
        </p:spPr>
        <p:txBody>
          <a:bodyPr anchor="ctr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51C9A4-8764-4CB3-AC26-C957C0E84B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1475" y="5830888"/>
            <a:ext cx="11520488" cy="5508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4676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6607FB0-0FB2-41FD-B334-74C7B05B8CE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1508BC1-7ABB-42C8-B268-3C6F4FD455DE}"/>
              </a:ext>
            </a:extLst>
          </p:cNvPr>
          <p:cNvSpPr/>
          <p:nvPr userDrawn="1"/>
        </p:nvSpPr>
        <p:spPr>
          <a:xfrm>
            <a:off x="200025" y="-1"/>
            <a:ext cx="1199197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2D02598E-521E-41CD-B068-134834CFF4F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71500" y="0"/>
            <a:ext cx="6034088" cy="6857999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04A5F51-C7E6-44CC-ADF3-1C83AA35D0DC}"/>
              </a:ext>
            </a:extLst>
          </p:cNvPr>
          <p:cNvSpPr/>
          <p:nvPr userDrawn="1"/>
        </p:nvSpPr>
        <p:spPr>
          <a:xfrm>
            <a:off x="0" y="1"/>
            <a:ext cx="371475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8B51C6-9166-4F67-995A-396809E653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05625" y="1512889"/>
            <a:ext cx="4986338" cy="3262311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51C9A4-8764-4CB3-AC26-C957C0E84B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05625" y="4927600"/>
            <a:ext cx="4986338" cy="976311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00947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6607FB0-0FB2-41FD-B334-74C7B05B8CE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2D02598E-521E-41CD-B068-134834CFF4F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7999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8B51C6-9166-4F67-995A-396809E653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36610" y="1779589"/>
            <a:ext cx="5318781" cy="2182811"/>
          </a:xfrm>
        </p:spPr>
        <p:txBody>
          <a:bodyPr anchor="b">
            <a:normAutofit/>
          </a:bodyPr>
          <a:lstStyle>
            <a:lvl1pPr algn="ctr"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51C9A4-8764-4CB3-AC26-C957C0E84B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36610" y="4079083"/>
            <a:ext cx="5318781" cy="976311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860409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6607FB0-0FB2-41FD-B334-74C7B05B8CE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1A59197-7C21-44E6-8A97-DE0ABD1E6909}"/>
              </a:ext>
            </a:extLst>
          </p:cNvPr>
          <p:cNvSpPr/>
          <p:nvPr userDrawn="1"/>
        </p:nvSpPr>
        <p:spPr>
          <a:xfrm>
            <a:off x="0" y="0"/>
            <a:ext cx="64135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2D02598E-521E-41CD-B068-134834CFF4F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016500" y="472281"/>
            <a:ext cx="7175500" cy="5913439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8B51C6-9166-4F67-995A-396809E653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6" y="1779589"/>
            <a:ext cx="4416424" cy="2182811"/>
          </a:xfrm>
        </p:spPr>
        <p:txBody>
          <a:bodyPr anchor="b"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51C9A4-8764-4CB3-AC26-C957C0E84B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1476" y="4079083"/>
            <a:ext cx="4416424" cy="976311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1626B81-8882-4179-8C3A-BEA9BBEF2A62}"/>
              </a:ext>
            </a:extLst>
          </p:cNvPr>
          <p:cNvSpPr/>
          <p:nvPr userDrawn="1"/>
        </p:nvSpPr>
        <p:spPr>
          <a:xfrm>
            <a:off x="5021263" y="368300"/>
            <a:ext cx="3159760" cy="11668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81857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6607FB0-0FB2-41FD-B334-74C7B05B8CE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517DDCC-4521-4225-8F36-D4B39128409A}"/>
              </a:ext>
            </a:extLst>
          </p:cNvPr>
          <p:cNvSpPr/>
          <p:nvPr userDrawn="1"/>
        </p:nvSpPr>
        <p:spPr>
          <a:xfrm>
            <a:off x="8991600" y="3965574"/>
            <a:ext cx="3200400" cy="2892426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16570C8-2343-4B74-AF97-DC7CE5D92865}"/>
              </a:ext>
            </a:extLst>
          </p:cNvPr>
          <p:cNvSpPr/>
          <p:nvPr userDrawn="1"/>
        </p:nvSpPr>
        <p:spPr>
          <a:xfrm>
            <a:off x="0" y="0"/>
            <a:ext cx="3200400" cy="289242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2D02598E-521E-41CD-B068-134834CFF4FF}"/>
              </a:ext>
            </a:extLst>
          </p:cNvPr>
          <p:cNvSpPr>
            <a:spLocks noGrp="1"/>
          </p:cNvSpPr>
          <p:nvPr userDrawn="1">
            <p:ph type="pic" sz="quarter" idx="10"/>
          </p:nvPr>
        </p:nvSpPr>
        <p:spPr>
          <a:xfrm>
            <a:off x="371476" y="278606"/>
            <a:ext cx="11520487" cy="3150394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0B27536-7968-45BB-9FA8-DF1A47A47827}"/>
              </a:ext>
            </a:extLst>
          </p:cNvPr>
          <p:cNvSpPr/>
          <p:nvPr userDrawn="1"/>
        </p:nvSpPr>
        <p:spPr>
          <a:xfrm>
            <a:off x="371476" y="3429000"/>
            <a:ext cx="11520487" cy="2771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8B51C6-9166-4F67-995A-396809E6533C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1510507" y="3886201"/>
            <a:ext cx="9242424" cy="1104900"/>
          </a:xfrm>
        </p:spPr>
        <p:txBody>
          <a:bodyPr anchor="ctr">
            <a:normAutofit/>
          </a:bodyPr>
          <a:lstStyle>
            <a:lvl1pPr algn="ct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51C9A4-8764-4CB3-AC26-C957C0E84BCD}"/>
              </a:ext>
            </a:extLst>
          </p:cNvPr>
          <p:cNvSpPr>
            <a:spLocks noGrp="1"/>
          </p:cNvSpPr>
          <p:nvPr userDrawn="1">
            <p:ph type="subTitle" idx="1"/>
          </p:nvPr>
        </p:nvSpPr>
        <p:spPr>
          <a:xfrm>
            <a:off x="1510507" y="5130801"/>
            <a:ext cx="9242424" cy="533400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177999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4FD2F3-3119-48E2-B464-A93E23C5A6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E87C6E-3441-429B-A81D-87F8344C06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8ECDD1-1369-42FD-BD19-6797742A1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8900" y="6581978"/>
            <a:ext cx="373062" cy="206104"/>
          </a:xfrm>
          <a:prstGeom prst="rect">
            <a:avLst/>
          </a:prstGeom>
        </p:spPr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401144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9C071DB-1B6B-4FC3-A099-12F35734D22D}"/>
              </a:ext>
            </a:extLst>
          </p:cNvPr>
          <p:cNvSpPr/>
          <p:nvPr userDrawn="1"/>
        </p:nvSpPr>
        <p:spPr>
          <a:xfrm>
            <a:off x="0" y="0"/>
            <a:ext cx="12192000" cy="6381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5768407-2D97-4F4F-8CB8-4D3668680B64}"/>
              </a:ext>
            </a:extLst>
          </p:cNvPr>
          <p:cNvSpPr/>
          <p:nvPr userDrawn="1"/>
        </p:nvSpPr>
        <p:spPr>
          <a:xfrm>
            <a:off x="371475" y="1460501"/>
            <a:ext cx="5724525" cy="474027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noFill/>
              </a:ln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4FD2F3-3119-48E2-B464-A93E23C5A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4600" y="260351"/>
            <a:ext cx="9702800" cy="973137"/>
          </a:xfrm>
        </p:spPr>
        <p:txBody>
          <a:bodyPr>
            <a:normAutofit/>
          </a:bodyPr>
          <a:lstStyle>
            <a:lvl1pPr algn="ctr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E87C6E-3441-429B-A81D-87F8344C06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6100" y="1638299"/>
            <a:ext cx="5346700" cy="4381501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8ECDD1-1369-42FD-BD19-6797742A1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8900" y="6581978"/>
            <a:ext cx="373062" cy="206104"/>
          </a:xfrm>
          <a:prstGeom prst="rect">
            <a:avLst/>
          </a:prstGeom>
        </p:spPr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6D4AFEBD-46AA-4A09-AD19-CDD123811A4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1460501"/>
            <a:ext cx="5795963" cy="4740274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314369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4C5F727-FA73-47F4-8647-79441AA996E3}"/>
              </a:ext>
            </a:extLst>
          </p:cNvPr>
          <p:cNvSpPr/>
          <p:nvPr userDrawn="1"/>
        </p:nvSpPr>
        <p:spPr>
          <a:xfrm>
            <a:off x="0" y="0"/>
            <a:ext cx="12192000" cy="6381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4FD2F3-3119-48E2-B464-A93E23C5A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60351"/>
            <a:ext cx="5495926" cy="2138362"/>
          </a:xfrm>
        </p:spPr>
        <p:txBody>
          <a:bodyPr anchor="b">
            <a:noAutofit/>
          </a:bodyPr>
          <a:lstStyle>
            <a:lvl1pPr>
              <a:defRPr sz="54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E87C6E-3441-429B-A81D-87F8344C06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2603500"/>
            <a:ext cx="5495926" cy="3573463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8ECDD1-1369-42FD-BD19-6797742A1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8900" y="6581978"/>
            <a:ext cx="373062" cy="206104"/>
          </a:xfrm>
          <a:prstGeom prst="rect">
            <a:avLst/>
          </a:prstGeom>
        </p:spPr>
        <p:txBody>
          <a:bodyPr/>
          <a:lstStyle/>
          <a:p>
            <a:fld id="{03DC2DEF-D2FE-4B45-ABA4-9F153FD1C98A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5" name="Picture Placeholder 1">
            <a:extLst>
              <a:ext uri="{FF2B5EF4-FFF2-40B4-BE49-F238E27FC236}">
                <a16:creationId xmlns:a16="http://schemas.microsoft.com/office/drawing/2014/main" id="{08C777B1-9A90-4B1E-A6AE-9339286077E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191224" y="637283"/>
            <a:ext cx="2692800" cy="2782540"/>
          </a:xfrm>
          <a:custGeom>
            <a:avLst/>
            <a:gdLst>
              <a:gd name="connsiteX0" fmla="*/ 0 w 2692800"/>
              <a:gd name="connsiteY0" fmla="*/ 0 h 2693640"/>
              <a:gd name="connsiteX1" fmla="*/ 2692800 w 2692800"/>
              <a:gd name="connsiteY1" fmla="*/ 0 h 2693640"/>
              <a:gd name="connsiteX2" fmla="*/ 2692800 w 2692800"/>
              <a:gd name="connsiteY2" fmla="*/ 2693640 h 2693640"/>
              <a:gd name="connsiteX3" fmla="*/ 0 w 2692800"/>
              <a:gd name="connsiteY3" fmla="*/ 2693640 h 2693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92800" h="2693640">
                <a:moveTo>
                  <a:pt x="0" y="0"/>
                </a:moveTo>
                <a:lnTo>
                  <a:pt x="2692800" y="0"/>
                </a:lnTo>
                <a:lnTo>
                  <a:pt x="2692800" y="2693640"/>
                </a:lnTo>
                <a:lnTo>
                  <a:pt x="0" y="269364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ID" sz="1800" dirty="0"/>
            </a:lvl1pPr>
          </a:lstStyle>
          <a:p>
            <a:pPr marL="0" lvl="0" indent="0" algn="ctr">
              <a:buNone/>
            </a:pPr>
            <a:r>
              <a:rPr lang="en-US" noProof="0" dirty="0"/>
              <a:t>Add Image Here</a:t>
            </a:r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0FEA994A-8056-4F3D-9365-B6A362A93EE3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498424" y="3430043"/>
            <a:ext cx="2692800" cy="2772320"/>
          </a:xfrm>
          <a:custGeom>
            <a:avLst/>
            <a:gdLst>
              <a:gd name="connsiteX0" fmla="*/ 0 w 2692800"/>
              <a:gd name="connsiteY0" fmla="*/ 0 h 2693640"/>
              <a:gd name="connsiteX1" fmla="*/ 2692800 w 2692800"/>
              <a:gd name="connsiteY1" fmla="*/ 0 h 2693640"/>
              <a:gd name="connsiteX2" fmla="*/ 2692800 w 2692800"/>
              <a:gd name="connsiteY2" fmla="*/ 2693640 h 2693640"/>
              <a:gd name="connsiteX3" fmla="*/ 0 w 2692800"/>
              <a:gd name="connsiteY3" fmla="*/ 2693640 h 2693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92800" h="2693640">
                <a:moveTo>
                  <a:pt x="0" y="0"/>
                </a:moveTo>
                <a:lnTo>
                  <a:pt x="2692800" y="0"/>
                </a:lnTo>
                <a:lnTo>
                  <a:pt x="2692800" y="2693640"/>
                </a:lnTo>
                <a:lnTo>
                  <a:pt x="0" y="269364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ID" sz="1800" dirty="0"/>
            </a:lvl1pPr>
          </a:lstStyle>
          <a:p>
            <a:pPr marL="0" lvl="0" indent="0" algn="ctr">
              <a:buNone/>
            </a:pPr>
            <a:r>
              <a:rPr lang="en-US" noProof="0" dirty="0"/>
              <a:t>Add Image Here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429E334-587D-4420-9285-C2A5F494582B}"/>
              </a:ext>
            </a:extLst>
          </p:cNvPr>
          <p:cNvSpPr/>
          <p:nvPr userDrawn="1"/>
        </p:nvSpPr>
        <p:spPr>
          <a:xfrm>
            <a:off x="9289522" y="3527226"/>
            <a:ext cx="1248102" cy="12481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7BD4601-EF26-4D7C-8CB6-95488F17575B}"/>
              </a:ext>
            </a:extLst>
          </p:cNvPr>
          <p:cNvSpPr/>
          <p:nvPr userDrawn="1"/>
        </p:nvSpPr>
        <p:spPr>
          <a:xfrm>
            <a:off x="8621786" y="2848323"/>
            <a:ext cx="496540" cy="49654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1949C41-2679-4E9D-A28C-F0C979F5702B}"/>
              </a:ext>
            </a:extLst>
          </p:cNvPr>
          <p:cNvSpPr/>
          <p:nvPr userDrawn="1"/>
        </p:nvSpPr>
        <p:spPr>
          <a:xfrm>
            <a:off x="8870898" y="2508125"/>
            <a:ext cx="247428" cy="24742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454B05D-55FD-4118-B899-4095FF50870D}"/>
              </a:ext>
            </a:extLst>
          </p:cNvPr>
          <p:cNvSpPr/>
          <p:nvPr userDrawn="1"/>
        </p:nvSpPr>
        <p:spPr>
          <a:xfrm>
            <a:off x="0" y="933450"/>
            <a:ext cx="300037" cy="14652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28188006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4C5F727-FA73-47F4-8647-79441AA996E3}"/>
              </a:ext>
            </a:extLst>
          </p:cNvPr>
          <p:cNvSpPr/>
          <p:nvPr userDrawn="1"/>
        </p:nvSpPr>
        <p:spPr>
          <a:xfrm>
            <a:off x="0" y="0"/>
            <a:ext cx="12192000" cy="6381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4FD2F3-3119-48E2-B464-A93E23C5A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1016000"/>
            <a:ext cx="3997324" cy="2501899"/>
          </a:xfrm>
        </p:spPr>
        <p:txBody>
          <a:bodyPr anchor="b">
            <a:no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E87C6E-3441-429B-A81D-87F8344C06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3619500"/>
            <a:ext cx="3997325" cy="25574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8ECDD1-1369-42FD-BD19-6797742A1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8900" y="6581978"/>
            <a:ext cx="373062" cy="206104"/>
          </a:xfrm>
          <a:prstGeom prst="rect">
            <a:avLst/>
          </a:prstGeom>
        </p:spPr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Picture Placeholder 6">
            <a:extLst>
              <a:ext uri="{FF2B5EF4-FFF2-40B4-BE49-F238E27FC236}">
                <a16:creationId xmlns:a16="http://schemas.microsoft.com/office/drawing/2014/main" id="{9303FD92-1AC4-4708-B13E-C97E00210D2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902201" y="619125"/>
            <a:ext cx="3454400" cy="5581650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Picture Placeholder 6">
            <a:extLst>
              <a:ext uri="{FF2B5EF4-FFF2-40B4-BE49-F238E27FC236}">
                <a16:creationId xmlns:a16="http://schemas.microsoft.com/office/drawing/2014/main" id="{F6824EBC-CC6E-4D5A-B85A-DAC55ACE853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432801" y="260351"/>
            <a:ext cx="3454400" cy="5581649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3661888-890D-4E0C-8076-65EDFDB7DE27}"/>
              </a:ext>
            </a:extLst>
          </p:cNvPr>
          <p:cNvSpPr/>
          <p:nvPr userDrawn="1"/>
        </p:nvSpPr>
        <p:spPr>
          <a:xfrm>
            <a:off x="8432801" y="5842000"/>
            <a:ext cx="3459162" cy="35877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AE48EF9-5BAF-4BD7-A6BE-866C0307B69F}"/>
              </a:ext>
            </a:extLst>
          </p:cNvPr>
          <p:cNvSpPr/>
          <p:nvPr userDrawn="1"/>
        </p:nvSpPr>
        <p:spPr>
          <a:xfrm>
            <a:off x="4902201" y="239509"/>
            <a:ext cx="3459162" cy="35877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8D4A5F4-99AC-4FB3-8A59-AB8D7B4FC7D7}"/>
              </a:ext>
            </a:extLst>
          </p:cNvPr>
          <p:cNvSpPr/>
          <p:nvPr userDrawn="1"/>
        </p:nvSpPr>
        <p:spPr>
          <a:xfrm>
            <a:off x="0" y="1384300"/>
            <a:ext cx="177800" cy="44577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02001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9C646AA-F36E-4540-911D-FFFC0A0EF24A}" type="datetime1">
              <a:rPr lang="en-US" smtClean="0"/>
              <a:t>6/11/2023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973217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4C5F727-FA73-47F4-8647-79441AA996E3}"/>
              </a:ext>
            </a:extLst>
          </p:cNvPr>
          <p:cNvSpPr/>
          <p:nvPr userDrawn="1"/>
        </p:nvSpPr>
        <p:spPr>
          <a:xfrm>
            <a:off x="0" y="0"/>
            <a:ext cx="12192000" cy="6381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4FD2F3-3119-48E2-B464-A93E23C5A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476250"/>
            <a:ext cx="5165724" cy="2557463"/>
          </a:xfrm>
        </p:spPr>
        <p:txBody>
          <a:bodyPr anchor="ctr">
            <a:no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E87C6E-3441-429B-A81D-87F8344C06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476250"/>
            <a:ext cx="5795963" cy="25574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8ECDD1-1369-42FD-BD19-6797742A1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8900" y="6581978"/>
            <a:ext cx="373062" cy="206104"/>
          </a:xfrm>
          <a:prstGeom prst="rect">
            <a:avLst/>
          </a:prstGeom>
        </p:spPr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Picture Placeholder 6">
            <a:extLst>
              <a:ext uri="{FF2B5EF4-FFF2-40B4-BE49-F238E27FC236}">
                <a16:creationId xmlns:a16="http://schemas.microsoft.com/office/drawing/2014/main" id="{9303FD92-1AC4-4708-B13E-C97E00210D2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1476" y="3233941"/>
            <a:ext cx="11520486" cy="2966833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E4979D5-6F1E-40A2-9A8E-8C5AE1AA3B62}"/>
              </a:ext>
            </a:extLst>
          </p:cNvPr>
          <p:cNvSpPr/>
          <p:nvPr userDrawn="1"/>
        </p:nvSpPr>
        <p:spPr>
          <a:xfrm>
            <a:off x="0" y="476250"/>
            <a:ext cx="165100" cy="255746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302439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4C5F727-FA73-47F4-8647-79441AA996E3}"/>
              </a:ext>
            </a:extLst>
          </p:cNvPr>
          <p:cNvSpPr/>
          <p:nvPr userDrawn="1"/>
        </p:nvSpPr>
        <p:spPr>
          <a:xfrm>
            <a:off x="0" y="0"/>
            <a:ext cx="12192000" cy="6381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E4979D5-6F1E-40A2-9A8E-8C5AE1AA3B62}"/>
              </a:ext>
            </a:extLst>
          </p:cNvPr>
          <p:cNvSpPr/>
          <p:nvPr userDrawn="1"/>
        </p:nvSpPr>
        <p:spPr>
          <a:xfrm>
            <a:off x="0" y="0"/>
            <a:ext cx="513805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4FD2F3-3119-48E2-B464-A93E23C5A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9197" y="1296176"/>
            <a:ext cx="5272764" cy="1551573"/>
          </a:xfrm>
        </p:spPr>
        <p:txBody>
          <a:bodyPr anchor="b">
            <a:no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E87C6E-3441-429B-A81D-87F8344C06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19198" y="3073967"/>
            <a:ext cx="5272764" cy="25574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8ECDD1-1369-42FD-BD19-6797742A1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8900" y="6581978"/>
            <a:ext cx="373062" cy="206104"/>
          </a:xfrm>
          <a:prstGeom prst="rect">
            <a:avLst/>
          </a:prstGeom>
        </p:spPr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Picture Placeholder 6">
            <a:extLst>
              <a:ext uri="{FF2B5EF4-FFF2-40B4-BE49-F238E27FC236}">
                <a16:creationId xmlns:a16="http://schemas.microsoft.com/office/drawing/2014/main" id="{9303FD92-1AC4-4708-B13E-C97E00210D2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117601" y="1016000"/>
            <a:ext cx="5138058" cy="4978400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306EB3B-6A54-45E7-B23D-F9515CC15D12}"/>
              </a:ext>
            </a:extLst>
          </p:cNvPr>
          <p:cNvSpPr/>
          <p:nvPr userDrawn="1"/>
        </p:nvSpPr>
        <p:spPr>
          <a:xfrm>
            <a:off x="0" y="5994400"/>
            <a:ext cx="4093029" cy="8636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E110354-15BA-4B22-B7CF-3D5BFA5C722D}"/>
              </a:ext>
            </a:extLst>
          </p:cNvPr>
          <p:cNvSpPr/>
          <p:nvPr userDrawn="1"/>
        </p:nvSpPr>
        <p:spPr>
          <a:xfrm>
            <a:off x="2162630" y="873210"/>
            <a:ext cx="4093029" cy="13857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537442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4C5F727-FA73-47F4-8647-79441AA996E3}"/>
              </a:ext>
            </a:extLst>
          </p:cNvPr>
          <p:cNvSpPr/>
          <p:nvPr userDrawn="1"/>
        </p:nvSpPr>
        <p:spPr>
          <a:xfrm>
            <a:off x="0" y="0"/>
            <a:ext cx="12192000" cy="6381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4FD2F3-3119-48E2-B464-A93E23C5A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1783831"/>
            <a:ext cx="3111954" cy="3290338"/>
          </a:xfrm>
        </p:spPr>
        <p:txBody>
          <a:bodyPr anchor="ctr">
            <a:no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E87C6E-3441-429B-A81D-87F8344C06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89370" y="1783832"/>
            <a:ext cx="4402592" cy="3290338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8ECDD1-1369-42FD-BD19-6797742A1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8900" y="6581978"/>
            <a:ext cx="373062" cy="206104"/>
          </a:xfrm>
          <a:prstGeom prst="rect">
            <a:avLst/>
          </a:prstGeom>
        </p:spPr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Picture Placeholder 6">
            <a:extLst>
              <a:ext uri="{FF2B5EF4-FFF2-40B4-BE49-F238E27FC236}">
                <a16:creationId xmlns:a16="http://schemas.microsoft.com/office/drawing/2014/main" id="{9303FD92-1AC4-4708-B13E-C97E00210D2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672114" y="0"/>
            <a:ext cx="3628571" cy="6858000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E16C293-C1E0-4EA5-BDE5-D226D72FC08B}"/>
              </a:ext>
            </a:extLst>
          </p:cNvPr>
          <p:cNvSpPr/>
          <p:nvPr userDrawn="1"/>
        </p:nvSpPr>
        <p:spPr>
          <a:xfrm>
            <a:off x="371475" y="5297714"/>
            <a:ext cx="3111954" cy="156028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C770C08-8FFF-4293-8E7D-DBFEE4E3E443}"/>
              </a:ext>
            </a:extLst>
          </p:cNvPr>
          <p:cNvSpPr/>
          <p:nvPr userDrawn="1"/>
        </p:nvSpPr>
        <p:spPr>
          <a:xfrm>
            <a:off x="7489370" y="0"/>
            <a:ext cx="4402593" cy="156028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060952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D497887-B1EF-4184-95F4-276A92D54B8F}"/>
              </a:ext>
            </a:extLst>
          </p:cNvPr>
          <p:cNvSpPr/>
          <p:nvPr userDrawn="1"/>
        </p:nvSpPr>
        <p:spPr>
          <a:xfrm>
            <a:off x="0" y="0"/>
            <a:ext cx="12192000" cy="6381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F93C6CC-9D8D-4981-8106-72C617756BD8}"/>
              </a:ext>
            </a:extLst>
          </p:cNvPr>
          <p:cNvSpPr/>
          <p:nvPr userDrawn="1"/>
        </p:nvSpPr>
        <p:spPr>
          <a:xfrm>
            <a:off x="0" y="1389743"/>
            <a:ext cx="12192000" cy="407851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2FFEDF-1F62-45E5-8000-9689D9DFC4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331584"/>
            <a:ext cx="10515600" cy="1500187"/>
          </a:xfrm>
        </p:spPr>
        <p:txBody>
          <a:bodyPr anchor="ctr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F2E6F7-3BE5-4484-A73E-3EFDB7348B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968071"/>
            <a:ext cx="10515600" cy="805542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D10129-98D8-456D-9925-F02A38DE1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8900" y="6581978"/>
            <a:ext cx="373062" cy="206104"/>
          </a:xfrm>
          <a:prstGeom prst="rect">
            <a:avLst/>
          </a:prstGeom>
        </p:spPr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19AEFA0-9379-4E32-9D66-976465036916}"/>
              </a:ext>
            </a:extLst>
          </p:cNvPr>
          <p:cNvSpPr/>
          <p:nvPr userDrawn="1"/>
        </p:nvSpPr>
        <p:spPr>
          <a:xfrm>
            <a:off x="371475" y="580571"/>
            <a:ext cx="1573439" cy="150018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4FFB43B-30D9-4055-B912-4E3C85B03657}"/>
              </a:ext>
            </a:extLst>
          </p:cNvPr>
          <p:cNvSpPr/>
          <p:nvPr userDrawn="1"/>
        </p:nvSpPr>
        <p:spPr>
          <a:xfrm>
            <a:off x="7097486" y="5105274"/>
            <a:ext cx="4794477" cy="72596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626094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D497887-B1EF-4184-95F4-276A92D54B8F}"/>
              </a:ext>
            </a:extLst>
          </p:cNvPr>
          <p:cNvSpPr/>
          <p:nvPr userDrawn="1"/>
        </p:nvSpPr>
        <p:spPr>
          <a:xfrm>
            <a:off x="0" y="0"/>
            <a:ext cx="12192000" cy="6381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F93C6CC-9D8D-4981-8106-72C617756BD8}"/>
              </a:ext>
            </a:extLst>
          </p:cNvPr>
          <p:cNvSpPr/>
          <p:nvPr userDrawn="1"/>
        </p:nvSpPr>
        <p:spPr>
          <a:xfrm>
            <a:off x="0" y="0"/>
            <a:ext cx="6096000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Picture Placeholder 6">
            <a:extLst>
              <a:ext uri="{FF2B5EF4-FFF2-40B4-BE49-F238E27FC236}">
                <a16:creationId xmlns:a16="http://schemas.microsoft.com/office/drawing/2014/main" id="{391EAACA-1322-4E60-917E-C7408F539D5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1476" y="260350"/>
            <a:ext cx="11520488" cy="6009821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2FFEDF-1F62-45E5-8000-9689D9DFC4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4750" y="3957831"/>
            <a:ext cx="9620250" cy="1500187"/>
          </a:xfrm>
        </p:spPr>
        <p:txBody>
          <a:bodyPr anchor="ctr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D10129-98D8-456D-9925-F02A38DE1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8900" y="6581978"/>
            <a:ext cx="373062" cy="206104"/>
          </a:xfrm>
          <a:prstGeom prst="rect">
            <a:avLst/>
          </a:prstGeom>
        </p:spPr>
        <p:txBody>
          <a:bodyPr/>
          <a:lstStyle/>
          <a:p>
            <a:fld id="{03DC2DEF-D2FE-4B45-ABA4-9F153FD1C98A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3296215-27AE-462B-9127-E1C932633896}"/>
              </a:ext>
            </a:extLst>
          </p:cNvPr>
          <p:cNvSpPr/>
          <p:nvPr userDrawn="1"/>
        </p:nvSpPr>
        <p:spPr>
          <a:xfrm>
            <a:off x="1093471" y="3843394"/>
            <a:ext cx="1722120" cy="1729060"/>
          </a:xfrm>
          <a:custGeom>
            <a:avLst/>
            <a:gdLst>
              <a:gd name="connsiteX0" fmla="*/ 0 w 2730500"/>
              <a:gd name="connsiteY0" fmla="*/ 0 h 2730500"/>
              <a:gd name="connsiteX1" fmla="*/ 2730500 w 2730500"/>
              <a:gd name="connsiteY1" fmla="*/ 0 h 2730500"/>
              <a:gd name="connsiteX2" fmla="*/ 2730500 w 2730500"/>
              <a:gd name="connsiteY2" fmla="*/ 672834 h 2730500"/>
              <a:gd name="connsiteX3" fmla="*/ 2606675 w 2730500"/>
              <a:gd name="connsiteY3" fmla="*/ 672834 h 2730500"/>
              <a:gd name="connsiteX4" fmla="*/ 2606675 w 2730500"/>
              <a:gd name="connsiteY4" fmla="*/ 116870 h 2730500"/>
              <a:gd name="connsiteX5" fmla="*/ 123826 w 2730500"/>
              <a:gd name="connsiteY5" fmla="*/ 116870 h 2730500"/>
              <a:gd name="connsiteX6" fmla="*/ 123826 w 2730500"/>
              <a:gd name="connsiteY6" fmla="*/ 2613630 h 2730500"/>
              <a:gd name="connsiteX7" fmla="*/ 2606675 w 2730500"/>
              <a:gd name="connsiteY7" fmla="*/ 2613630 h 2730500"/>
              <a:gd name="connsiteX8" fmla="*/ 2606675 w 2730500"/>
              <a:gd name="connsiteY8" fmla="*/ 2066205 h 2730500"/>
              <a:gd name="connsiteX9" fmla="*/ 2730500 w 2730500"/>
              <a:gd name="connsiteY9" fmla="*/ 2066205 h 2730500"/>
              <a:gd name="connsiteX10" fmla="*/ 2730500 w 2730500"/>
              <a:gd name="connsiteY10" fmla="*/ 2730500 h 2730500"/>
              <a:gd name="connsiteX11" fmla="*/ 0 w 2730500"/>
              <a:gd name="connsiteY11" fmla="*/ 2730500 h 2730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730500" h="2730500">
                <a:moveTo>
                  <a:pt x="0" y="0"/>
                </a:moveTo>
                <a:lnTo>
                  <a:pt x="2730500" y="0"/>
                </a:lnTo>
                <a:lnTo>
                  <a:pt x="2730500" y="672834"/>
                </a:lnTo>
                <a:lnTo>
                  <a:pt x="2606675" y="672834"/>
                </a:lnTo>
                <a:lnTo>
                  <a:pt x="2606675" y="116870"/>
                </a:lnTo>
                <a:lnTo>
                  <a:pt x="123826" y="116870"/>
                </a:lnTo>
                <a:lnTo>
                  <a:pt x="123826" y="2613630"/>
                </a:lnTo>
                <a:lnTo>
                  <a:pt x="2606675" y="2613630"/>
                </a:lnTo>
                <a:lnTo>
                  <a:pt x="2606675" y="2066205"/>
                </a:lnTo>
                <a:lnTo>
                  <a:pt x="2730500" y="2066205"/>
                </a:lnTo>
                <a:lnTo>
                  <a:pt x="2730500" y="2730500"/>
                </a:lnTo>
                <a:lnTo>
                  <a:pt x="0" y="27305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887546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D497887-B1EF-4184-95F4-276A92D54B8F}"/>
              </a:ext>
            </a:extLst>
          </p:cNvPr>
          <p:cNvSpPr/>
          <p:nvPr userDrawn="1"/>
        </p:nvSpPr>
        <p:spPr>
          <a:xfrm>
            <a:off x="0" y="0"/>
            <a:ext cx="12192000" cy="6381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3" name="Picture Placeholder 32">
            <a:extLst>
              <a:ext uri="{FF2B5EF4-FFF2-40B4-BE49-F238E27FC236}">
                <a16:creationId xmlns:a16="http://schemas.microsoft.com/office/drawing/2014/main" id="{2DB7CFEB-6952-4BC3-B9E0-0C382490F9E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00675" y="260350"/>
            <a:ext cx="6499502" cy="5940425"/>
          </a:xfrm>
          <a:custGeom>
            <a:avLst/>
            <a:gdLst>
              <a:gd name="connsiteX0" fmla="*/ 4432576 w 6499502"/>
              <a:gd name="connsiteY0" fmla="*/ 4057650 h 5940425"/>
              <a:gd name="connsiteX1" fmla="*/ 6499502 w 6499502"/>
              <a:gd name="connsiteY1" fmla="*/ 4057650 h 5940425"/>
              <a:gd name="connsiteX2" fmla="*/ 6499502 w 6499502"/>
              <a:gd name="connsiteY2" fmla="*/ 5940425 h 5940425"/>
              <a:gd name="connsiteX3" fmla="*/ 4432576 w 6499502"/>
              <a:gd name="connsiteY3" fmla="*/ 5940425 h 5940425"/>
              <a:gd name="connsiteX4" fmla="*/ 2216288 w 6499502"/>
              <a:gd name="connsiteY4" fmla="*/ 4057650 h 5940425"/>
              <a:gd name="connsiteX5" fmla="*/ 4283214 w 6499502"/>
              <a:gd name="connsiteY5" fmla="*/ 4057650 h 5940425"/>
              <a:gd name="connsiteX6" fmla="*/ 4283214 w 6499502"/>
              <a:gd name="connsiteY6" fmla="*/ 5940425 h 5940425"/>
              <a:gd name="connsiteX7" fmla="*/ 2216288 w 6499502"/>
              <a:gd name="connsiteY7" fmla="*/ 5940425 h 5940425"/>
              <a:gd name="connsiteX8" fmla="*/ 0 w 6499502"/>
              <a:gd name="connsiteY8" fmla="*/ 4057650 h 5940425"/>
              <a:gd name="connsiteX9" fmla="*/ 2066926 w 6499502"/>
              <a:gd name="connsiteY9" fmla="*/ 4057650 h 5940425"/>
              <a:gd name="connsiteX10" fmla="*/ 2066926 w 6499502"/>
              <a:gd name="connsiteY10" fmla="*/ 5940425 h 5940425"/>
              <a:gd name="connsiteX11" fmla="*/ 0 w 6499502"/>
              <a:gd name="connsiteY11" fmla="*/ 5940425 h 5940425"/>
              <a:gd name="connsiteX12" fmla="*/ 4432576 w 6499502"/>
              <a:gd name="connsiteY12" fmla="*/ 2028825 h 5940425"/>
              <a:gd name="connsiteX13" fmla="*/ 6499502 w 6499502"/>
              <a:gd name="connsiteY13" fmla="*/ 2028825 h 5940425"/>
              <a:gd name="connsiteX14" fmla="*/ 6499502 w 6499502"/>
              <a:gd name="connsiteY14" fmla="*/ 3911600 h 5940425"/>
              <a:gd name="connsiteX15" fmla="*/ 4432576 w 6499502"/>
              <a:gd name="connsiteY15" fmla="*/ 3911600 h 5940425"/>
              <a:gd name="connsiteX16" fmla="*/ 2216288 w 6499502"/>
              <a:gd name="connsiteY16" fmla="*/ 2028825 h 5940425"/>
              <a:gd name="connsiteX17" fmla="*/ 4283214 w 6499502"/>
              <a:gd name="connsiteY17" fmla="*/ 2028825 h 5940425"/>
              <a:gd name="connsiteX18" fmla="*/ 4283214 w 6499502"/>
              <a:gd name="connsiteY18" fmla="*/ 3911600 h 5940425"/>
              <a:gd name="connsiteX19" fmla="*/ 2216288 w 6499502"/>
              <a:gd name="connsiteY19" fmla="*/ 3911600 h 5940425"/>
              <a:gd name="connsiteX20" fmla="*/ 0 w 6499502"/>
              <a:gd name="connsiteY20" fmla="*/ 2028825 h 5940425"/>
              <a:gd name="connsiteX21" fmla="*/ 2066926 w 6499502"/>
              <a:gd name="connsiteY21" fmla="*/ 2028825 h 5940425"/>
              <a:gd name="connsiteX22" fmla="*/ 2066926 w 6499502"/>
              <a:gd name="connsiteY22" fmla="*/ 3911600 h 5940425"/>
              <a:gd name="connsiteX23" fmla="*/ 0 w 6499502"/>
              <a:gd name="connsiteY23" fmla="*/ 3911600 h 5940425"/>
              <a:gd name="connsiteX24" fmla="*/ 4432576 w 6499502"/>
              <a:gd name="connsiteY24" fmla="*/ 0 h 5940425"/>
              <a:gd name="connsiteX25" fmla="*/ 6499502 w 6499502"/>
              <a:gd name="connsiteY25" fmla="*/ 0 h 5940425"/>
              <a:gd name="connsiteX26" fmla="*/ 6499502 w 6499502"/>
              <a:gd name="connsiteY26" fmla="*/ 1882775 h 5940425"/>
              <a:gd name="connsiteX27" fmla="*/ 4432576 w 6499502"/>
              <a:gd name="connsiteY27" fmla="*/ 1882775 h 5940425"/>
              <a:gd name="connsiteX28" fmla="*/ 2216288 w 6499502"/>
              <a:gd name="connsiteY28" fmla="*/ 0 h 5940425"/>
              <a:gd name="connsiteX29" fmla="*/ 4283214 w 6499502"/>
              <a:gd name="connsiteY29" fmla="*/ 0 h 5940425"/>
              <a:gd name="connsiteX30" fmla="*/ 4283214 w 6499502"/>
              <a:gd name="connsiteY30" fmla="*/ 1882775 h 5940425"/>
              <a:gd name="connsiteX31" fmla="*/ 2216288 w 6499502"/>
              <a:gd name="connsiteY31" fmla="*/ 1882775 h 5940425"/>
              <a:gd name="connsiteX32" fmla="*/ 0 w 6499502"/>
              <a:gd name="connsiteY32" fmla="*/ 0 h 5940425"/>
              <a:gd name="connsiteX33" fmla="*/ 2066926 w 6499502"/>
              <a:gd name="connsiteY33" fmla="*/ 0 h 5940425"/>
              <a:gd name="connsiteX34" fmla="*/ 2066926 w 6499502"/>
              <a:gd name="connsiteY34" fmla="*/ 1882775 h 5940425"/>
              <a:gd name="connsiteX35" fmla="*/ 0 w 6499502"/>
              <a:gd name="connsiteY35" fmla="*/ 1882775 h 594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6499502" h="5940425">
                <a:moveTo>
                  <a:pt x="4432576" y="4057650"/>
                </a:moveTo>
                <a:lnTo>
                  <a:pt x="6499502" y="4057650"/>
                </a:lnTo>
                <a:lnTo>
                  <a:pt x="6499502" y="5940425"/>
                </a:lnTo>
                <a:lnTo>
                  <a:pt x="4432576" y="5940425"/>
                </a:lnTo>
                <a:close/>
                <a:moveTo>
                  <a:pt x="2216288" y="4057650"/>
                </a:moveTo>
                <a:lnTo>
                  <a:pt x="4283214" y="4057650"/>
                </a:lnTo>
                <a:lnTo>
                  <a:pt x="4283214" y="5940425"/>
                </a:lnTo>
                <a:lnTo>
                  <a:pt x="2216288" y="5940425"/>
                </a:lnTo>
                <a:close/>
                <a:moveTo>
                  <a:pt x="0" y="4057650"/>
                </a:moveTo>
                <a:lnTo>
                  <a:pt x="2066926" y="4057650"/>
                </a:lnTo>
                <a:lnTo>
                  <a:pt x="2066926" y="5940425"/>
                </a:lnTo>
                <a:lnTo>
                  <a:pt x="0" y="5940425"/>
                </a:lnTo>
                <a:close/>
                <a:moveTo>
                  <a:pt x="4432576" y="2028825"/>
                </a:moveTo>
                <a:lnTo>
                  <a:pt x="6499502" y="2028825"/>
                </a:lnTo>
                <a:lnTo>
                  <a:pt x="6499502" y="3911600"/>
                </a:lnTo>
                <a:lnTo>
                  <a:pt x="4432576" y="3911600"/>
                </a:lnTo>
                <a:close/>
                <a:moveTo>
                  <a:pt x="2216288" y="2028825"/>
                </a:moveTo>
                <a:lnTo>
                  <a:pt x="4283214" y="2028825"/>
                </a:lnTo>
                <a:lnTo>
                  <a:pt x="4283214" y="3911600"/>
                </a:lnTo>
                <a:lnTo>
                  <a:pt x="2216288" y="3911600"/>
                </a:lnTo>
                <a:close/>
                <a:moveTo>
                  <a:pt x="0" y="2028825"/>
                </a:moveTo>
                <a:lnTo>
                  <a:pt x="2066926" y="2028825"/>
                </a:lnTo>
                <a:lnTo>
                  <a:pt x="2066926" y="3911600"/>
                </a:lnTo>
                <a:lnTo>
                  <a:pt x="0" y="3911600"/>
                </a:lnTo>
                <a:close/>
                <a:moveTo>
                  <a:pt x="4432576" y="0"/>
                </a:moveTo>
                <a:lnTo>
                  <a:pt x="6499502" y="0"/>
                </a:lnTo>
                <a:lnTo>
                  <a:pt x="6499502" y="1882775"/>
                </a:lnTo>
                <a:lnTo>
                  <a:pt x="4432576" y="1882775"/>
                </a:lnTo>
                <a:close/>
                <a:moveTo>
                  <a:pt x="2216288" y="0"/>
                </a:moveTo>
                <a:lnTo>
                  <a:pt x="4283214" y="0"/>
                </a:lnTo>
                <a:lnTo>
                  <a:pt x="4283214" y="1882775"/>
                </a:lnTo>
                <a:lnTo>
                  <a:pt x="2216288" y="1882775"/>
                </a:lnTo>
                <a:close/>
                <a:moveTo>
                  <a:pt x="0" y="0"/>
                </a:moveTo>
                <a:lnTo>
                  <a:pt x="2066926" y="0"/>
                </a:lnTo>
                <a:lnTo>
                  <a:pt x="2066926" y="1882775"/>
                </a:lnTo>
                <a:lnTo>
                  <a:pt x="0" y="188277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45720" rtlCol="0" anchor="ctr">
            <a:no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2FFEDF-1F62-45E5-8000-9689D9DFC4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1596928"/>
            <a:ext cx="4810125" cy="3267268"/>
          </a:xfrm>
        </p:spPr>
        <p:txBody>
          <a:bodyPr anchor="ctr"/>
          <a:lstStyle>
            <a:lvl1pPr>
              <a:defRPr sz="6000">
                <a:solidFill>
                  <a:schemeClr val="accent5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D10129-98D8-456D-9925-F02A38DE1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8900" y="6581978"/>
            <a:ext cx="373062" cy="206104"/>
          </a:xfrm>
          <a:prstGeom prst="rect">
            <a:avLst/>
          </a:prstGeom>
        </p:spPr>
        <p:txBody>
          <a:bodyPr/>
          <a:lstStyle/>
          <a:p>
            <a:fld id="{03DC2DEF-D2FE-4B45-ABA4-9F153FD1C98A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73E3CFC-9652-4E07-82D7-0EC3304CAA1F}"/>
              </a:ext>
            </a:extLst>
          </p:cNvPr>
          <p:cNvSpPr/>
          <p:nvPr userDrawn="1"/>
        </p:nvSpPr>
        <p:spPr>
          <a:xfrm>
            <a:off x="3933498" y="4952673"/>
            <a:ext cx="1248102" cy="12481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6B43515-5C7A-4125-B76D-8A24D2BBE5EC}"/>
              </a:ext>
            </a:extLst>
          </p:cNvPr>
          <p:cNvSpPr/>
          <p:nvPr userDrawn="1"/>
        </p:nvSpPr>
        <p:spPr>
          <a:xfrm>
            <a:off x="371475" y="1011911"/>
            <a:ext cx="496540" cy="49654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C9A713B-4176-4C86-9E87-4ADBD6F444FB}"/>
              </a:ext>
            </a:extLst>
          </p:cNvPr>
          <p:cNvSpPr/>
          <p:nvPr userDrawn="1"/>
        </p:nvSpPr>
        <p:spPr>
          <a:xfrm>
            <a:off x="620587" y="671713"/>
            <a:ext cx="247428" cy="24742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87927470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D497887-B1EF-4184-95F4-276A92D54B8F}"/>
              </a:ext>
            </a:extLst>
          </p:cNvPr>
          <p:cNvSpPr/>
          <p:nvPr userDrawn="1"/>
        </p:nvSpPr>
        <p:spPr>
          <a:xfrm>
            <a:off x="0" y="0"/>
            <a:ext cx="12192000" cy="6381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2FFEDF-1F62-45E5-8000-9689D9DFC4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3917949"/>
            <a:ext cx="6915150" cy="2268337"/>
          </a:xfrm>
        </p:spPr>
        <p:txBody>
          <a:bodyPr anchor="ctr"/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D10129-98D8-456D-9925-F02A38DE1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8900" y="6581978"/>
            <a:ext cx="373062" cy="206104"/>
          </a:xfrm>
          <a:prstGeom prst="rect">
            <a:avLst/>
          </a:prstGeom>
        </p:spPr>
        <p:txBody>
          <a:bodyPr/>
          <a:lstStyle/>
          <a:p>
            <a:fld id="{03DC2DEF-D2FE-4B45-ABA4-9F153FD1C98A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73E3CFC-9652-4E07-82D7-0EC3304CAA1F}"/>
              </a:ext>
            </a:extLst>
          </p:cNvPr>
          <p:cNvSpPr/>
          <p:nvPr userDrawn="1"/>
        </p:nvSpPr>
        <p:spPr>
          <a:xfrm>
            <a:off x="5222179" y="2327274"/>
            <a:ext cx="2176462" cy="15112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FA0623C-0B34-4074-8AA0-6428A5AF07A3}"/>
              </a:ext>
            </a:extLst>
          </p:cNvPr>
          <p:cNvSpPr/>
          <p:nvPr userDrawn="1"/>
        </p:nvSpPr>
        <p:spPr>
          <a:xfrm>
            <a:off x="7468839" y="3917949"/>
            <a:ext cx="2176462" cy="228282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3" name="Picture Placeholder 32">
            <a:extLst>
              <a:ext uri="{FF2B5EF4-FFF2-40B4-BE49-F238E27FC236}">
                <a16:creationId xmlns:a16="http://schemas.microsoft.com/office/drawing/2014/main" id="{B5D335A5-A601-4D8A-AEF5-F34792FF565A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371474" y="260351"/>
            <a:ext cx="11520489" cy="5940424"/>
          </a:xfrm>
          <a:custGeom>
            <a:avLst/>
            <a:gdLst>
              <a:gd name="connsiteX0" fmla="*/ 9344026 w 11520489"/>
              <a:gd name="connsiteY0" fmla="*/ 3657598 h 5940424"/>
              <a:gd name="connsiteX1" fmla="*/ 11520489 w 11520489"/>
              <a:gd name="connsiteY1" fmla="*/ 3657598 h 5940424"/>
              <a:gd name="connsiteX2" fmla="*/ 11520489 w 11520489"/>
              <a:gd name="connsiteY2" fmla="*/ 5940424 h 5940424"/>
              <a:gd name="connsiteX3" fmla="*/ 9344026 w 11520489"/>
              <a:gd name="connsiteY3" fmla="*/ 5940424 h 5940424"/>
              <a:gd name="connsiteX4" fmla="*/ 9344026 w 11520489"/>
              <a:gd name="connsiteY4" fmla="*/ 2066924 h 5940424"/>
              <a:gd name="connsiteX5" fmla="*/ 11520489 w 11520489"/>
              <a:gd name="connsiteY5" fmla="*/ 2066924 h 5940424"/>
              <a:gd name="connsiteX6" fmla="*/ 11520489 w 11520489"/>
              <a:gd name="connsiteY6" fmla="*/ 3578224 h 5940424"/>
              <a:gd name="connsiteX7" fmla="*/ 9344026 w 11520489"/>
              <a:gd name="connsiteY7" fmla="*/ 3578224 h 5940424"/>
              <a:gd name="connsiteX8" fmla="*/ 7097365 w 11520489"/>
              <a:gd name="connsiteY8" fmla="*/ 2066924 h 5940424"/>
              <a:gd name="connsiteX9" fmla="*/ 9273828 w 11520489"/>
              <a:gd name="connsiteY9" fmla="*/ 2066924 h 5940424"/>
              <a:gd name="connsiteX10" fmla="*/ 9273828 w 11520489"/>
              <a:gd name="connsiteY10" fmla="*/ 3578224 h 5940424"/>
              <a:gd name="connsiteX11" fmla="*/ 7097365 w 11520489"/>
              <a:gd name="connsiteY11" fmla="*/ 3578224 h 5940424"/>
              <a:gd name="connsiteX12" fmla="*/ 2604044 w 11520489"/>
              <a:gd name="connsiteY12" fmla="*/ 2066923 h 5940424"/>
              <a:gd name="connsiteX13" fmla="*/ 4780506 w 11520489"/>
              <a:gd name="connsiteY13" fmla="*/ 2066923 h 5940424"/>
              <a:gd name="connsiteX14" fmla="*/ 4780506 w 11520489"/>
              <a:gd name="connsiteY14" fmla="*/ 3578222 h 5940424"/>
              <a:gd name="connsiteX15" fmla="*/ 2604044 w 11520489"/>
              <a:gd name="connsiteY15" fmla="*/ 3578222 h 5940424"/>
              <a:gd name="connsiteX16" fmla="*/ 0 w 11520489"/>
              <a:gd name="connsiteY16" fmla="*/ 2066923 h 5940424"/>
              <a:gd name="connsiteX17" fmla="*/ 2533843 w 11520489"/>
              <a:gd name="connsiteY17" fmla="*/ 2066923 h 5940424"/>
              <a:gd name="connsiteX18" fmla="*/ 2533843 w 11520489"/>
              <a:gd name="connsiteY18" fmla="*/ 3578222 h 5940424"/>
              <a:gd name="connsiteX19" fmla="*/ 0 w 11520489"/>
              <a:gd name="connsiteY19" fmla="*/ 3578222 h 5940424"/>
              <a:gd name="connsiteX20" fmla="*/ 2604046 w 11520489"/>
              <a:gd name="connsiteY20" fmla="*/ 0 h 5940424"/>
              <a:gd name="connsiteX21" fmla="*/ 4780509 w 11520489"/>
              <a:gd name="connsiteY21" fmla="*/ 0 h 5940424"/>
              <a:gd name="connsiteX22" fmla="*/ 4780509 w 11520489"/>
              <a:gd name="connsiteY22" fmla="*/ 1987550 h 5940424"/>
              <a:gd name="connsiteX23" fmla="*/ 2604046 w 11520489"/>
              <a:gd name="connsiteY23" fmla="*/ 1987550 h 5940424"/>
              <a:gd name="connsiteX24" fmla="*/ 2 w 11520489"/>
              <a:gd name="connsiteY24" fmla="*/ 0 h 5940424"/>
              <a:gd name="connsiteX25" fmla="*/ 2533845 w 11520489"/>
              <a:gd name="connsiteY25" fmla="*/ 0 h 5940424"/>
              <a:gd name="connsiteX26" fmla="*/ 2533845 w 11520489"/>
              <a:gd name="connsiteY26" fmla="*/ 1987550 h 5940424"/>
              <a:gd name="connsiteX27" fmla="*/ 2 w 11520489"/>
              <a:gd name="connsiteY27" fmla="*/ 1987550 h 5940424"/>
              <a:gd name="connsiteX28" fmla="*/ 7097365 w 11520489"/>
              <a:gd name="connsiteY28" fmla="*/ 0 h 5940424"/>
              <a:gd name="connsiteX29" fmla="*/ 9273828 w 11520489"/>
              <a:gd name="connsiteY29" fmla="*/ 0 h 5940424"/>
              <a:gd name="connsiteX30" fmla="*/ 9273828 w 11520489"/>
              <a:gd name="connsiteY30" fmla="*/ 1987550 h 5940424"/>
              <a:gd name="connsiteX31" fmla="*/ 7097365 w 11520489"/>
              <a:gd name="connsiteY31" fmla="*/ 1987550 h 5940424"/>
              <a:gd name="connsiteX32" fmla="*/ 4850705 w 11520489"/>
              <a:gd name="connsiteY32" fmla="*/ 0 h 5940424"/>
              <a:gd name="connsiteX33" fmla="*/ 7027168 w 11520489"/>
              <a:gd name="connsiteY33" fmla="*/ 0 h 5940424"/>
              <a:gd name="connsiteX34" fmla="*/ 7027168 w 11520489"/>
              <a:gd name="connsiteY34" fmla="*/ 1987550 h 5940424"/>
              <a:gd name="connsiteX35" fmla="*/ 4850705 w 11520489"/>
              <a:gd name="connsiteY35" fmla="*/ 1987550 h 5940424"/>
              <a:gd name="connsiteX36" fmla="*/ 9344025 w 11520489"/>
              <a:gd name="connsiteY36" fmla="*/ 0 h 5940424"/>
              <a:gd name="connsiteX37" fmla="*/ 11520488 w 11520489"/>
              <a:gd name="connsiteY37" fmla="*/ 0 h 5940424"/>
              <a:gd name="connsiteX38" fmla="*/ 11520488 w 11520489"/>
              <a:gd name="connsiteY38" fmla="*/ 1987550 h 5940424"/>
              <a:gd name="connsiteX39" fmla="*/ 9344025 w 11520489"/>
              <a:gd name="connsiteY39" fmla="*/ 1987550 h 5940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1520489" h="5940424">
                <a:moveTo>
                  <a:pt x="9344026" y="3657598"/>
                </a:moveTo>
                <a:lnTo>
                  <a:pt x="11520489" y="3657598"/>
                </a:lnTo>
                <a:lnTo>
                  <a:pt x="11520489" y="5940424"/>
                </a:lnTo>
                <a:lnTo>
                  <a:pt x="9344026" y="5940424"/>
                </a:lnTo>
                <a:close/>
                <a:moveTo>
                  <a:pt x="9344026" y="2066924"/>
                </a:moveTo>
                <a:lnTo>
                  <a:pt x="11520489" y="2066924"/>
                </a:lnTo>
                <a:lnTo>
                  <a:pt x="11520489" y="3578224"/>
                </a:lnTo>
                <a:lnTo>
                  <a:pt x="9344026" y="3578224"/>
                </a:lnTo>
                <a:close/>
                <a:moveTo>
                  <a:pt x="7097365" y="2066924"/>
                </a:moveTo>
                <a:lnTo>
                  <a:pt x="9273828" y="2066924"/>
                </a:lnTo>
                <a:lnTo>
                  <a:pt x="9273828" y="3578224"/>
                </a:lnTo>
                <a:lnTo>
                  <a:pt x="7097365" y="3578224"/>
                </a:lnTo>
                <a:close/>
                <a:moveTo>
                  <a:pt x="2604044" y="2066923"/>
                </a:moveTo>
                <a:lnTo>
                  <a:pt x="4780506" y="2066923"/>
                </a:lnTo>
                <a:lnTo>
                  <a:pt x="4780506" y="3578222"/>
                </a:lnTo>
                <a:lnTo>
                  <a:pt x="2604044" y="3578222"/>
                </a:lnTo>
                <a:close/>
                <a:moveTo>
                  <a:pt x="0" y="2066923"/>
                </a:moveTo>
                <a:lnTo>
                  <a:pt x="2533843" y="2066923"/>
                </a:lnTo>
                <a:lnTo>
                  <a:pt x="2533843" y="3578222"/>
                </a:lnTo>
                <a:lnTo>
                  <a:pt x="0" y="3578222"/>
                </a:lnTo>
                <a:close/>
                <a:moveTo>
                  <a:pt x="2604046" y="0"/>
                </a:moveTo>
                <a:lnTo>
                  <a:pt x="4780509" y="0"/>
                </a:lnTo>
                <a:lnTo>
                  <a:pt x="4780509" y="1987550"/>
                </a:lnTo>
                <a:lnTo>
                  <a:pt x="2604046" y="1987550"/>
                </a:lnTo>
                <a:close/>
                <a:moveTo>
                  <a:pt x="2" y="0"/>
                </a:moveTo>
                <a:lnTo>
                  <a:pt x="2533845" y="0"/>
                </a:lnTo>
                <a:lnTo>
                  <a:pt x="2533845" y="1987550"/>
                </a:lnTo>
                <a:lnTo>
                  <a:pt x="2" y="1987550"/>
                </a:lnTo>
                <a:close/>
                <a:moveTo>
                  <a:pt x="7097365" y="0"/>
                </a:moveTo>
                <a:lnTo>
                  <a:pt x="9273828" y="0"/>
                </a:lnTo>
                <a:lnTo>
                  <a:pt x="9273828" y="1987550"/>
                </a:lnTo>
                <a:lnTo>
                  <a:pt x="7097365" y="1987550"/>
                </a:lnTo>
                <a:close/>
                <a:moveTo>
                  <a:pt x="4850705" y="0"/>
                </a:moveTo>
                <a:lnTo>
                  <a:pt x="7027168" y="0"/>
                </a:lnTo>
                <a:lnTo>
                  <a:pt x="7027168" y="1987550"/>
                </a:lnTo>
                <a:lnTo>
                  <a:pt x="4850705" y="1987550"/>
                </a:lnTo>
                <a:close/>
                <a:moveTo>
                  <a:pt x="9344025" y="0"/>
                </a:moveTo>
                <a:lnTo>
                  <a:pt x="11520488" y="0"/>
                </a:lnTo>
                <a:lnTo>
                  <a:pt x="11520488" y="1987550"/>
                </a:lnTo>
                <a:lnTo>
                  <a:pt x="9344025" y="198755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45720" rtlCol="0" anchor="t">
            <a:no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95559646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D497887-B1EF-4184-95F4-276A92D54B8F}"/>
              </a:ext>
            </a:extLst>
          </p:cNvPr>
          <p:cNvSpPr/>
          <p:nvPr userDrawn="1"/>
        </p:nvSpPr>
        <p:spPr>
          <a:xfrm>
            <a:off x="0" y="0"/>
            <a:ext cx="12192000" cy="6381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2FFEDF-1F62-45E5-8000-9689D9DFC4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300" y="4406207"/>
            <a:ext cx="10439400" cy="1175444"/>
          </a:xfrm>
        </p:spPr>
        <p:txBody>
          <a:bodyPr anchor="ctr"/>
          <a:lstStyle>
            <a:lvl1pPr algn="ctr"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D10129-98D8-456D-9925-F02A38DE1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8900" y="6581978"/>
            <a:ext cx="373062" cy="206104"/>
          </a:xfrm>
          <a:prstGeom prst="rect">
            <a:avLst/>
          </a:prstGeom>
        </p:spPr>
        <p:txBody>
          <a:bodyPr/>
          <a:lstStyle/>
          <a:p>
            <a:fld id="{03DC2DEF-D2FE-4B45-ABA4-9F153FD1C98A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73E3CFC-9652-4E07-82D7-0EC3304CAA1F}"/>
              </a:ext>
            </a:extLst>
          </p:cNvPr>
          <p:cNvSpPr/>
          <p:nvPr userDrawn="1"/>
        </p:nvSpPr>
        <p:spPr>
          <a:xfrm>
            <a:off x="0" y="0"/>
            <a:ext cx="12191999" cy="284797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230D70C6-13FD-45D4-8FB6-26C56B8FF2D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1476" y="260350"/>
            <a:ext cx="11520488" cy="3657599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10ED78A-2A17-41C4-9030-D406C56DDF4A}"/>
              </a:ext>
            </a:extLst>
          </p:cNvPr>
          <p:cNvSpPr/>
          <p:nvPr userDrawn="1"/>
        </p:nvSpPr>
        <p:spPr>
          <a:xfrm>
            <a:off x="5795961" y="3914082"/>
            <a:ext cx="600075" cy="29189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62984022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A6C789F-805A-4494-8430-C63414191AC2}"/>
              </a:ext>
            </a:extLst>
          </p:cNvPr>
          <p:cNvSpPr/>
          <p:nvPr userDrawn="1"/>
        </p:nvSpPr>
        <p:spPr>
          <a:xfrm>
            <a:off x="371475" y="1526382"/>
            <a:ext cx="3595688" cy="45624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A73287-EED0-4EEC-8007-E2C13366027B}"/>
              </a:ext>
            </a:extLst>
          </p:cNvPr>
          <p:cNvSpPr/>
          <p:nvPr userDrawn="1"/>
        </p:nvSpPr>
        <p:spPr>
          <a:xfrm>
            <a:off x="8224838" y="1526382"/>
            <a:ext cx="3595688" cy="456247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E3A6AA5-A315-455E-B5C7-E53E3746ED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60534E-DE82-45F4-8E2E-DA97F16917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1026" y="1724025"/>
            <a:ext cx="3143250" cy="4191000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F1116B-C8B0-450D-83F6-49C4ABB22C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51282" y="1712119"/>
            <a:ext cx="3142800" cy="4191000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182A82-4FBE-4689-B739-692549B40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8900" y="6581978"/>
            <a:ext cx="373062" cy="206104"/>
          </a:xfrm>
          <a:prstGeom prst="rect">
            <a:avLst/>
          </a:prstGeom>
        </p:spPr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4DC80855-A1B8-4B65-B6F6-2AA6239EC24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967163" y="1233488"/>
            <a:ext cx="4257675" cy="5148262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997154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A73287-EED0-4EEC-8007-E2C13366027B}"/>
              </a:ext>
            </a:extLst>
          </p:cNvPr>
          <p:cNvSpPr/>
          <p:nvPr userDrawn="1"/>
        </p:nvSpPr>
        <p:spPr>
          <a:xfrm>
            <a:off x="6200775" y="1233487"/>
            <a:ext cx="5619751" cy="273367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E3A6AA5-A315-455E-B5C7-E53E3746ED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F1116B-C8B0-450D-83F6-49C4ABB22C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83054" y="1357414"/>
            <a:ext cx="5255193" cy="2404860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182A82-4FBE-4689-B739-692549B40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8900" y="6581978"/>
            <a:ext cx="373062" cy="206104"/>
          </a:xfrm>
          <a:prstGeom prst="rect">
            <a:avLst/>
          </a:prstGeom>
        </p:spPr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4DC80855-A1B8-4B65-B6F6-2AA6239EC24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1475" y="1233488"/>
            <a:ext cx="5757863" cy="2415600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Picture Placeholder 6">
            <a:extLst>
              <a:ext uri="{FF2B5EF4-FFF2-40B4-BE49-F238E27FC236}">
                <a16:creationId xmlns:a16="http://schemas.microsoft.com/office/drawing/2014/main" id="{B9795E85-7B91-41BB-9DF4-A4893AA48FF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00775" y="3967163"/>
            <a:ext cx="5619750" cy="2414587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B372D75-4BAD-4C47-AE7D-0F2711031EEC}"/>
              </a:ext>
            </a:extLst>
          </p:cNvPr>
          <p:cNvSpPr/>
          <p:nvPr userDrawn="1"/>
        </p:nvSpPr>
        <p:spPr>
          <a:xfrm>
            <a:off x="371475" y="3643799"/>
            <a:ext cx="5757863" cy="273367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60534E-DE82-45F4-8E2E-DA97F16917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2406" y="3848474"/>
            <a:ext cx="5256000" cy="2404800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85595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6/11/2023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058257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3A6AA5-A315-455E-B5C7-E53E3746ED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182A82-4FBE-4689-B739-692549B40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8900" y="6581978"/>
            <a:ext cx="373062" cy="206104"/>
          </a:xfrm>
          <a:prstGeom prst="rect">
            <a:avLst/>
          </a:prstGeom>
        </p:spPr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4DC80855-A1B8-4B65-B6F6-2AA6239EC24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1475" y="1233488"/>
            <a:ext cx="11520488" cy="2381361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B372D75-4BAD-4C47-AE7D-0F2711031EEC}"/>
              </a:ext>
            </a:extLst>
          </p:cNvPr>
          <p:cNvSpPr/>
          <p:nvPr userDrawn="1"/>
        </p:nvSpPr>
        <p:spPr>
          <a:xfrm>
            <a:off x="371475" y="3643799"/>
            <a:ext cx="11520488" cy="273367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F1116B-C8B0-450D-83F6-49C4ABB22C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83054" y="3808206"/>
            <a:ext cx="5255193" cy="2404860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60534E-DE82-45F4-8E2E-DA97F16917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2406" y="3808236"/>
            <a:ext cx="5256000" cy="2404800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15E3050-1157-4448-A84E-5AC72FC84A7F}"/>
              </a:ext>
            </a:extLst>
          </p:cNvPr>
          <p:cNvCxnSpPr/>
          <p:nvPr userDrawn="1"/>
        </p:nvCxnSpPr>
        <p:spPr>
          <a:xfrm>
            <a:off x="6131719" y="3774712"/>
            <a:ext cx="0" cy="247184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254487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30BCBF1-64A6-4051-BC31-B793E99731A6}"/>
              </a:ext>
            </a:extLst>
          </p:cNvPr>
          <p:cNvSpPr/>
          <p:nvPr userDrawn="1"/>
        </p:nvSpPr>
        <p:spPr>
          <a:xfrm>
            <a:off x="0" y="0"/>
            <a:ext cx="12192000" cy="6381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15DEB4D-1697-4E72-B2BF-F5EA1EF3B009}"/>
              </a:ext>
            </a:extLst>
          </p:cNvPr>
          <p:cNvSpPr/>
          <p:nvPr userDrawn="1"/>
        </p:nvSpPr>
        <p:spPr>
          <a:xfrm>
            <a:off x="7162799" y="3052634"/>
            <a:ext cx="1368533" cy="113014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E3A6AA5-A315-455E-B5C7-E53E3746ED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1334424"/>
            <a:ext cx="4448175" cy="1520824"/>
          </a:xfrm>
        </p:spPr>
        <p:txBody>
          <a:bodyPr anchor="b">
            <a:noAutofit/>
          </a:bodyPr>
          <a:lstStyle>
            <a:lvl1pPr>
              <a:defRPr sz="36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182A82-4FBE-4689-B739-692549B40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8900" y="6581978"/>
            <a:ext cx="373062" cy="206104"/>
          </a:xfrm>
          <a:prstGeom prst="rect">
            <a:avLst/>
          </a:prstGeom>
        </p:spPr>
        <p:txBody>
          <a:bodyPr/>
          <a:lstStyle/>
          <a:p>
            <a:fld id="{03DC2DEF-D2FE-4B45-ABA4-9F153FD1C98A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F1116B-C8B0-450D-83F6-49C4ABB22C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609563" y="3118775"/>
            <a:ext cx="2927311" cy="3081999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60534E-DE82-45F4-8E2E-DA97F16917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71475" y="3118776"/>
            <a:ext cx="2926800" cy="3081922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84421AF3-217F-49BD-BF47-1140F3F445D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908415" y="-4277"/>
            <a:ext cx="7283585" cy="6204974"/>
          </a:xfrm>
          <a:custGeom>
            <a:avLst/>
            <a:gdLst>
              <a:gd name="connsiteX0" fmla="*/ 4914900 w 7283585"/>
              <a:gd name="connsiteY0" fmla="*/ 4064000 h 6204974"/>
              <a:gd name="connsiteX1" fmla="*/ 7283585 w 7283585"/>
              <a:gd name="connsiteY1" fmla="*/ 4064000 h 6204974"/>
              <a:gd name="connsiteX2" fmla="*/ 7283585 w 7283585"/>
              <a:gd name="connsiteY2" fmla="*/ 6204974 h 6204974"/>
              <a:gd name="connsiteX3" fmla="*/ 4914900 w 7283585"/>
              <a:gd name="connsiteY3" fmla="*/ 6204974 h 6204974"/>
              <a:gd name="connsiteX4" fmla="*/ 4914900 w 7283585"/>
              <a:gd name="connsiteY4" fmla="*/ 2032000 h 6204974"/>
              <a:gd name="connsiteX5" fmla="*/ 7283585 w 7283585"/>
              <a:gd name="connsiteY5" fmla="*/ 2032000 h 6204974"/>
              <a:gd name="connsiteX6" fmla="*/ 7283585 w 7283585"/>
              <a:gd name="connsiteY6" fmla="*/ 3946525 h 6204974"/>
              <a:gd name="connsiteX7" fmla="*/ 4914900 w 7283585"/>
              <a:gd name="connsiteY7" fmla="*/ 3946525 h 6204974"/>
              <a:gd name="connsiteX8" fmla="*/ 2457450 w 7283585"/>
              <a:gd name="connsiteY8" fmla="*/ 2032000 h 6204974"/>
              <a:gd name="connsiteX9" fmla="*/ 4826135 w 7283585"/>
              <a:gd name="connsiteY9" fmla="*/ 2032000 h 6204974"/>
              <a:gd name="connsiteX10" fmla="*/ 4826135 w 7283585"/>
              <a:gd name="connsiteY10" fmla="*/ 3946525 h 6204974"/>
              <a:gd name="connsiteX11" fmla="*/ 2457450 w 7283585"/>
              <a:gd name="connsiteY11" fmla="*/ 3946525 h 6204974"/>
              <a:gd name="connsiteX12" fmla="*/ 0 w 7283585"/>
              <a:gd name="connsiteY12" fmla="*/ 8552 h 6204974"/>
              <a:gd name="connsiteX13" fmla="*/ 2368685 w 7283585"/>
              <a:gd name="connsiteY13" fmla="*/ 8552 h 6204974"/>
              <a:gd name="connsiteX14" fmla="*/ 2368685 w 7283585"/>
              <a:gd name="connsiteY14" fmla="*/ 1923077 h 6204974"/>
              <a:gd name="connsiteX15" fmla="*/ 0 w 7283585"/>
              <a:gd name="connsiteY15" fmla="*/ 1923077 h 6204974"/>
              <a:gd name="connsiteX16" fmla="*/ 2457450 w 7283585"/>
              <a:gd name="connsiteY16" fmla="*/ 4276 h 6204974"/>
              <a:gd name="connsiteX17" fmla="*/ 4826135 w 7283585"/>
              <a:gd name="connsiteY17" fmla="*/ 4276 h 6204974"/>
              <a:gd name="connsiteX18" fmla="*/ 4826135 w 7283585"/>
              <a:gd name="connsiteY18" fmla="*/ 1918801 h 6204974"/>
              <a:gd name="connsiteX19" fmla="*/ 2457450 w 7283585"/>
              <a:gd name="connsiteY19" fmla="*/ 1918801 h 6204974"/>
              <a:gd name="connsiteX20" fmla="*/ 4914900 w 7283585"/>
              <a:gd name="connsiteY20" fmla="*/ 0 h 6204974"/>
              <a:gd name="connsiteX21" fmla="*/ 7283585 w 7283585"/>
              <a:gd name="connsiteY21" fmla="*/ 0 h 6204974"/>
              <a:gd name="connsiteX22" fmla="*/ 7283585 w 7283585"/>
              <a:gd name="connsiteY22" fmla="*/ 1914525 h 6204974"/>
              <a:gd name="connsiteX23" fmla="*/ 4914900 w 7283585"/>
              <a:gd name="connsiteY23" fmla="*/ 1914525 h 6204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7283585" h="6204974">
                <a:moveTo>
                  <a:pt x="4914900" y="4064000"/>
                </a:moveTo>
                <a:lnTo>
                  <a:pt x="7283585" y="4064000"/>
                </a:lnTo>
                <a:lnTo>
                  <a:pt x="7283585" y="6204974"/>
                </a:lnTo>
                <a:lnTo>
                  <a:pt x="4914900" y="6204974"/>
                </a:lnTo>
                <a:close/>
                <a:moveTo>
                  <a:pt x="4914900" y="2032000"/>
                </a:moveTo>
                <a:lnTo>
                  <a:pt x="7283585" y="2032000"/>
                </a:lnTo>
                <a:lnTo>
                  <a:pt x="7283585" y="3946525"/>
                </a:lnTo>
                <a:lnTo>
                  <a:pt x="4914900" y="3946525"/>
                </a:lnTo>
                <a:close/>
                <a:moveTo>
                  <a:pt x="2457450" y="2032000"/>
                </a:moveTo>
                <a:lnTo>
                  <a:pt x="4826135" y="2032000"/>
                </a:lnTo>
                <a:lnTo>
                  <a:pt x="4826135" y="3946525"/>
                </a:lnTo>
                <a:lnTo>
                  <a:pt x="2457450" y="3946525"/>
                </a:lnTo>
                <a:close/>
                <a:moveTo>
                  <a:pt x="0" y="8552"/>
                </a:moveTo>
                <a:lnTo>
                  <a:pt x="2368685" y="8552"/>
                </a:lnTo>
                <a:lnTo>
                  <a:pt x="2368685" y="1923077"/>
                </a:lnTo>
                <a:lnTo>
                  <a:pt x="0" y="1923077"/>
                </a:lnTo>
                <a:close/>
                <a:moveTo>
                  <a:pt x="2457450" y="4276"/>
                </a:moveTo>
                <a:lnTo>
                  <a:pt x="4826135" y="4276"/>
                </a:lnTo>
                <a:lnTo>
                  <a:pt x="4826135" y="1918801"/>
                </a:lnTo>
                <a:lnTo>
                  <a:pt x="2457450" y="1918801"/>
                </a:lnTo>
                <a:close/>
                <a:moveTo>
                  <a:pt x="4914900" y="0"/>
                </a:moveTo>
                <a:lnTo>
                  <a:pt x="7283585" y="0"/>
                </a:lnTo>
                <a:lnTo>
                  <a:pt x="7283585" y="1914525"/>
                </a:lnTo>
                <a:lnTo>
                  <a:pt x="4914900" y="191452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75378D9-445B-4812-AE73-9B2CF92DCDF1}"/>
              </a:ext>
            </a:extLst>
          </p:cNvPr>
          <p:cNvSpPr/>
          <p:nvPr userDrawn="1"/>
        </p:nvSpPr>
        <p:spPr>
          <a:xfrm>
            <a:off x="6210299" y="2027725"/>
            <a:ext cx="1073287" cy="9186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569B8CC-B741-4501-A871-F6CC58941F5C}"/>
              </a:ext>
            </a:extLst>
          </p:cNvPr>
          <p:cNvSpPr/>
          <p:nvPr userDrawn="1"/>
        </p:nvSpPr>
        <p:spPr>
          <a:xfrm>
            <a:off x="8661263" y="4055448"/>
            <a:ext cx="1073287" cy="9186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8ED9C5BC-5F16-4DC8-BAA3-30A378B7F5FB}"/>
              </a:ext>
            </a:extLst>
          </p:cNvPr>
          <p:cNvCxnSpPr>
            <a:cxnSpLocks/>
          </p:cNvCxnSpPr>
          <p:nvPr userDrawn="1"/>
        </p:nvCxnSpPr>
        <p:spPr>
          <a:xfrm>
            <a:off x="3452019" y="3106075"/>
            <a:ext cx="0" cy="309470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2F0E9B02-FBE7-4B3F-833A-FCDE146B2DAD}"/>
              </a:ext>
            </a:extLst>
          </p:cNvPr>
          <p:cNvSpPr/>
          <p:nvPr userDrawn="1"/>
        </p:nvSpPr>
        <p:spPr>
          <a:xfrm>
            <a:off x="0" y="1405862"/>
            <a:ext cx="300037" cy="14652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0144412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30BCBF1-64A6-4051-BC31-B793E99731A6}"/>
              </a:ext>
            </a:extLst>
          </p:cNvPr>
          <p:cNvSpPr/>
          <p:nvPr userDrawn="1"/>
        </p:nvSpPr>
        <p:spPr>
          <a:xfrm>
            <a:off x="0" y="0"/>
            <a:ext cx="12192000" cy="6381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Picture Placeholder 6">
            <a:extLst>
              <a:ext uri="{FF2B5EF4-FFF2-40B4-BE49-F238E27FC236}">
                <a16:creationId xmlns:a16="http://schemas.microsoft.com/office/drawing/2014/main" id="{73E3AB81-FB3C-492F-8AB9-CFC37EECCEE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1475" y="260350"/>
            <a:ext cx="11520488" cy="6121400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F2C4CC9-6F35-4EBF-857F-EBD298D77347}"/>
              </a:ext>
            </a:extLst>
          </p:cNvPr>
          <p:cNvSpPr/>
          <p:nvPr userDrawn="1"/>
        </p:nvSpPr>
        <p:spPr>
          <a:xfrm>
            <a:off x="1578741" y="2299953"/>
            <a:ext cx="4420009" cy="308192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1D54A23-014A-49B4-9E28-7641C8A4F0C1}"/>
              </a:ext>
            </a:extLst>
          </p:cNvPr>
          <p:cNvSpPr/>
          <p:nvPr userDrawn="1"/>
        </p:nvSpPr>
        <p:spPr>
          <a:xfrm>
            <a:off x="6184487" y="2299953"/>
            <a:ext cx="4420009" cy="308192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E3A6AA5-A315-455E-B5C7-E53E3746ED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7504" y="1233488"/>
            <a:ext cx="9016993" cy="761076"/>
          </a:xfrm>
        </p:spPr>
        <p:txBody>
          <a:bodyPr anchor="ctr">
            <a:no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182A82-4FBE-4689-B739-692549B40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8900" y="6581978"/>
            <a:ext cx="373062" cy="206104"/>
          </a:xfrm>
          <a:prstGeom prst="rect">
            <a:avLst/>
          </a:prstGeom>
        </p:spPr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F1116B-C8B0-450D-83F6-49C4ABB22C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28091" y="2424864"/>
            <a:ext cx="4132800" cy="2833200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60534E-DE82-45F4-8E2E-DA97F16917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22820" y="2424864"/>
            <a:ext cx="4131850" cy="2832101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646386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AB4EF4F-0A84-4C50-B171-F044231527B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13E1565-5B33-4914-9800-50B8400266FF}"/>
              </a:ext>
            </a:extLst>
          </p:cNvPr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DE438B2E-01A6-453B-928D-97D98438168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5756" y="260350"/>
            <a:ext cx="11520488" cy="6300788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4039601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AB4EF4F-0A84-4C50-B171-F044231527B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404FC023-3732-4036-B4DA-F34DC453036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1"/>
            <a:ext cx="12191999" cy="6857999"/>
          </a:xfrm>
          <a:custGeom>
            <a:avLst/>
            <a:gdLst>
              <a:gd name="connsiteX0" fmla="*/ 9194799 w 12191999"/>
              <a:gd name="connsiteY0" fmla="*/ 4114799 h 6108699"/>
              <a:gd name="connsiteX1" fmla="*/ 12191999 w 12191999"/>
              <a:gd name="connsiteY1" fmla="*/ 4114799 h 6108699"/>
              <a:gd name="connsiteX2" fmla="*/ 12191999 w 12191999"/>
              <a:gd name="connsiteY2" fmla="*/ 6108699 h 6108699"/>
              <a:gd name="connsiteX3" fmla="*/ 9194799 w 12191999"/>
              <a:gd name="connsiteY3" fmla="*/ 6108699 h 6108699"/>
              <a:gd name="connsiteX4" fmla="*/ 6129865 w 12191999"/>
              <a:gd name="connsiteY4" fmla="*/ 4114799 h 6108699"/>
              <a:gd name="connsiteX5" fmla="*/ 9127065 w 12191999"/>
              <a:gd name="connsiteY5" fmla="*/ 4114799 h 6108699"/>
              <a:gd name="connsiteX6" fmla="*/ 9127065 w 12191999"/>
              <a:gd name="connsiteY6" fmla="*/ 6108699 h 6108699"/>
              <a:gd name="connsiteX7" fmla="*/ 6129865 w 12191999"/>
              <a:gd name="connsiteY7" fmla="*/ 6108699 h 6108699"/>
              <a:gd name="connsiteX8" fmla="*/ 3064933 w 12191999"/>
              <a:gd name="connsiteY8" fmla="*/ 4114799 h 6108699"/>
              <a:gd name="connsiteX9" fmla="*/ 6062132 w 12191999"/>
              <a:gd name="connsiteY9" fmla="*/ 4114799 h 6108699"/>
              <a:gd name="connsiteX10" fmla="*/ 6062132 w 12191999"/>
              <a:gd name="connsiteY10" fmla="*/ 6108699 h 6108699"/>
              <a:gd name="connsiteX11" fmla="*/ 3064933 w 12191999"/>
              <a:gd name="connsiteY11" fmla="*/ 6108699 h 6108699"/>
              <a:gd name="connsiteX12" fmla="*/ 0 w 12191999"/>
              <a:gd name="connsiteY12" fmla="*/ 4114799 h 6108699"/>
              <a:gd name="connsiteX13" fmla="*/ 2997200 w 12191999"/>
              <a:gd name="connsiteY13" fmla="*/ 4114799 h 6108699"/>
              <a:gd name="connsiteX14" fmla="*/ 2997200 w 12191999"/>
              <a:gd name="connsiteY14" fmla="*/ 6108699 h 6108699"/>
              <a:gd name="connsiteX15" fmla="*/ 0 w 12191999"/>
              <a:gd name="connsiteY15" fmla="*/ 6108699 h 6108699"/>
              <a:gd name="connsiteX16" fmla="*/ 9194799 w 12191999"/>
              <a:gd name="connsiteY16" fmla="*/ 2057400 h 6108699"/>
              <a:gd name="connsiteX17" fmla="*/ 12191999 w 12191999"/>
              <a:gd name="connsiteY17" fmla="*/ 2057400 h 6108699"/>
              <a:gd name="connsiteX18" fmla="*/ 12191999 w 12191999"/>
              <a:gd name="connsiteY18" fmla="*/ 4051299 h 6108699"/>
              <a:gd name="connsiteX19" fmla="*/ 9194799 w 12191999"/>
              <a:gd name="connsiteY19" fmla="*/ 4051299 h 6108699"/>
              <a:gd name="connsiteX20" fmla="*/ 6129865 w 12191999"/>
              <a:gd name="connsiteY20" fmla="*/ 2057400 h 6108699"/>
              <a:gd name="connsiteX21" fmla="*/ 9127065 w 12191999"/>
              <a:gd name="connsiteY21" fmla="*/ 2057400 h 6108699"/>
              <a:gd name="connsiteX22" fmla="*/ 9127065 w 12191999"/>
              <a:gd name="connsiteY22" fmla="*/ 4051299 h 6108699"/>
              <a:gd name="connsiteX23" fmla="*/ 6129865 w 12191999"/>
              <a:gd name="connsiteY23" fmla="*/ 4051299 h 6108699"/>
              <a:gd name="connsiteX24" fmla="*/ 3064934 w 12191999"/>
              <a:gd name="connsiteY24" fmla="*/ 2057400 h 6108699"/>
              <a:gd name="connsiteX25" fmla="*/ 6062132 w 12191999"/>
              <a:gd name="connsiteY25" fmla="*/ 2057400 h 6108699"/>
              <a:gd name="connsiteX26" fmla="*/ 6062132 w 12191999"/>
              <a:gd name="connsiteY26" fmla="*/ 4051299 h 6108699"/>
              <a:gd name="connsiteX27" fmla="*/ 3064934 w 12191999"/>
              <a:gd name="connsiteY27" fmla="*/ 4051299 h 6108699"/>
              <a:gd name="connsiteX28" fmla="*/ 0 w 12191999"/>
              <a:gd name="connsiteY28" fmla="*/ 2057400 h 6108699"/>
              <a:gd name="connsiteX29" fmla="*/ 2997200 w 12191999"/>
              <a:gd name="connsiteY29" fmla="*/ 2057400 h 6108699"/>
              <a:gd name="connsiteX30" fmla="*/ 2997200 w 12191999"/>
              <a:gd name="connsiteY30" fmla="*/ 4051299 h 6108699"/>
              <a:gd name="connsiteX31" fmla="*/ 0 w 12191999"/>
              <a:gd name="connsiteY31" fmla="*/ 4051299 h 6108699"/>
              <a:gd name="connsiteX32" fmla="*/ 9194799 w 12191999"/>
              <a:gd name="connsiteY32" fmla="*/ 0 h 6108699"/>
              <a:gd name="connsiteX33" fmla="*/ 12191999 w 12191999"/>
              <a:gd name="connsiteY33" fmla="*/ 0 h 6108699"/>
              <a:gd name="connsiteX34" fmla="*/ 12191999 w 12191999"/>
              <a:gd name="connsiteY34" fmla="*/ 1993900 h 6108699"/>
              <a:gd name="connsiteX35" fmla="*/ 9194799 w 12191999"/>
              <a:gd name="connsiteY35" fmla="*/ 1993900 h 6108699"/>
              <a:gd name="connsiteX36" fmla="*/ 6129865 w 12191999"/>
              <a:gd name="connsiteY36" fmla="*/ 0 h 6108699"/>
              <a:gd name="connsiteX37" fmla="*/ 9127065 w 12191999"/>
              <a:gd name="connsiteY37" fmla="*/ 0 h 6108699"/>
              <a:gd name="connsiteX38" fmla="*/ 9127065 w 12191999"/>
              <a:gd name="connsiteY38" fmla="*/ 1993900 h 6108699"/>
              <a:gd name="connsiteX39" fmla="*/ 6129865 w 12191999"/>
              <a:gd name="connsiteY39" fmla="*/ 1993900 h 6108699"/>
              <a:gd name="connsiteX40" fmla="*/ 3064934 w 12191999"/>
              <a:gd name="connsiteY40" fmla="*/ 0 h 6108699"/>
              <a:gd name="connsiteX41" fmla="*/ 6062132 w 12191999"/>
              <a:gd name="connsiteY41" fmla="*/ 0 h 6108699"/>
              <a:gd name="connsiteX42" fmla="*/ 6062132 w 12191999"/>
              <a:gd name="connsiteY42" fmla="*/ 1993900 h 6108699"/>
              <a:gd name="connsiteX43" fmla="*/ 3064934 w 12191999"/>
              <a:gd name="connsiteY43" fmla="*/ 1993900 h 6108699"/>
              <a:gd name="connsiteX44" fmla="*/ 1 w 12191999"/>
              <a:gd name="connsiteY44" fmla="*/ 0 h 6108699"/>
              <a:gd name="connsiteX45" fmla="*/ 2997201 w 12191999"/>
              <a:gd name="connsiteY45" fmla="*/ 0 h 6108699"/>
              <a:gd name="connsiteX46" fmla="*/ 2997201 w 12191999"/>
              <a:gd name="connsiteY46" fmla="*/ 1993900 h 6108699"/>
              <a:gd name="connsiteX47" fmla="*/ 1 w 12191999"/>
              <a:gd name="connsiteY47" fmla="*/ 1993900 h 6108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2191999" h="6108699">
                <a:moveTo>
                  <a:pt x="9194799" y="4114799"/>
                </a:moveTo>
                <a:lnTo>
                  <a:pt x="12191999" y="4114799"/>
                </a:lnTo>
                <a:lnTo>
                  <a:pt x="12191999" y="6108699"/>
                </a:lnTo>
                <a:lnTo>
                  <a:pt x="9194799" y="6108699"/>
                </a:lnTo>
                <a:close/>
                <a:moveTo>
                  <a:pt x="6129865" y="4114799"/>
                </a:moveTo>
                <a:lnTo>
                  <a:pt x="9127065" y="4114799"/>
                </a:lnTo>
                <a:lnTo>
                  <a:pt x="9127065" y="6108699"/>
                </a:lnTo>
                <a:lnTo>
                  <a:pt x="6129865" y="6108699"/>
                </a:lnTo>
                <a:close/>
                <a:moveTo>
                  <a:pt x="3064933" y="4114799"/>
                </a:moveTo>
                <a:lnTo>
                  <a:pt x="6062132" y="4114799"/>
                </a:lnTo>
                <a:lnTo>
                  <a:pt x="6062132" y="6108699"/>
                </a:lnTo>
                <a:lnTo>
                  <a:pt x="3064933" y="6108699"/>
                </a:lnTo>
                <a:close/>
                <a:moveTo>
                  <a:pt x="0" y="4114799"/>
                </a:moveTo>
                <a:lnTo>
                  <a:pt x="2997200" y="4114799"/>
                </a:lnTo>
                <a:lnTo>
                  <a:pt x="2997200" y="6108699"/>
                </a:lnTo>
                <a:lnTo>
                  <a:pt x="0" y="6108699"/>
                </a:lnTo>
                <a:close/>
                <a:moveTo>
                  <a:pt x="9194799" y="2057400"/>
                </a:moveTo>
                <a:lnTo>
                  <a:pt x="12191999" y="2057400"/>
                </a:lnTo>
                <a:lnTo>
                  <a:pt x="12191999" y="4051299"/>
                </a:lnTo>
                <a:lnTo>
                  <a:pt x="9194799" y="4051299"/>
                </a:lnTo>
                <a:close/>
                <a:moveTo>
                  <a:pt x="6129865" y="2057400"/>
                </a:moveTo>
                <a:lnTo>
                  <a:pt x="9127065" y="2057400"/>
                </a:lnTo>
                <a:lnTo>
                  <a:pt x="9127065" y="4051299"/>
                </a:lnTo>
                <a:lnTo>
                  <a:pt x="6129865" y="4051299"/>
                </a:lnTo>
                <a:close/>
                <a:moveTo>
                  <a:pt x="3064934" y="2057400"/>
                </a:moveTo>
                <a:lnTo>
                  <a:pt x="6062132" y="2057400"/>
                </a:lnTo>
                <a:lnTo>
                  <a:pt x="6062132" y="4051299"/>
                </a:lnTo>
                <a:lnTo>
                  <a:pt x="3064934" y="4051299"/>
                </a:lnTo>
                <a:close/>
                <a:moveTo>
                  <a:pt x="0" y="2057400"/>
                </a:moveTo>
                <a:lnTo>
                  <a:pt x="2997200" y="2057400"/>
                </a:lnTo>
                <a:lnTo>
                  <a:pt x="2997200" y="4051299"/>
                </a:lnTo>
                <a:lnTo>
                  <a:pt x="0" y="4051299"/>
                </a:lnTo>
                <a:close/>
                <a:moveTo>
                  <a:pt x="9194799" y="0"/>
                </a:moveTo>
                <a:lnTo>
                  <a:pt x="12191999" y="0"/>
                </a:lnTo>
                <a:lnTo>
                  <a:pt x="12191999" y="1993900"/>
                </a:lnTo>
                <a:lnTo>
                  <a:pt x="9194799" y="1993900"/>
                </a:lnTo>
                <a:close/>
                <a:moveTo>
                  <a:pt x="6129865" y="0"/>
                </a:moveTo>
                <a:lnTo>
                  <a:pt x="9127065" y="0"/>
                </a:lnTo>
                <a:lnTo>
                  <a:pt x="9127065" y="1993900"/>
                </a:lnTo>
                <a:lnTo>
                  <a:pt x="6129865" y="1993900"/>
                </a:lnTo>
                <a:close/>
                <a:moveTo>
                  <a:pt x="3064934" y="0"/>
                </a:moveTo>
                <a:lnTo>
                  <a:pt x="6062132" y="0"/>
                </a:lnTo>
                <a:lnTo>
                  <a:pt x="6062132" y="1993900"/>
                </a:lnTo>
                <a:lnTo>
                  <a:pt x="3064934" y="1993900"/>
                </a:lnTo>
                <a:close/>
                <a:moveTo>
                  <a:pt x="1" y="0"/>
                </a:moveTo>
                <a:lnTo>
                  <a:pt x="2997201" y="0"/>
                </a:lnTo>
                <a:lnTo>
                  <a:pt x="2997201" y="1993900"/>
                </a:lnTo>
                <a:lnTo>
                  <a:pt x="1" y="19939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597890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AB4EF4F-0A84-4C50-B171-F044231527B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18957288-25D1-4D25-BECD-5A2E6A88818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1475" y="260350"/>
            <a:ext cx="4492625" cy="6300788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Picture Placeholder 6">
            <a:extLst>
              <a:ext uri="{FF2B5EF4-FFF2-40B4-BE49-F238E27FC236}">
                <a16:creationId xmlns:a16="http://schemas.microsoft.com/office/drawing/2014/main" id="{D9C7DFC2-3A77-4761-A9AF-98963C5CCA0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981575" y="260350"/>
            <a:ext cx="2740025" cy="6300788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3F6FD22A-5FDA-45EC-BE49-3C0E30A397B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839076" y="260350"/>
            <a:ext cx="4052888" cy="3803650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B64BDA74-9644-41EB-984D-939D27B60F3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839076" y="4165600"/>
            <a:ext cx="4052888" cy="2395538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972201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AB4EF4F-0A84-4C50-B171-F044231527B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18957288-25D1-4D25-BECD-5A2E6A88818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233488"/>
            <a:ext cx="12192001" cy="4391024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 noProof="0"/>
              <a:t>Click icon to add picture</a:t>
            </a:r>
            <a:endParaRPr lang="en-US" noProof="0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8F30468-CC2E-4430-88DD-81D548B988FA}"/>
              </a:ext>
            </a:extLst>
          </p:cNvPr>
          <p:cNvGrpSpPr/>
          <p:nvPr userDrawn="1"/>
        </p:nvGrpSpPr>
        <p:grpSpPr>
          <a:xfrm>
            <a:off x="371474" y="260350"/>
            <a:ext cx="644525" cy="973138"/>
            <a:chOff x="371475" y="671713"/>
            <a:chExt cx="496540" cy="83673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F6F92E0-2218-46A5-A183-84468D9B72A2}"/>
                </a:ext>
              </a:extLst>
            </p:cNvPr>
            <p:cNvSpPr/>
            <p:nvPr userDrawn="1"/>
          </p:nvSpPr>
          <p:spPr>
            <a:xfrm>
              <a:off x="371475" y="1011911"/>
              <a:ext cx="496540" cy="49654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B476586-864B-4C72-91AF-8CF8796C6DE8}"/>
                </a:ext>
              </a:extLst>
            </p:cNvPr>
            <p:cNvSpPr/>
            <p:nvPr userDrawn="1"/>
          </p:nvSpPr>
          <p:spPr>
            <a:xfrm>
              <a:off x="620587" y="671713"/>
              <a:ext cx="247428" cy="24742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38B3D026-83A3-4D78-8B11-A20A6F47170C}"/>
              </a:ext>
            </a:extLst>
          </p:cNvPr>
          <p:cNvSpPr/>
          <p:nvPr userDrawn="1"/>
        </p:nvSpPr>
        <p:spPr>
          <a:xfrm>
            <a:off x="10795001" y="5642462"/>
            <a:ext cx="1397000" cy="12155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71362480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AB4EF4F-0A84-4C50-B171-F044231527B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171FC10-F7C3-4841-A705-B83FDE093009}"/>
              </a:ext>
            </a:extLst>
          </p:cNvPr>
          <p:cNvSpPr/>
          <p:nvPr userDrawn="1"/>
        </p:nvSpPr>
        <p:spPr>
          <a:xfrm>
            <a:off x="9398000" y="0"/>
            <a:ext cx="2793999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18957288-25D1-4D25-BECD-5A2E6A88818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260350"/>
            <a:ext cx="11891963" cy="6300788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44687271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2BA5B3-8B1C-4C1C-B4EB-C9A8AC24A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60351"/>
            <a:ext cx="11520487" cy="75564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B54C622-8EF1-4AE4-AB25-19D71A5C5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8900" y="6581978"/>
            <a:ext cx="373062" cy="206104"/>
          </a:xfrm>
          <a:prstGeom prst="rect">
            <a:avLst/>
          </a:prstGeom>
        </p:spPr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39EF0319-0CF7-4AB8-BE69-FEE9B6C298F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1475" y="1233488"/>
            <a:ext cx="2466000" cy="4967287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2FAA6CD-8686-4F0E-9F34-3D74AC34027E}"/>
              </a:ext>
            </a:extLst>
          </p:cNvPr>
          <p:cNvSpPr/>
          <p:nvPr userDrawn="1"/>
        </p:nvSpPr>
        <p:spPr>
          <a:xfrm>
            <a:off x="2892285" y="1233488"/>
            <a:ext cx="3210339" cy="12715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A658D4-2F70-44A3-A7C3-BF6A1D7BE2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04445" y="1330963"/>
            <a:ext cx="2986019" cy="1076636"/>
          </a:xfrm>
        </p:spPr>
        <p:txBody>
          <a:bodyPr anchor="ctr"/>
          <a:lstStyle>
            <a:lvl1pPr marL="0" indent="0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35AFBAA-25FF-494A-937E-3DFC5F737803}"/>
              </a:ext>
            </a:extLst>
          </p:cNvPr>
          <p:cNvSpPr/>
          <p:nvPr userDrawn="1"/>
        </p:nvSpPr>
        <p:spPr>
          <a:xfrm>
            <a:off x="2892284" y="2542916"/>
            <a:ext cx="3210339" cy="365785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F57B0C-62A3-4053-936D-9841C7D76D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004445" y="2623930"/>
            <a:ext cx="2986019" cy="344888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Picture Placeholder 6">
            <a:extLst>
              <a:ext uri="{FF2B5EF4-FFF2-40B4-BE49-F238E27FC236}">
                <a16:creationId xmlns:a16="http://schemas.microsoft.com/office/drawing/2014/main" id="{F36B08A9-4F2C-4D72-A755-CBF0DAD5A4F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51738" y="1233487"/>
            <a:ext cx="2464907" cy="4967287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CD8F79B-BFE6-4B3E-8853-5C61FDFF46D9}"/>
              </a:ext>
            </a:extLst>
          </p:cNvPr>
          <p:cNvSpPr/>
          <p:nvPr userDrawn="1"/>
        </p:nvSpPr>
        <p:spPr>
          <a:xfrm>
            <a:off x="8673131" y="1233488"/>
            <a:ext cx="3210339" cy="127158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3B3569E-E4EC-433C-AFDA-E50961675D8F}"/>
              </a:ext>
            </a:extLst>
          </p:cNvPr>
          <p:cNvSpPr/>
          <p:nvPr userDrawn="1"/>
        </p:nvSpPr>
        <p:spPr>
          <a:xfrm>
            <a:off x="8673130" y="2542916"/>
            <a:ext cx="3210339" cy="365785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A2A6524-3EAC-4E27-BF8E-8F87E480F9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8786099" y="1333189"/>
            <a:ext cx="2984400" cy="1074410"/>
          </a:xfrm>
        </p:spPr>
        <p:txBody>
          <a:bodyPr anchor="ctr"/>
          <a:lstStyle>
            <a:lvl1pPr marL="0" indent="0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1FB94EC-1786-4ACB-B9A8-28216C7AB6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786099" y="2623930"/>
            <a:ext cx="2984400" cy="344888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744972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2BA5B3-8B1C-4C1C-B4EB-C9A8AC24A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60351"/>
            <a:ext cx="11520487" cy="75564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B54C622-8EF1-4AE4-AB25-19D71A5C5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8900" y="6581978"/>
            <a:ext cx="373062" cy="206104"/>
          </a:xfrm>
          <a:prstGeom prst="rect">
            <a:avLst/>
          </a:prstGeom>
        </p:spPr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39EF0319-0CF7-4AB8-BE69-FEE9B6C298F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063827" y="1233488"/>
            <a:ext cx="4828135" cy="4967287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2FAA6CD-8686-4F0E-9F34-3D74AC34027E}"/>
              </a:ext>
            </a:extLst>
          </p:cNvPr>
          <p:cNvSpPr/>
          <p:nvPr userDrawn="1"/>
        </p:nvSpPr>
        <p:spPr>
          <a:xfrm>
            <a:off x="371476" y="1233488"/>
            <a:ext cx="3210339" cy="12715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A658D4-2F70-44A3-A7C3-BF6A1D7BE2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3636" y="1330963"/>
            <a:ext cx="2986019" cy="1076636"/>
          </a:xfrm>
        </p:spPr>
        <p:txBody>
          <a:bodyPr anchor="ctr"/>
          <a:lstStyle>
            <a:lvl1pPr marL="0" indent="0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35AFBAA-25FF-494A-937E-3DFC5F737803}"/>
              </a:ext>
            </a:extLst>
          </p:cNvPr>
          <p:cNvSpPr/>
          <p:nvPr userDrawn="1"/>
        </p:nvSpPr>
        <p:spPr>
          <a:xfrm>
            <a:off x="371475" y="2542916"/>
            <a:ext cx="3210339" cy="365785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F57B0C-62A3-4053-936D-9841C7D76D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3636" y="2623930"/>
            <a:ext cx="2986019" cy="344888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CD8F79B-BFE6-4B3E-8853-5C61FDFF46D9}"/>
              </a:ext>
            </a:extLst>
          </p:cNvPr>
          <p:cNvSpPr/>
          <p:nvPr userDrawn="1"/>
        </p:nvSpPr>
        <p:spPr>
          <a:xfrm>
            <a:off x="3717652" y="1233488"/>
            <a:ext cx="3210339" cy="127158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3B3569E-E4EC-433C-AFDA-E50961675D8F}"/>
              </a:ext>
            </a:extLst>
          </p:cNvPr>
          <p:cNvSpPr/>
          <p:nvPr userDrawn="1"/>
        </p:nvSpPr>
        <p:spPr>
          <a:xfrm>
            <a:off x="3717651" y="2542916"/>
            <a:ext cx="3210339" cy="365785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A2A6524-3EAC-4E27-BF8E-8F87E480F9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830620" y="1333189"/>
            <a:ext cx="2984400" cy="1074410"/>
          </a:xfrm>
        </p:spPr>
        <p:txBody>
          <a:bodyPr anchor="ctr"/>
          <a:lstStyle>
            <a:lvl1pPr marL="0" indent="0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1FB94EC-1786-4ACB-B9A8-28216C7AB6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830620" y="2623930"/>
            <a:ext cx="2984400" cy="344888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6822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6/11/2023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073256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2BA5B3-8B1C-4C1C-B4EB-C9A8AC24A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60351"/>
            <a:ext cx="11520487" cy="75564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B54C622-8EF1-4AE4-AB25-19D71A5C5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8900" y="6581978"/>
            <a:ext cx="373062" cy="206104"/>
          </a:xfrm>
          <a:prstGeom prst="rect">
            <a:avLst/>
          </a:prstGeom>
        </p:spPr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39EF0319-0CF7-4AB8-BE69-FEE9B6C298F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1475" y="1233488"/>
            <a:ext cx="11520487" cy="4967287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A2A6524-3EAC-4E27-BF8E-8F87E480F9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61798" y="2910543"/>
            <a:ext cx="5058000" cy="518457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1FB94EC-1786-4ACB-B9A8-28216C7AB6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61798" y="3523420"/>
            <a:ext cx="5058000" cy="2181641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100">
                <a:solidFill>
                  <a:schemeClr val="bg1"/>
                </a:solidFill>
              </a:defRPr>
            </a:lvl4pPr>
            <a:lvl5pP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A658D4-2F70-44A3-A7C3-BF6A1D7BE2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5142" y="2910543"/>
            <a:ext cx="5058397" cy="518457"/>
          </a:xfrm>
        </p:spPr>
        <p:txBody>
          <a:bodyPr anchor="ctr"/>
          <a:lstStyle>
            <a:lvl1pPr marL="0" indent="0"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F57B0C-62A3-4053-936D-9841C7D76D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95142" y="3523420"/>
            <a:ext cx="5058397" cy="2181641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100">
                <a:solidFill>
                  <a:schemeClr val="bg1"/>
                </a:solidFill>
              </a:defRPr>
            </a:lvl4pPr>
            <a:lvl5pP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551650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DB43705-0B3F-4F77-A8BB-08EC09D36A56}"/>
              </a:ext>
            </a:extLst>
          </p:cNvPr>
          <p:cNvSpPr/>
          <p:nvPr userDrawn="1"/>
        </p:nvSpPr>
        <p:spPr>
          <a:xfrm>
            <a:off x="0" y="0"/>
            <a:ext cx="12192000" cy="21463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2BA5B3-8B1C-4C1C-B4EB-C9A8AC24A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60351"/>
            <a:ext cx="11520487" cy="755649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B54C622-8EF1-4AE4-AB25-19D71A5C5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8900" y="6581978"/>
            <a:ext cx="373062" cy="206104"/>
          </a:xfrm>
          <a:prstGeom prst="rect">
            <a:avLst/>
          </a:prstGeom>
        </p:spPr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A2A6524-3EAC-4E27-BF8E-8F87E480F9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61797" y="3634443"/>
            <a:ext cx="5630165" cy="518457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1FB94EC-1786-4ACB-B9A8-28216C7AB6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61797" y="4247320"/>
            <a:ext cx="5630165" cy="1953455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A658D4-2F70-44A3-A7C3-BF6A1D7BE2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1476" y="3634443"/>
            <a:ext cx="5582064" cy="518457"/>
          </a:xfrm>
        </p:spPr>
        <p:txBody>
          <a:bodyPr anchor="ctr"/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F57B0C-62A3-4053-936D-9841C7D76D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71476" y="4247320"/>
            <a:ext cx="5582064" cy="1953455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Picture Placeholder 6">
            <a:extLst>
              <a:ext uri="{FF2B5EF4-FFF2-40B4-BE49-F238E27FC236}">
                <a16:creationId xmlns:a16="http://schemas.microsoft.com/office/drawing/2014/main" id="{16CD8AAD-701B-4F23-AB47-6FC68078713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1476" y="1593851"/>
            <a:ext cx="5582064" cy="1929569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Picture Placeholder 6">
            <a:extLst>
              <a:ext uri="{FF2B5EF4-FFF2-40B4-BE49-F238E27FC236}">
                <a16:creationId xmlns:a16="http://schemas.microsoft.com/office/drawing/2014/main" id="{2B9551A7-E41A-4D0E-925B-71270CA0F33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81738" y="1593850"/>
            <a:ext cx="5582064" cy="1929569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793537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990C1024-E4C7-44C6-ADC4-870B3D482C3F}"/>
              </a:ext>
            </a:extLst>
          </p:cNvPr>
          <p:cNvSpPr/>
          <p:nvPr userDrawn="1"/>
        </p:nvSpPr>
        <p:spPr>
          <a:xfrm>
            <a:off x="6441279" y="3761720"/>
            <a:ext cx="5446800" cy="240095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DB43705-0B3F-4F77-A8BB-08EC09D36A56}"/>
              </a:ext>
            </a:extLst>
          </p:cNvPr>
          <p:cNvSpPr/>
          <p:nvPr userDrawn="1"/>
        </p:nvSpPr>
        <p:spPr>
          <a:xfrm>
            <a:off x="371474" y="1271588"/>
            <a:ext cx="5445125" cy="240095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2BA5B3-8B1C-4C1C-B4EB-C9A8AC24A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60351"/>
            <a:ext cx="11520487" cy="755649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B54C622-8EF1-4AE4-AB25-19D71A5C5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8900" y="6581978"/>
            <a:ext cx="373062" cy="206104"/>
          </a:xfrm>
          <a:prstGeom prst="rect">
            <a:avLst/>
          </a:prstGeom>
        </p:spPr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A2A6524-3EAC-4E27-BF8E-8F87E480F9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610169" y="3956706"/>
            <a:ext cx="5109021" cy="518457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1FB94EC-1786-4ACB-B9A8-28216C7AB6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610169" y="4569583"/>
            <a:ext cx="5109021" cy="1412117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100">
                <a:solidFill>
                  <a:schemeClr val="bg1"/>
                </a:solidFill>
              </a:defRPr>
            </a:lvl4pPr>
            <a:lvl5pP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A658D4-2F70-44A3-A7C3-BF6A1D7BE2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9836" y="1462743"/>
            <a:ext cx="5108400" cy="518457"/>
          </a:xfrm>
        </p:spPr>
        <p:txBody>
          <a:bodyPr anchor="ctr"/>
          <a:lstStyle>
            <a:lvl1pPr marL="0" indent="0"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F57B0C-62A3-4053-936D-9841C7D76D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9836" y="2075621"/>
            <a:ext cx="5108400" cy="1391480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100">
                <a:solidFill>
                  <a:schemeClr val="bg1"/>
                </a:solidFill>
              </a:defRPr>
            </a:lvl4pPr>
            <a:lvl5pP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Picture Placeholder 6">
            <a:extLst>
              <a:ext uri="{FF2B5EF4-FFF2-40B4-BE49-F238E27FC236}">
                <a16:creationId xmlns:a16="http://schemas.microsoft.com/office/drawing/2014/main" id="{9DFBCB44-5019-402B-BEC3-12F7F5526F0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880101" y="1271588"/>
            <a:ext cx="6012000" cy="2400955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8" name="Picture Placeholder 6">
            <a:extLst>
              <a:ext uri="{FF2B5EF4-FFF2-40B4-BE49-F238E27FC236}">
                <a16:creationId xmlns:a16="http://schemas.microsoft.com/office/drawing/2014/main" id="{8CD826C9-080C-4638-B261-376BD8B3162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71475" y="3758268"/>
            <a:ext cx="6011800" cy="2400955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976282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DB3C88-F13B-4B5F-920D-B4EFFAA592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5460C4-49C1-4270-BC58-5EEBC7761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8900" y="6581978"/>
            <a:ext cx="373062" cy="206104"/>
          </a:xfrm>
          <a:prstGeom prst="rect">
            <a:avLst/>
          </a:prstGeom>
        </p:spPr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7E138685-E3C5-48A4-8460-3BEDDDEDA6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1475" y="1233488"/>
            <a:ext cx="5572125" cy="3973512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B6811C8C-D1DA-4EE5-888B-A30D6285BA5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19837" y="2227263"/>
            <a:ext cx="5572125" cy="3973512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5661614-E5E5-43DF-A12A-7BE84E58EE3B}"/>
              </a:ext>
            </a:extLst>
          </p:cNvPr>
          <p:cNvSpPr/>
          <p:nvPr userDrawn="1"/>
        </p:nvSpPr>
        <p:spPr>
          <a:xfrm>
            <a:off x="371475" y="5271760"/>
            <a:ext cx="5572125" cy="92901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161B260-71A2-402A-A38D-FE2C484B7F99}"/>
              </a:ext>
            </a:extLst>
          </p:cNvPr>
          <p:cNvSpPr/>
          <p:nvPr userDrawn="1"/>
        </p:nvSpPr>
        <p:spPr>
          <a:xfrm>
            <a:off x="6319836" y="1233488"/>
            <a:ext cx="5572125" cy="92901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15B70BB-4776-4914-92C9-092579FD6EB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34987" y="5380667"/>
            <a:ext cx="5245100" cy="711200"/>
          </a:xfrm>
        </p:spPr>
        <p:txBody>
          <a:bodyPr anchor="ctr">
            <a:noAutofit/>
          </a:bodyPr>
          <a:lstStyle>
            <a:lvl1pPr marL="0" indent="0" algn="ctr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58899736-796A-4B23-9534-D8784DD9A23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483348" y="1342395"/>
            <a:ext cx="5245100" cy="711200"/>
          </a:xfrm>
        </p:spPr>
        <p:txBody>
          <a:bodyPr anchor="ctr">
            <a:noAutofit/>
          </a:bodyPr>
          <a:lstStyle>
            <a:lvl1pPr marL="0" indent="0" algn="ctr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404975046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565E0AE-C9AC-4E26-B4A4-DDEE620D897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15B70BB-4776-4914-92C9-092579FD6EB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7699" y="4517395"/>
            <a:ext cx="5372096" cy="711200"/>
          </a:xfrm>
        </p:spPr>
        <p:txBody>
          <a:bodyPr anchor="ctr">
            <a:noAutofit/>
          </a:bodyPr>
          <a:lstStyle>
            <a:lvl1pPr marL="0" indent="0" algn="ctr">
              <a:buNone/>
              <a:defRPr sz="2400" b="1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58899736-796A-4B23-9534-D8784DD9A23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54749" y="1642105"/>
            <a:ext cx="5372096" cy="711200"/>
          </a:xfrm>
        </p:spPr>
        <p:txBody>
          <a:bodyPr anchor="ctr">
            <a:noAutofit/>
          </a:bodyPr>
          <a:lstStyle>
            <a:lvl1pPr marL="0" indent="0" algn="ctr">
              <a:buNone/>
              <a:defRPr sz="2400" b="1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F023CF6-0A85-4867-A5CF-F75DDBC4C20A}"/>
              </a:ext>
            </a:extLst>
          </p:cNvPr>
          <p:cNvSpPr/>
          <p:nvPr userDrawn="1"/>
        </p:nvSpPr>
        <p:spPr>
          <a:xfrm>
            <a:off x="0" y="0"/>
            <a:ext cx="1854199" cy="1752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9F3577-4130-4F32-9302-DA8838D30560}"/>
              </a:ext>
            </a:extLst>
          </p:cNvPr>
          <p:cNvSpPr/>
          <p:nvPr userDrawn="1"/>
        </p:nvSpPr>
        <p:spPr>
          <a:xfrm>
            <a:off x="10337800" y="5122548"/>
            <a:ext cx="1854199" cy="1752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7E138685-E3C5-48A4-8460-3BEDDDEDA6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7699" y="571500"/>
            <a:ext cx="5372097" cy="3839847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B6811C8C-D1DA-4EE5-888B-A30D6285BA5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54748" y="2429505"/>
            <a:ext cx="5372097" cy="3856995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542046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565E0AE-C9AC-4E26-B4A4-DDEE620D897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F023CF6-0A85-4867-A5CF-F75DDBC4C20A}"/>
              </a:ext>
            </a:extLst>
          </p:cNvPr>
          <p:cNvSpPr/>
          <p:nvPr userDrawn="1"/>
        </p:nvSpPr>
        <p:spPr>
          <a:xfrm>
            <a:off x="0" y="1932303"/>
            <a:ext cx="12192000" cy="291719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7E138685-E3C5-48A4-8460-3BEDDDEDA6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7699" y="1470977"/>
            <a:ext cx="5372097" cy="3839847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B6811C8C-D1DA-4EE5-888B-A30D6285BA5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54748" y="1462403"/>
            <a:ext cx="5372097" cy="3856995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15B70BB-4776-4914-92C9-092579FD6EB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7699" y="5451475"/>
            <a:ext cx="5372096" cy="711200"/>
          </a:xfrm>
        </p:spPr>
        <p:txBody>
          <a:bodyPr anchor="ctr">
            <a:noAutofit/>
          </a:bodyPr>
          <a:lstStyle>
            <a:lvl1pPr marL="0" indent="0" algn="ctr">
              <a:buNone/>
              <a:defRPr sz="2400" b="1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noProof="0"/>
              <a:t>Add your text here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58899736-796A-4B23-9534-D8784DD9A23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54748" y="591502"/>
            <a:ext cx="5372096" cy="711200"/>
          </a:xfrm>
        </p:spPr>
        <p:txBody>
          <a:bodyPr anchor="ctr">
            <a:noAutofit/>
          </a:bodyPr>
          <a:lstStyle>
            <a:lvl1pPr marL="0" indent="0" algn="ctr">
              <a:buNone/>
              <a:defRPr sz="2400" b="1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noProof="0"/>
              <a:t>Add your text here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F4B4D45-80E3-42F8-B437-4182608210C3}"/>
              </a:ext>
            </a:extLst>
          </p:cNvPr>
          <p:cNvGrpSpPr/>
          <p:nvPr userDrawn="1"/>
        </p:nvGrpSpPr>
        <p:grpSpPr>
          <a:xfrm>
            <a:off x="5387974" y="422433"/>
            <a:ext cx="644525" cy="973138"/>
            <a:chOff x="371475" y="671713"/>
            <a:chExt cx="496540" cy="836738"/>
          </a:xfrm>
          <a:solidFill>
            <a:schemeClr val="accent6"/>
          </a:solidFill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670E361-AF23-4722-9250-CCF26B3C5884}"/>
                </a:ext>
              </a:extLst>
            </p:cNvPr>
            <p:cNvSpPr/>
            <p:nvPr userDrawn="1"/>
          </p:nvSpPr>
          <p:spPr>
            <a:xfrm>
              <a:off x="371475" y="1011911"/>
              <a:ext cx="496540" cy="49654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BDE16CED-9FCD-4407-99EF-FFBE689DA9F1}"/>
                </a:ext>
              </a:extLst>
            </p:cNvPr>
            <p:cNvSpPr/>
            <p:nvPr userDrawn="1"/>
          </p:nvSpPr>
          <p:spPr>
            <a:xfrm>
              <a:off x="620587" y="671713"/>
              <a:ext cx="247428" cy="24742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A147081-5AFB-463F-B27C-7A0C4CA0573B}"/>
              </a:ext>
            </a:extLst>
          </p:cNvPr>
          <p:cNvGrpSpPr/>
          <p:nvPr userDrawn="1"/>
        </p:nvGrpSpPr>
        <p:grpSpPr>
          <a:xfrm flipH="1">
            <a:off x="6248401" y="5451475"/>
            <a:ext cx="644525" cy="973138"/>
            <a:chOff x="371475" y="671713"/>
            <a:chExt cx="496540" cy="836738"/>
          </a:xfrm>
          <a:solidFill>
            <a:schemeClr val="accent6"/>
          </a:solidFill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AE24567E-B0AE-4E55-A5FB-3019A9598162}"/>
                </a:ext>
              </a:extLst>
            </p:cNvPr>
            <p:cNvSpPr/>
            <p:nvPr userDrawn="1"/>
          </p:nvSpPr>
          <p:spPr>
            <a:xfrm>
              <a:off x="371475" y="1011911"/>
              <a:ext cx="496540" cy="49654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4918E6C0-B582-4943-9462-FE9740846585}"/>
                </a:ext>
              </a:extLst>
            </p:cNvPr>
            <p:cNvSpPr/>
            <p:nvPr userDrawn="1"/>
          </p:nvSpPr>
          <p:spPr>
            <a:xfrm>
              <a:off x="620587" y="671713"/>
              <a:ext cx="247428" cy="24742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57278014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565E0AE-C9AC-4E26-B4A4-DDEE620D897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7E138685-E3C5-48A4-8460-3BEDDDEDA6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19200" cy="6858000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B6811C8C-D1DA-4EE5-888B-A30D6285BA5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72201" y="0"/>
            <a:ext cx="6019799" cy="6858000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15B70BB-4776-4914-92C9-092579FD6EB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5351" y="5008563"/>
            <a:ext cx="4910400" cy="711200"/>
          </a:xfrm>
        </p:spPr>
        <p:txBody>
          <a:bodyPr anchor="ctr">
            <a:noAutofit/>
          </a:bodyPr>
          <a:lstStyle>
            <a:lvl1pPr marL="0" indent="0" algn="ctr">
              <a:buNone/>
              <a:defRPr sz="2400" b="1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58899736-796A-4B23-9534-D8784DD9A23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635593" y="5008563"/>
            <a:ext cx="4908708" cy="711200"/>
          </a:xfrm>
        </p:spPr>
        <p:txBody>
          <a:bodyPr anchor="ctr">
            <a:noAutofit/>
          </a:bodyPr>
          <a:lstStyle>
            <a:lvl1pPr marL="0" indent="0" algn="ctr">
              <a:buNone/>
              <a:defRPr sz="2400" b="1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10399980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565E0AE-C9AC-4E26-B4A4-DDEE620D897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F023CF6-0A85-4867-A5CF-F75DDBC4C20A}"/>
              </a:ext>
            </a:extLst>
          </p:cNvPr>
          <p:cNvSpPr/>
          <p:nvPr userDrawn="1"/>
        </p:nvSpPr>
        <p:spPr>
          <a:xfrm>
            <a:off x="0" y="0"/>
            <a:ext cx="5372096" cy="685799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7E138685-E3C5-48A4-8460-3BEDDDEDA6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1475" y="260350"/>
            <a:ext cx="5618153" cy="6300787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7E2F46B-C34E-40D3-9D43-BBA43EDFC924}"/>
              </a:ext>
            </a:extLst>
          </p:cNvPr>
          <p:cNvSpPr/>
          <p:nvPr userDrawn="1"/>
        </p:nvSpPr>
        <p:spPr>
          <a:xfrm>
            <a:off x="6819906" y="-18257"/>
            <a:ext cx="5372096" cy="685799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B6811C8C-D1DA-4EE5-888B-A30D6285BA5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80147" y="260350"/>
            <a:ext cx="5619600" cy="6300787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15B70BB-4776-4914-92C9-092579FD6EB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5351" y="5008563"/>
            <a:ext cx="4910400" cy="711200"/>
          </a:xfrm>
        </p:spPr>
        <p:txBody>
          <a:bodyPr anchor="ctr">
            <a:noAutofit/>
          </a:bodyPr>
          <a:lstStyle>
            <a:lvl1pPr marL="0" indent="0" algn="ctr">
              <a:buNone/>
              <a:defRPr sz="2400" b="1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58899736-796A-4B23-9534-D8784DD9A23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635593" y="5008563"/>
            <a:ext cx="4908708" cy="711200"/>
          </a:xfrm>
        </p:spPr>
        <p:txBody>
          <a:bodyPr anchor="ctr">
            <a:noAutofit/>
          </a:bodyPr>
          <a:lstStyle>
            <a:lvl1pPr marL="0" indent="0" algn="ctr">
              <a:buNone/>
              <a:defRPr sz="2400" b="1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145266249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DB3C88-F13B-4B5F-920D-B4EFFAA592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5460C4-49C1-4270-BC58-5EEBC7761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8900" y="6581978"/>
            <a:ext cx="373062" cy="206104"/>
          </a:xfrm>
          <a:prstGeom prst="rect">
            <a:avLst/>
          </a:prstGeom>
        </p:spPr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2950CCA-59F9-4C47-A5BA-294E9EDCBABE}"/>
              </a:ext>
            </a:extLst>
          </p:cNvPr>
          <p:cNvSpPr/>
          <p:nvPr userDrawn="1"/>
        </p:nvSpPr>
        <p:spPr>
          <a:xfrm>
            <a:off x="371475" y="1233488"/>
            <a:ext cx="2776354" cy="49672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B5BF167-B9E6-4F02-9FA8-3CA79D552F0E}"/>
              </a:ext>
            </a:extLst>
          </p:cNvPr>
          <p:cNvSpPr/>
          <p:nvPr userDrawn="1"/>
        </p:nvSpPr>
        <p:spPr>
          <a:xfrm>
            <a:off x="3286186" y="1233488"/>
            <a:ext cx="2776354" cy="496728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48694DE-D82B-49DB-8A45-D1DD4C9BCEF1}"/>
              </a:ext>
            </a:extLst>
          </p:cNvPr>
          <p:cNvSpPr/>
          <p:nvPr userDrawn="1"/>
        </p:nvSpPr>
        <p:spPr>
          <a:xfrm>
            <a:off x="6200897" y="1233488"/>
            <a:ext cx="2776354" cy="496728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07C1370-8D38-4641-8D37-30A1218A4372}"/>
              </a:ext>
            </a:extLst>
          </p:cNvPr>
          <p:cNvSpPr/>
          <p:nvPr userDrawn="1"/>
        </p:nvSpPr>
        <p:spPr>
          <a:xfrm>
            <a:off x="9115608" y="1246188"/>
            <a:ext cx="2776354" cy="496728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CE3EDDE5-9B23-44D7-8546-0B2365B42B16}"/>
              </a:ext>
            </a:extLst>
          </p:cNvPr>
          <p:cNvCxnSpPr/>
          <p:nvPr userDrawn="1"/>
        </p:nvCxnSpPr>
        <p:spPr>
          <a:xfrm>
            <a:off x="591252" y="3721100"/>
            <a:ext cx="23368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B9D259D5-D3C0-4B60-B2D9-9B6DFFD270D8}"/>
              </a:ext>
            </a:extLst>
          </p:cNvPr>
          <p:cNvCxnSpPr/>
          <p:nvPr userDrawn="1"/>
        </p:nvCxnSpPr>
        <p:spPr>
          <a:xfrm>
            <a:off x="3505963" y="3721100"/>
            <a:ext cx="23368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0710C392-9E34-4640-AC70-210A1B8C47B5}"/>
              </a:ext>
            </a:extLst>
          </p:cNvPr>
          <p:cNvCxnSpPr/>
          <p:nvPr userDrawn="1"/>
        </p:nvCxnSpPr>
        <p:spPr>
          <a:xfrm>
            <a:off x="6420674" y="3721100"/>
            <a:ext cx="23368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D7A92E0B-B060-48FA-A650-36894FF4B216}"/>
              </a:ext>
            </a:extLst>
          </p:cNvPr>
          <p:cNvCxnSpPr/>
          <p:nvPr userDrawn="1"/>
        </p:nvCxnSpPr>
        <p:spPr>
          <a:xfrm>
            <a:off x="9335385" y="3721100"/>
            <a:ext cx="23368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Picture Placeholder 33">
            <a:extLst>
              <a:ext uri="{FF2B5EF4-FFF2-40B4-BE49-F238E27FC236}">
                <a16:creationId xmlns:a16="http://schemas.microsoft.com/office/drawing/2014/main" id="{D9056F2B-EAFD-4A57-BB92-D14816C84DD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76300" y="1739900"/>
            <a:ext cx="1689100" cy="1397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Picture Placeholder 33">
            <a:extLst>
              <a:ext uri="{FF2B5EF4-FFF2-40B4-BE49-F238E27FC236}">
                <a16:creationId xmlns:a16="http://schemas.microsoft.com/office/drawing/2014/main" id="{E65006DE-F797-4019-BB72-F484F9FE7E5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829813" y="4263232"/>
            <a:ext cx="1689100" cy="1397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6" name="Picture Placeholder 33">
            <a:extLst>
              <a:ext uri="{FF2B5EF4-FFF2-40B4-BE49-F238E27FC236}">
                <a16:creationId xmlns:a16="http://schemas.microsoft.com/office/drawing/2014/main" id="{0947D252-5545-4406-8764-B7712464DA5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744524" y="1739900"/>
            <a:ext cx="1689100" cy="1397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8" name="Picture Placeholder 33">
            <a:extLst>
              <a:ext uri="{FF2B5EF4-FFF2-40B4-BE49-F238E27FC236}">
                <a16:creationId xmlns:a16="http://schemas.microsoft.com/office/drawing/2014/main" id="{DD89F80C-C1D7-4F63-BAD2-F4EE1F9A162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659235" y="4263232"/>
            <a:ext cx="1689100" cy="1397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0" name="Text Placeholder 39">
            <a:extLst>
              <a:ext uri="{FF2B5EF4-FFF2-40B4-BE49-F238E27FC236}">
                <a16:creationId xmlns:a16="http://schemas.microsoft.com/office/drawing/2014/main" id="{08BBFEC8-B6BE-4768-9284-26D98C06FFC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90550" y="3949700"/>
            <a:ext cx="2336800" cy="1854200"/>
          </a:xfr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41" name="Text Placeholder 39">
            <a:extLst>
              <a:ext uri="{FF2B5EF4-FFF2-40B4-BE49-F238E27FC236}">
                <a16:creationId xmlns:a16="http://schemas.microsoft.com/office/drawing/2014/main" id="{D12C79C2-427D-418B-8FFA-C27D8F2C986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505963" y="1595835"/>
            <a:ext cx="2336800" cy="1854200"/>
          </a:xfrm>
        </p:spPr>
        <p:txBody>
          <a:bodyPr anchor="b"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42" name="Text Placeholder 39">
            <a:extLst>
              <a:ext uri="{FF2B5EF4-FFF2-40B4-BE49-F238E27FC236}">
                <a16:creationId xmlns:a16="http://schemas.microsoft.com/office/drawing/2014/main" id="{0FD568C4-A06D-4A56-B7D6-AF338F5C329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420674" y="3949700"/>
            <a:ext cx="2336800" cy="1854200"/>
          </a:xfr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43" name="Text Placeholder 39">
            <a:extLst>
              <a:ext uri="{FF2B5EF4-FFF2-40B4-BE49-F238E27FC236}">
                <a16:creationId xmlns:a16="http://schemas.microsoft.com/office/drawing/2014/main" id="{76B41443-1233-4172-B61C-7CC516D8880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335385" y="1595835"/>
            <a:ext cx="2336800" cy="1854200"/>
          </a:xfrm>
        </p:spPr>
        <p:txBody>
          <a:bodyPr anchor="b"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216260332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6B607F24-5B01-4964-9736-E876BC347E5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ADB3C88-F13B-4B5F-920D-B4EFFAA59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60351"/>
            <a:ext cx="6168473" cy="7588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2950CCA-59F9-4C47-A5BA-294E9EDCBABE}"/>
              </a:ext>
            </a:extLst>
          </p:cNvPr>
          <p:cNvSpPr/>
          <p:nvPr userDrawn="1"/>
        </p:nvSpPr>
        <p:spPr>
          <a:xfrm>
            <a:off x="6769101" y="0"/>
            <a:ext cx="2711082" cy="228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44232AA-36A1-4A85-8868-9D12848EB106}"/>
              </a:ext>
            </a:extLst>
          </p:cNvPr>
          <p:cNvSpPr/>
          <p:nvPr userDrawn="1"/>
        </p:nvSpPr>
        <p:spPr>
          <a:xfrm>
            <a:off x="9480918" y="2286000"/>
            <a:ext cx="2711082" cy="228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B045D93-056D-486E-A634-890ECB9AF9C2}"/>
              </a:ext>
            </a:extLst>
          </p:cNvPr>
          <p:cNvSpPr/>
          <p:nvPr userDrawn="1"/>
        </p:nvSpPr>
        <p:spPr>
          <a:xfrm>
            <a:off x="6769100" y="4572000"/>
            <a:ext cx="2711082" cy="2286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67CD5E4-19A9-4EFD-BBF1-2B1FBC9BB9BD}"/>
              </a:ext>
            </a:extLst>
          </p:cNvPr>
          <p:cNvSpPr/>
          <p:nvPr userDrawn="1"/>
        </p:nvSpPr>
        <p:spPr>
          <a:xfrm>
            <a:off x="9480918" y="0"/>
            <a:ext cx="2711082" cy="228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A533582-AC3E-4F3B-9602-085EB97AD294}"/>
              </a:ext>
            </a:extLst>
          </p:cNvPr>
          <p:cNvSpPr/>
          <p:nvPr userDrawn="1"/>
        </p:nvSpPr>
        <p:spPr>
          <a:xfrm>
            <a:off x="6768364" y="2286000"/>
            <a:ext cx="2711082" cy="228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CF0B1BD9-4AC2-4549-9001-383664C7F224}"/>
              </a:ext>
            </a:extLst>
          </p:cNvPr>
          <p:cNvSpPr/>
          <p:nvPr userDrawn="1"/>
        </p:nvSpPr>
        <p:spPr>
          <a:xfrm>
            <a:off x="9480918" y="4572000"/>
            <a:ext cx="2711082" cy="228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Isosceles Triangle 3">
            <a:extLst>
              <a:ext uri="{FF2B5EF4-FFF2-40B4-BE49-F238E27FC236}">
                <a16:creationId xmlns:a16="http://schemas.microsoft.com/office/drawing/2014/main" id="{32B2DC05-AAD7-458D-B737-BE8CCA1FFA99}"/>
              </a:ext>
            </a:extLst>
          </p:cNvPr>
          <p:cNvSpPr/>
          <p:nvPr userDrawn="1"/>
        </p:nvSpPr>
        <p:spPr>
          <a:xfrm rot="5400000">
            <a:off x="9422986" y="1050373"/>
            <a:ext cx="298174" cy="185254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Isosceles Triangle 38">
            <a:extLst>
              <a:ext uri="{FF2B5EF4-FFF2-40B4-BE49-F238E27FC236}">
                <a16:creationId xmlns:a16="http://schemas.microsoft.com/office/drawing/2014/main" id="{E423C01B-EB10-48EF-8F1C-C2A7E1923E3E}"/>
              </a:ext>
            </a:extLst>
          </p:cNvPr>
          <p:cNvSpPr/>
          <p:nvPr userDrawn="1"/>
        </p:nvSpPr>
        <p:spPr>
          <a:xfrm rot="16200000">
            <a:off x="9238100" y="3336373"/>
            <a:ext cx="298174" cy="185254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Isosceles Triangle 43">
            <a:extLst>
              <a:ext uri="{FF2B5EF4-FFF2-40B4-BE49-F238E27FC236}">
                <a16:creationId xmlns:a16="http://schemas.microsoft.com/office/drawing/2014/main" id="{BB0D5D5D-BB46-489A-A006-03E52FDA0AB6}"/>
              </a:ext>
            </a:extLst>
          </p:cNvPr>
          <p:cNvSpPr/>
          <p:nvPr userDrawn="1"/>
        </p:nvSpPr>
        <p:spPr>
          <a:xfrm rot="5400000">
            <a:off x="9422986" y="5622373"/>
            <a:ext cx="298174" cy="185254"/>
          </a:xfrm>
          <a:prstGeom prst="triangl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Picture Placeholder 33">
            <a:extLst>
              <a:ext uri="{FF2B5EF4-FFF2-40B4-BE49-F238E27FC236}">
                <a16:creationId xmlns:a16="http://schemas.microsoft.com/office/drawing/2014/main" id="{2D0DCA06-9544-45C9-BE22-EBB853AE757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133588" y="561678"/>
            <a:ext cx="1405742" cy="1162644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6" name="Picture Placeholder 33">
            <a:extLst>
              <a:ext uri="{FF2B5EF4-FFF2-40B4-BE49-F238E27FC236}">
                <a16:creationId xmlns:a16="http://schemas.microsoft.com/office/drawing/2014/main" id="{21403A13-F195-405D-B352-4B77969E358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421034" y="2847678"/>
            <a:ext cx="1405742" cy="1162644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7" name="Picture Placeholder 33">
            <a:extLst>
              <a:ext uri="{FF2B5EF4-FFF2-40B4-BE49-F238E27FC236}">
                <a16:creationId xmlns:a16="http://schemas.microsoft.com/office/drawing/2014/main" id="{390C9BE2-4328-41D9-82FB-F6FEE7026C5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0133588" y="5133678"/>
            <a:ext cx="1405742" cy="1162644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8" name="Picture Placeholder 6">
            <a:extLst>
              <a:ext uri="{FF2B5EF4-FFF2-40B4-BE49-F238E27FC236}">
                <a16:creationId xmlns:a16="http://schemas.microsoft.com/office/drawing/2014/main" id="{7E57D58E-479C-4409-8D5F-7CAC3178A77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71475" y="1233488"/>
            <a:ext cx="6168473" cy="5624512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Text Placeholder 39">
            <a:extLst>
              <a:ext uri="{FF2B5EF4-FFF2-40B4-BE49-F238E27FC236}">
                <a16:creationId xmlns:a16="http://schemas.microsoft.com/office/drawing/2014/main" id="{1EE624A7-7FE4-44DC-B710-D995C25C9CE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956242" y="215900"/>
            <a:ext cx="2336800" cy="1854200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18" name="Text Placeholder 39">
            <a:extLst>
              <a:ext uri="{FF2B5EF4-FFF2-40B4-BE49-F238E27FC236}">
                <a16:creationId xmlns:a16="http://schemas.microsoft.com/office/drawing/2014/main" id="{34CC27D1-7AB7-4922-81C5-41E9C01BAAE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668059" y="2501900"/>
            <a:ext cx="2336800" cy="1854200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19" name="Text Placeholder 39">
            <a:extLst>
              <a:ext uri="{FF2B5EF4-FFF2-40B4-BE49-F238E27FC236}">
                <a16:creationId xmlns:a16="http://schemas.microsoft.com/office/drawing/2014/main" id="{03F0CFEB-33B8-47FE-BC44-44AF273543D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956241" y="4787900"/>
            <a:ext cx="2336800" cy="1854200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40711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6/11/2023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358750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DB3C88-F13B-4B5F-920D-B4EFFAA59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60351"/>
            <a:ext cx="11520488" cy="7588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8" name="Picture Placeholder 6">
            <a:extLst>
              <a:ext uri="{FF2B5EF4-FFF2-40B4-BE49-F238E27FC236}">
                <a16:creationId xmlns:a16="http://schemas.microsoft.com/office/drawing/2014/main" id="{7E57D58E-479C-4409-8D5F-7CAC3178A77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71475" y="1233488"/>
            <a:ext cx="11520487" cy="3049754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Slide Number Placeholder 4">
            <a:extLst>
              <a:ext uri="{FF2B5EF4-FFF2-40B4-BE49-F238E27FC236}">
                <a16:creationId xmlns:a16="http://schemas.microsoft.com/office/drawing/2014/main" id="{76336E3A-55EE-4423-B1AA-7489CA988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8900" y="6581978"/>
            <a:ext cx="373062" cy="206104"/>
          </a:xfrm>
          <a:prstGeom prst="rect">
            <a:avLst/>
          </a:prstGeom>
        </p:spPr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0" name="Picture Placeholder 33">
            <a:extLst>
              <a:ext uri="{FF2B5EF4-FFF2-40B4-BE49-F238E27FC236}">
                <a16:creationId xmlns:a16="http://schemas.microsoft.com/office/drawing/2014/main" id="{917F3183-F8DC-409E-BDAF-E3190E5CC10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466711" y="2999731"/>
            <a:ext cx="1405742" cy="1162644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Picture Placeholder 33">
            <a:extLst>
              <a:ext uri="{FF2B5EF4-FFF2-40B4-BE49-F238E27FC236}">
                <a16:creationId xmlns:a16="http://schemas.microsoft.com/office/drawing/2014/main" id="{8DCF90EE-8A0F-46BB-A8EC-27CB7826EB0D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108135" y="2999731"/>
            <a:ext cx="1405742" cy="1162644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33">
            <a:extLst>
              <a:ext uri="{FF2B5EF4-FFF2-40B4-BE49-F238E27FC236}">
                <a16:creationId xmlns:a16="http://schemas.microsoft.com/office/drawing/2014/main" id="{4B6BCE84-A7A7-4701-966F-9F969C523C51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749558" y="2999731"/>
            <a:ext cx="1405742" cy="1162644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Picture Placeholder 33">
            <a:extLst>
              <a:ext uri="{FF2B5EF4-FFF2-40B4-BE49-F238E27FC236}">
                <a16:creationId xmlns:a16="http://schemas.microsoft.com/office/drawing/2014/main" id="{2F810615-16AA-4D3F-93BB-1074BABE1234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9435088" y="2999731"/>
            <a:ext cx="1405742" cy="1162644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E9E999B4-BC91-4EF5-915C-59E58E141134}"/>
              </a:ext>
            </a:extLst>
          </p:cNvPr>
          <p:cNvSpPr/>
          <p:nvPr userDrawn="1"/>
        </p:nvSpPr>
        <p:spPr>
          <a:xfrm>
            <a:off x="979920" y="4514247"/>
            <a:ext cx="2379325" cy="1686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8E3D72D1-545E-4FA9-B18F-DBE257DA9472}"/>
              </a:ext>
            </a:extLst>
          </p:cNvPr>
          <p:cNvSpPr/>
          <p:nvPr userDrawn="1"/>
        </p:nvSpPr>
        <p:spPr>
          <a:xfrm>
            <a:off x="3621344" y="4514247"/>
            <a:ext cx="2379325" cy="168652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A1FF2C74-7F94-4D15-9530-4844CA0ABABA}"/>
              </a:ext>
            </a:extLst>
          </p:cNvPr>
          <p:cNvSpPr/>
          <p:nvPr userDrawn="1"/>
        </p:nvSpPr>
        <p:spPr>
          <a:xfrm>
            <a:off x="6262766" y="4514247"/>
            <a:ext cx="2379325" cy="168652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D65048BF-5755-467D-94DA-799CD1A9ED70}"/>
              </a:ext>
            </a:extLst>
          </p:cNvPr>
          <p:cNvSpPr/>
          <p:nvPr userDrawn="1"/>
        </p:nvSpPr>
        <p:spPr>
          <a:xfrm>
            <a:off x="8904188" y="4514247"/>
            <a:ext cx="2379325" cy="168652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Text Placeholder 39">
            <a:extLst>
              <a:ext uri="{FF2B5EF4-FFF2-40B4-BE49-F238E27FC236}">
                <a16:creationId xmlns:a16="http://schemas.microsoft.com/office/drawing/2014/main" id="{3C8488B4-AC1B-43A6-A416-3F5BC72456F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91465" y="4598182"/>
            <a:ext cx="2156235" cy="1330436"/>
          </a:xfr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40" name="Text Placeholder 39">
            <a:extLst>
              <a:ext uri="{FF2B5EF4-FFF2-40B4-BE49-F238E27FC236}">
                <a16:creationId xmlns:a16="http://schemas.microsoft.com/office/drawing/2014/main" id="{950DB978-3832-472D-9958-42D6A712EA6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732888" y="4598182"/>
            <a:ext cx="2156235" cy="1330436"/>
          </a:xfr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41" name="Text Placeholder 39">
            <a:extLst>
              <a:ext uri="{FF2B5EF4-FFF2-40B4-BE49-F238E27FC236}">
                <a16:creationId xmlns:a16="http://schemas.microsoft.com/office/drawing/2014/main" id="{7A9C8821-D3DD-40C3-83BD-38D19040571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374310" y="4598182"/>
            <a:ext cx="2156235" cy="1330436"/>
          </a:xfr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42" name="Text Placeholder 39">
            <a:extLst>
              <a:ext uri="{FF2B5EF4-FFF2-40B4-BE49-F238E27FC236}">
                <a16:creationId xmlns:a16="http://schemas.microsoft.com/office/drawing/2014/main" id="{C3FC554A-BF67-40BD-BD4F-B2EA17BBDBC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015732" y="4598182"/>
            <a:ext cx="2156235" cy="1330436"/>
          </a:xfr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2ECF54D-C7AE-4FFE-A9FA-ECD663CD2A09}"/>
              </a:ext>
            </a:extLst>
          </p:cNvPr>
          <p:cNvCxnSpPr>
            <a:cxnSpLocks/>
          </p:cNvCxnSpPr>
          <p:nvPr userDrawn="1"/>
        </p:nvCxnSpPr>
        <p:spPr>
          <a:xfrm>
            <a:off x="979920" y="4357837"/>
            <a:ext cx="2379325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7FB84BED-8481-4D23-AE06-31529215FE6C}"/>
              </a:ext>
            </a:extLst>
          </p:cNvPr>
          <p:cNvCxnSpPr>
            <a:cxnSpLocks/>
          </p:cNvCxnSpPr>
          <p:nvPr userDrawn="1"/>
        </p:nvCxnSpPr>
        <p:spPr>
          <a:xfrm>
            <a:off x="3621344" y="4357837"/>
            <a:ext cx="2379325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4A09D405-9228-4697-A91F-4E5A2B5B6512}"/>
              </a:ext>
            </a:extLst>
          </p:cNvPr>
          <p:cNvCxnSpPr>
            <a:cxnSpLocks/>
          </p:cNvCxnSpPr>
          <p:nvPr userDrawn="1"/>
        </p:nvCxnSpPr>
        <p:spPr>
          <a:xfrm>
            <a:off x="6262767" y="4357837"/>
            <a:ext cx="2379325" cy="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9645748A-37E1-4661-B50F-D1FCAF7F3088}"/>
              </a:ext>
            </a:extLst>
          </p:cNvPr>
          <p:cNvCxnSpPr>
            <a:cxnSpLocks/>
          </p:cNvCxnSpPr>
          <p:nvPr userDrawn="1"/>
        </p:nvCxnSpPr>
        <p:spPr>
          <a:xfrm>
            <a:off x="8904191" y="4357837"/>
            <a:ext cx="2379325" cy="0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015239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DB3C88-F13B-4B5F-920D-B4EFFAA59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60351"/>
            <a:ext cx="11520488" cy="7588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8" name="Picture Placeholder 6">
            <a:extLst>
              <a:ext uri="{FF2B5EF4-FFF2-40B4-BE49-F238E27FC236}">
                <a16:creationId xmlns:a16="http://schemas.microsoft.com/office/drawing/2014/main" id="{7E57D58E-479C-4409-8D5F-7CAC3178A77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71476" y="1233488"/>
            <a:ext cx="4140890" cy="5148262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Slide Number Placeholder 4">
            <a:extLst>
              <a:ext uri="{FF2B5EF4-FFF2-40B4-BE49-F238E27FC236}">
                <a16:creationId xmlns:a16="http://schemas.microsoft.com/office/drawing/2014/main" id="{76336E3A-55EE-4423-B1AA-7489CA988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8900" y="6581978"/>
            <a:ext cx="373062" cy="206104"/>
          </a:xfrm>
          <a:prstGeom prst="rect">
            <a:avLst/>
          </a:prstGeom>
        </p:spPr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DD2DC66-11E4-4714-A8DE-E8AC34D49655}"/>
              </a:ext>
            </a:extLst>
          </p:cNvPr>
          <p:cNvSpPr/>
          <p:nvPr userDrawn="1"/>
        </p:nvSpPr>
        <p:spPr>
          <a:xfrm>
            <a:off x="4615257" y="1233489"/>
            <a:ext cx="2371952" cy="514826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6748F93-9B1D-4874-A164-A654BF7D6C8C}"/>
              </a:ext>
            </a:extLst>
          </p:cNvPr>
          <p:cNvGrpSpPr/>
          <p:nvPr userDrawn="1"/>
        </p:nvGrpSpPr>
        <p:grpSpPr>
          <a:xfrm>
            <a:off x="4842107" y="2462886"/>
            <a:ext cx="1918252" cy="2689468"/>
            <a:chOff x="4790661" y="2266122"/>
            <a:chExt cx="1918252" cy="2852530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4AEF10CE-C943-4C6B-9DBF-5A0E63CDC89B}"/>
                </a:ext>
              </a:extLst>
            </p:cNvPr>
            <p:cNvCxnSpPr/>
            <p:nvPr userDrawn="1"/>
          </p:nvCxnSpPr>
          <p:spPr>
            <a:xfrm>
              <a:off x="4790661" y="2266122"/>
              <a:ext cx="1918252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3428B198-0637-4F15-900F-6709BFE4BDEA}"/>
                </a:ext>
              </a:extLst>
            </p:cNvPr>
            <p:cNvCxnSpPr/>
            <p:nvPr userDrawn="1"/>
          </p:nvCxnSpPr>
          <p:spPr>
            <a:xfrm>
              <a:off x="4790661" y="3692387"/>
              <a:ext cx="1918252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7F29A1B0-F4AB-4243-979A-50FADE3330EA}"/>
                </a:ext>
              </a:extLst>
            </p:cNvPr>
            <p:cNvCxnSpPr/>
            <p:nvPr userDrawn="1"/>
          </p:nvCxnSpPr>
          <p:spPr>
            <a:xfrm>
              <a:off x="4790661" y="5118652"/>
              <a:ext cx="1918252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C61EA57-B8EA-4589-A9DD-E25F300D5AFD}"/>
              </a:ext>
            </a:extLst>
          </p:cNvPr>
          <p:cNvCxnSpPr/>
          <p:nvPr userDrawn="1"/>
        </p:nvCxnSpPr>
        <p:spPr>
          <a:xfrm>
            <a:off x="4790661" y="6917634"/>
            <a:ext cx="191825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Group 27">
            <a:extLst>
              <a:ext uri="{FF2B5EF4-FFF2-40B4-BE49-F238E27FC236}">
                <a16:creationId xmlns:a16="http://schemas.microsoft.com/office/drawing/2014/main" id="{F894F998-0FDF-4CA2-802E-4FCFA7674171}"/>
              </a:ext>
            </a:extLst>
          </p:cNvPr>
          <p:cNvGrpSpPr/>
          <p:nvPr userDrawn="1"/>
        </p:nvGrpSpPr>
        <p:grpSpPr>
          <a:xfrm>
            <a:off x="7090100" y="2462886"/>
            <a:ext cx="4801862" cy="2689468"/>
            <a:chOff x="4790661" y="2266122"/>
            <a:chExt cx="1918252" cy="2852530"/>
          </a:xfrm>
        </p:grpSpPr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C1F0C0C8-87C4-49FB-B35B-E937E9D0BEC5}"/>
                </a:ext>
              </a:extLst>
            </p:cNvPr>
            <p:cNvCxnSpPr/>
            <p:nvPr userDrawn="1"/>
          </p:nvCxnSpPr>
          <p:spPr>
            <a:xfrm>
              <a:off x="4790661" y="2266122"/>
              <a:ext cx="1918252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4857C5D3-7E33-4894-8AC3-0FD1BEB12F40}"/>
                </a:ext>
              </a:extLst>
            </p:cNvPr>
            <p:cNvCxnSpPr/>
            <p:nvPr userDrawn="1"/>
          </p:nvCxnSpPr>
          <p:spPr>
            <a:xfrm>
              <a:off x="4790661" y="3692387"/>
              <a:ext cx="1918252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100BA9F8-92BF-42F0-BD46-D9B7E7422F75}"/>
                </a:ext>
              </a:extLst>
            </p:cNvPr>
            <p:cNvCxnSpPr/>
            <p:nvPr userDrawn="1"/>
          </p:nvCxnSpPr>
          <p:spPr>
            <a:xfrm>
              <a:off x="4790661" y="5118652"/>
              <a:ext cx="1918252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Text Placeholder 39">
            <a:extLst>
              <a:ext uri="{FF2B5EF4-FFF2-40B4-BE49-F238E27FC236}">
                <a16:creationId xmlns:a16="http://schemas.microsoft.com/office/drawing/2014/main" id="{9760B601-DCBC-47C8-95BE-A5DFCCBAD09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166507" y="1463643"/>
            <a:ext cx="4725455" cy="758822"/>
          </a:xfrm>
        </p:spPr>
        <p:txBody>
          <a:bodyPr anchor="ctr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40" name="Text Placeholder 39">
            <a:extLst>
              <a:ext uri="{FF2B5EF4-FFF2-40B4-BE49-F238E27FC236}">
                <a16:creationId xmlns:a16="http://schemas.microsoft.com/office/drawing/2014/main" id="{179CBA0C-6465-4209-AF3F-548A57F20CE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166507" y="2741755"/>
            <a:ext cx="4725455" cy="758822"/>
          </a:xfrm>
        </p:spPr>
        <p:txBody>
          <a:bodyPr anchor="ctr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41" name="Text Placeholder 39">
            <a:extLst>
              <a:ext uri="{FF2B5EF4-FFF2-40B4-BE49-F238E27FC236}">
                <a16:creationId xmlns:a16="http://schemas.microsoft.com/office/drawing/2014/main" id="{99852211-6BD9-4B69-BBC9-F2181F272D2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166507" y="4069997"/>
            <a:ext cx="4725455" cy="758822"/>
          </a:xfrm>
        </p:spPr>
        <p:txBody>
          <a:bodyPr anchor="ctr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42" name="Text Placeholder 39">
            <a:extLst>
              <a:ext uri="{FF2B5EF4-FFF2-40B4-BE49-F238E27FC236}">
                <a16:creationId xmlns:a16="http://schemas.microsoft.com/office/drawing/2014/main" id="{EEF11D65-7095-41D2-9630-E2EB44552E5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166507" y="5394355"/>
            <a:ext cx="4725455" cy="758822"/>
          </a:xfrm>
        </p:spPr>
        <p:txBody>
          <a:bodyPr anchor="ctr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43" name="Picture Placeholder 33">
            <a:extLst>
              <a:ext uri="{FF2B5EF4-FFF2-40B4-BE49-F238E27FC236}">
                <a16:creationId xmlns:a16="http://schemas.microsoft.com/office/drawing/2014/main" id="{1644FD94-AD03-4C4F-A1A5-085DD8F5664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227571" y="1437538"/>
            <a:ext cx="1147325" cy="811033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4" name="Picture Placeholder 33">
            <a:extLst>
              <a:ext uri="{FF2B5EF4-FFF2-40B4-BE49-F238E27FC236}">
                <a16:creationId xmlns:a16="http://schemas.microsoft.com/office/drawing/2014/main" id="{9A1BE0BE-1FFD-445C-B6BA-E4A602D22112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5227571" y="2715650"/>
            <a:ext cx="1147325" cy="811033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5" name="Picture Placeholder 33">
            <a:extLst>
              <a:ext uri="{FF2B5EF4-FFF2-40B4-BE49-F238E27FC236}">
                <a16:creationId xmlns:a16="http://schemas.microsoft.com/office/drawing/2014/main" id="{B577AF17-6C7E-48B9-B267-0874B232A710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5227571" y="4043892"/>
            <a:ext cx="1147325" cy="811033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6" name="Picture Placeholder 33">
            <a:extLst>
              <a:ext uri="{FF2B5EF4-FFF2-40B4-BE49-F238E27FC236}">
                <a16:creationId xmlns:a16="http://schemas.microsoft.com/office/drawing/2014/main" id="{98A01AB1-3434-46C7-B1B3-90AFD4B1799F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5227571" y="5368250"/>
            <a:ext cx="1147325" cy="811033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801415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DB3C88-F13B-4B5F-920D-B4EFFAA59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60351"/>
            <a:ext cx="11520488" cy="7588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Slide Number Placeholder 4">
            <a:extLst>
              <a:ext uri="{FF2B5EF4-FFF2-40B4-BE49-F238E27FC236}">
                <a16:creationId xmlns:a16="http://schemas.microsoft.com/office/drawing/2014/main" id="{76336E3A-55EE-4423-B1AA-7489CA988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8900" y="6581978"/>
            <a:ext cx="373062" cy="206104"/>
          </a:xfrm>
          <a:prstGeom prst="rect">
            <a:avLst/>
          </a:prstGeom>
        </p:spPr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C61EA57-B8EA-4589-A9DD-E25F300D5AFD}"/>
              </a:ext>
            </a:extLst>
          </p:cNvPr>
          <p:cNvCxnSpPr/>
          <p:nvPr userDrawn="1"/>
        </p:nvCxnSpPr>
        <p:spPr>
          <a:xfrm>
            <a:off x="4790661" y="6917634"/>
            <a:ext cx="191825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1DD2DC66-11E4-4714-A8DE-E8AC34D49655}"/>
              </a:ext>
            </a:extLst>
          </p:cNvPr>
          <p:cNvSpPr/>
          <p:nvPr userDrawn="1"/>
        </p:nvSpPr>
        <p:spPr>
          <a:xfrm>
            <a:off x="371475" y="1233488"/>
            <a:ext cx="2293200" cy="24276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AF541B1-4F4B-40BC-BF0B-B80864399D0C}"/>
              </a:ext>
            </a:extLst>
          </p:cNvPr>
          <p:cNvSpPr/>
          <p:nvPr userDrawn="1"/>
        </p:nvSpPr>
        <p:spPr>
          <a:xfrm>
            <a:off x="371475" y="3773172"/>
            <a:ext cx="2293200" cy="24276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B837A4A-8DA3-4F45-9468-2C7DE5B35803}"/>
              </a:ext>
            </a:extLst>
          </p:cNvPr>
          <p:cNvSpPr/>
          <p:nvPr userDrawn="1"/>
        </p:nvSpPr>
        <p:spPr>
          <a:xfrm>
            <a:off x="6170635" y="1233487"/>
            <a:ext cx="2294237" cy="242760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9CA034F-F360-4CF5-B944-C16768254C5A}"/>
              </a:ext>
            </a:extLst>
          </p:cNvPr>
          <p:cNvSpPr/>
          <p:nvPr userDrawn="1"/>
        </p:nvSpPr>
        <p:spPr>
          <a:xfrm>
            <a:off x="6170635" y="3773171"/>
            <a:ext cx="2294237" cy="242760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Picture Placeholder 33">
            <a:extLst>
              <a:ext uri="{FF2B5EF4-FFF2-40B4-BE49-F238E27FC236}">
                <a16:creationId xmlns:a16="http://schemas.microsoft.com/office/drawing/2014/main" id="{1644FD94-AD03-4C4F-A1A5-085DD8F5664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5473" y="1713955"/>
            <a:ext cx="1805204" cy="1466666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ECA01639-D8FA-4F18-8FE5-E923F5A1BB48}"/>
              </a:ext>
            </a:extLst>
          </p:cNvPr>
          <p:cNvSpPr/>
          <p:nvPr userDrawn="1"/>
        </p:nvSpPr>
        <p:spPr>
          <a:xfrm>
            <a:off x="2730561" y="1233488"/>
            <a:ext cx="3342248" cy="24276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F02D09E-3C25-405E-BF24-A884A07C224A}"/>
              </a:ext>
            </a:extLst>
          </p:cNvPr>
          <p:cNvSpPr/>
          <p:nvPr userDrawn="1"/>
        </p:nvSpPr>
        <p:spPr>
          <a:xfrm>
            <a:off x="2730561" y="3773171"/>
            <a:ext cx="3342248" cy="24276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Text Placeholder 39">
            <a:extLst>
              <a:ext uri="{FF2B5EF4-FFF2-40B4-BE49-F238E27FC236}">
                <a16:creationId xmlns:a16="http://schemas.microsoft.com/office/drawing/2014/main" id="{9760B601-DCBC-47C8-95BE-A5DFCCBAD09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900245" y="1460126"/>
            <a:ext cx="3002880" cy="1974324"/>
          </a:xfrm>
        </p:spPr>
        <p:txBody>
          <a:bodyPr anchor="ctr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35" name="Text Placeholder 39">
            <a:extLst>
              <a:ext uri="{FF2B5EF4-FFF2-40B4-BE49-F238E27FC236}">
                <a16:creationId xmlns:a16="http://schemas.microsoft.com/office/drawing/2014/main" id="{33BDF68D-A417-4526-95BD-83DC0A4FA5B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900245" y="3999809"/>
            <a:ext cx="3002880" cy="1974324"/>
          </a:xfrm>
        </p:spPr>
        <p:txBody>
          <a:bodyPr anchor="ctr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1C6F0F84-9668-4EA8-A3F5-3AD5AED3EFDD}"/>
              </a:ext>
            </a:extLst>
          </p:cNvPr>
          <p:cNvSpPr/>
          <p:nvPr userDrawn="1"/>
        </p:nvSpPr>
        <p:spPr>
          <a:xfrm>
            <a:off x="8549714" y="1233488"/>
            <a:ext cx="3342248" cy="24276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19CCCFCB-4EAD-47A3-8F4A-307EE022DD53}"/>
              </a:ext>
            </a:extLst>
          </p:cNvPr>
          <p:cNvSpPr/>
          <p:nvPr userDrawn="1"/>
        </p:nvSpPr>
        <p:spPr>
          <a:xfrm>
            <a:off x="8549714" y="3773171"/>
            <a:ext cx="3342248" cy="24276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Text Placeholder 39">
            <a:extLst>
              <a:ext uri="{FF2B5EF4-FFF2-40B4-BE49-F238E27FC236}">
                <a16:creationId xmlns:a16="http://schemas.microsoft.com/office/drawing/2014/main" id="{058CD71F-A7E3-4F68-ADE3-4E6B1BAE312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719398" y="1460126"/>
            <a:ext cx="3002880" cy="1974324"/>
          </a:xfrm>
        </p:spPr>
        <p:txBody>
          <a:bodyPr anchor="ctr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50" name="Text Placeholder 39">
            <a:extLst>
              <a:ext uri="{FF2B5EF4-FFF2-40B4-BE49-F238E27FC236}">
                <a16:creationId xmlns:a16="http://schemas.microsoft.com/office/drawing/2014/main" id="{6EC40EC2-3775-4AF2-965D-0235107D8342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719398" y="3999809"/>
            <a:ext cx="3002880" cy="1974324"/>
          </a:xfrm>
        </p:spPr>
        <p:txBody>
          <a:bodyPr anchor="ctr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51" name="Picture Placeholder 33">
            <a:extLst>
              <a:ext uri="{FF2B5EF4-FFF2-40B4-BE49-F238E27FC236}">
                <a16:creationId xmlns:a16="http://schemas.microsoft.com/office/drawing/2014/main" id="{F196EA03-E36C-4E2A-A82F-8FA76EC2DBFC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615473" y="4253638"/>
            <a:ext cx="1805204" cy="1466666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2" name="Picture Placeholder 33">
            <a:extLst>
              <a:ext uri="{FF2B5EF4-FFF2-40B4-BE49-F238E27FC236}">
                <a16:creationId xmlns:a16="http://schemas.microsoft.com/office/drawing/2014/main" id="{9A754FAD-4B3A-4A76-9F0D-84DA72FD822B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6415151" y="4253638"/>
            <a:ext cx="1805204" cy="1466666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3" name="Picture Placeholder 33">
            <a:extLst>
              <a:ext uri="{FF2B5EF4-FFF2-40B4-BE49-F238E27FC236}">
                <a16:creationId xmlns:a16="http://schemas.microsoft.com/office/drawing/2014/main" id="{7A45718F-1012-47C4-BF29-7462E5C6CB90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6415151" y="1713954"/>
            <a:ext cx="1805204" cy="1466666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055444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1DD2DC66-11E4-4714-A8DE-E8AC34D49655}"/>
              </a:ext>
            </a:extLst>
          </p:cNvPr>
          <p:cNvSpPr/>
          <p:nvPr userDrawn="1"/>
        </p:nvSpPr>
        <p:spPr>
          <a:xfrm>
            <a:off x="371474" y="1660868"/>
            <a:ext cx="2686613" cy="24276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CD9ECBB-3A0A-409C-B1C0-C8F4C3087894}"/>
              </a:ext>
            </a:extLst>
          </p:cNvPr>
          <p:cNvSpPr/>
          <p:nvPr userDrawn="1"/>
        </p:nvSpPr>
        <p:spPr>
          <a:xfrm>
            <a:off x="3316099" y="1660868"/>
            <a:ext cx="2686613" cy="24276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FB4FA2C-0414-484D-95CD-C5E17E33E238}"/>
              </a:ext>
            </a:extLst>
          </p:cNvPr>
          <p:cNvSpPr/>
          <p:nvPr userDrawn="1"/>
        </p:nvSpPr>
        <p:spPr>
          <a:xfrm>
            <a:off x="6260723" y="1660868"/>
            <a:ext cx="2686613" cy="242760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D0DE753-6478-4950-8F99-15952FCB6521}"/>
              </a:ext>
            </a:extLst>
          </p:cNvPr>
          <p:cNvSpPr/>
          <p:nvPr userDrawn="1"/>
        </p:nvSpPr>
        <p:spPr>
          <a:xfrm>
            <a:off x="9205348" y="1660868"/>
            <a:ext cx="2686613" cy="242760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ADB3C88-F13B-4B5F-920D-B4EFFAA59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60351"/>
            <a:ext cx="11520488" cy="7588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Slide Number Placeholder 4">
            <a:extLst>
              <a:ext uri="{FF2B5EF4-FFF2-40B4-BE49-F238E27FC236}">
                <a16:creationId xmlns:a16="http://schemas.microsoft.com/office/drawing/2014/main" id="{76336E3A-55EE-4423-B1AA-7489CA988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8900" y="6581978"/>
            <a:ext cx="373062" cy="206104"/>
          </a:xfrm>
          <a:prstGeom prst="rect">
            <a:avLst/>
          </a:prstGeom>
        </p:spPr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C61EA57-B8EA-4589-A9DD-E25F300D5AFD}"/>
              </a:ext>
            </a:extLst>
          </p:cNvPr>
          <p:cNvCxnSpPr/>
          <p:nvPr userDrawn="1"/>
        </p:nvCxnSpPr>
        <p:spPr>
          <a:xfrm>
            <a:off x="4790661" y="6917634"/>
            <a:ext cx="191825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Picture Placeholder 33">
            <a:extLst>
              <a:ext uri="{FF2B5EF4-FFF2-40B4-BE49-F238E27FC236}">
                <a16:creationId xmlns:a16="http://schemas.microsoft.com/office/drawing/2014/main" id="{1644FD94-AD03-4C4F-A1A5-085DD8F5664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67420" y="1761485"/>
            <a:ext cx="2494721" cy="2226366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Picture Placeholder 33">
            <a:extLst>
              <a:ext uri="{FF2B5EF4-FFF2-40B4-BE49-F238E27FC236}">
                <a16:creationId xmlns:a16="http://schemas.microsoft.com/office/drawing/2014/main" id="{85BB27A3-DB87-46F4-8CA4-3C04A088E787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3412045" y="1761485"/>
            <a:ext cx="2494721" cy="2226366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9" name="Picture Placeholder 33">
            <a:extLst>
              <a:ext uri="{FF2B5EF4-FFF2-40B4-BE49-F238E27FC236}">
                <a16:creationId xmlns:a16="http://schemas.microsoft.com/office/drawing/2014/main" id="{F356E399-83ED-4937-A1CC-F591866C0E8C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356669" y="1761485"/>
            <a:ext cx="2494721" cy="2226366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Picture Placeholder 33">
            <a:extLst>
              <a:ext uri="{FF2B5EF4-FFF2-40B4-BE49-F238E27FC236}">
                <a16:creationId xmlns:a16="http://schemas.microsoft.com/office/drawing/2014/main" id="{0967254B-CF1D-4F0D-A7F6-EC4E117B7509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9301294" y="1761485"/>
            <a:ext cx="2494721" cy="2226366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1" name="Text Placeholder 39">
            <a:extLst>
              <a:ext uri="{FF2B5EF4-FFF2-40B4-BE49-F238E27FC236}">
                <a16:creationId xmlns:a16="http://schemas.microsoft.com/office/drawing/2014/main" id="{0CEF6C35-6F7B-43AD-9E4D-44C2F8A7DFA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71474" y="4302782"/>
            <a:ext cx="2686613" cy="666781"/>
          </a:xfrm>
        </p:spPr>
        <p:txBody>
          <a:bodyPr anchor="t">
            <a:noAutofit/>
          </a:bodyPr>
          <a:lstStyle>
            <a:lvl1pPr marL="0" indent="0" algn="ctr">
              <a:buNone/>
              <a:defRPr sz="2000" b="1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33" name="Text Placeholder 39">
            <a:extLst>
              <a:ext uri="{FF2B5EF4-FFF2-40B4-BE49-F238E27FC236}">
                <a16:creationId xmlns:a16="http://schemas.microsoft.com/office/drawing/2014/main" id="{44EF032C-161A-4C58-B624-66488C255E1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71474" y="5058156"/>
            <a:ext cx="2686613" cy="666781"/>
          </a:xfrm>
        </p:spPr>
        <p:txBody>
          <a:bodyPr anchor="t">
            <a:noAutofit/>
          </a:bodyPr>
          <a:lstStyle>
            <a:lvl1pPr marL="0" indent="0" algn="ctr">
              <a:buNone/>
              <a:defRPr sz="1600" b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37" name="Text Placeholder 39">
            <a:extLst>
              <a:ext uri="{FF2B5EF4-FFF2-40B4-BE49-F238E27FC236}">
                <a16:creationId xmlns:a16="http://schemas.microsoft.com/office/drawing/2014/main" id="{ACF86334-F4A8-4CCD-944F-524700CD838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316099" y="4302782"/>
            <a:ext cx="2686613" cy="666781"/>
          </a:xfrm>
        </p:spPr>
        <p:txBody>
          <a:bodyPr anchor="t">
            <a:noAutofit/>
          </a:bodyPr>
          <a:lstStyle>
            <a:lvl1pPr marL="0" indent="0" algn="ctr">
              <a:buNone/>
              <a:defRPr sz="2000" b="1">
                <a:solidFill>
                  <a:schemeClr val="accent2"/>
                </a:solidFill>
                <a:latin typeface="+mj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38" name="Text Placeholder 39">
            <a:extLst>
              <a:ext uri="{FF2B5EF4-FFF2-40B4-BE49-F238E27FC236}">
                <a16:creationId xmlns:a16="http://schemas.microsoft.com/office/drawing/2014/main" id="{135B4AC9-821C-4D70-8A4A-1992394DE43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316099" y="5058156"/>
            <a:ext cx="2686613" cy="666781"/>
          </a:xfrm>
        </p:spPr>
        <p:txBody>
          <a:bodyPr anchor="t">
            <a:noAutofit/>
          </a:bodyPr>
          <a:lstStyle>
            <a:lvl1pPr marL="0" indent="0" algn="ctr">
              <a:buNone/>
              <a:defRPr sz="1600" b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40" name="Text Placeholder 39">
            <a:extLst>
              <a:ext uri="{FF2B5EF4-FFF2-40B4-BE49-F238E27FC236}">
                <a16:creationId xmlns:a16="http://schemas.microsoft.com/office/drawing/2014/main" id="{D2CF516C-7598-43D3-95E9-5633F8F4469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60723" y="4302782"/>
            <a:ext cx="2686613" cy="666781"/>
          </a:xfrm>
        </p:spPr>
        <p:txBody>
          <a:bodyPr anchor="t">
            <a:noAutofit/>
          </a:bodyPr>
          <a:lstStyle>
            <a:lvl1pPr marL="0" indent="0" algn="ctr">
              <a:buNone/>
              <a:defRPr sz="2000" b="1">
                <a:solidFill>
                  <a:schemeClr val="accent4"/>
                </a:solidFill>
                <a:latin typeface="+mj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41" name="Text Placeholder 39">
            <a:extLst>
              <a:ext uri="{FF2B5EF4-FFF2-40B4-BE49-F238E27FC236}">
                <a16:creationId xmlns:a16="http://schemas.microsoft.com/office/drawing/2014/main" id="{12A6084C-5383-4EFC-8D49-33C5B61E6492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260723" y="5058156"/>
            <a:ext cx="2686613" cy="666781"/>
          </a:xfrm>
        </p:spPr>
        <p:txBody>
          <a:bodyPr anchor="t">
            <a:noAutofit/>
          </a:bodyPr>
          <a:lstStyle>
            <a:lvl1pPr marL="0" indent="0" algn="ctr">
              <a:buNone/>
              <a:defRPr sz="1600" b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42" name="Text Placeholder 39">
            <a:extLst>
              <a:ext uri="{FF2B5EF4-FFF2-40B4-BE49-F238E27FC236}">
                <a16:creationId xmlns:a16="http://schemas.microsoft.com/office/drawing/2014/main" id="{EFC5493B-D3CF-41B9-A996-7FBE932504B8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205350" y="4302782"/>
            <a:ext cx="2686613" cy="666781"/>
          </a:xfrm>
        </p:spPr>
        <p:txBody>
          <a:bodyPr anchor="t">
            <a:noAutofit/>
          </a:bodyPr>
          <a:lstStyle>
            <a:lvl1pPr marL="0" indent="0" algn="ctr">
              <a:buNone/>
              <a:defRPr sz="2000" b="1">
                <a:solidFill>
                  <a:schemeClr val="accent6"/>
                </a:solidFill>
                <a:latin typeface="+mj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44" name="Text Placeholder 39">
            <a:extLst>
              <a:ext uri="{FF2B5EF4-FFF2-40B4-BE49-F238E27FC236}">
                <a16:creationId xmlns:a16="http://schemas.microsoft.com/office/drawing/2014/main" id="{33A98F60-C169-44C1-9654-2239C9C1F29A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205350" y="5058156"/>
            <a:ext cx="2686613" cy="666781"/>
          </a:xfrm>
        </p:spPr>
        <p:txBody>
          <a:bodyPr anchor="t">
            <a:noAutofit/>
          </a:bodyPr>
          <a:lstStyle>
            <a:lvl1pPr marL="0" indent="0" algn="ctr">
              <a:buNone/>
              <a:defRPr sz="1600" b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376914111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FBB81E01-55F6-44A7-8ACB-B172EA0F9FB3}"/>
              </a:ext>
            </a:extLst>
          </p:cNvPr>
          <p:cNvSpPr/>
          <p:nvPr userDrawn="1"/>
        </p:nvSpPr>
        <p:spPr>
          <a:xfrm>
            <a:off x="467420" y="3895002"/>
            <a:ext cx="2494721" cy="2067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AD85DF7-0BE8-4B88-98A1-F5062CDAA964}"/>
              </a:ext>
            </a:extLst>
          </p:cNvPr>
          <p:cNvSpPr/>
          <p:nvPr userDrawn="1"/>
        </p:nvSpPr>
        <p:spPr>
          <a:xfrm>
            <a:off x="3412044" y="3895002"/>
            <a:ext cx="2494721" cy="20672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F69394C-95D0-4D10-A34D-A35EF27D2806}"/>
              </a:ext>
            </a:extLst>
          </p:cNvPr>
          <p:cNvSpPr/>
          <p:nvPr userDrawn="1"/>
        </p:nvSpPr>
        <p:spPr>
          <a:xfrm>
            <a:off x="6356668" y="3895002"/>
            <a:ext cx="2494721" cy="20672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86DBF753-694A-4503-A33B-73C09E8EE3A5}"/>
              </a:ext>
            </a:extLst>
          </p:cNvPr>
          <p:cNvSpPr/>
          <p:nvPr userDrawn="1"/>
        </p:nvSpPr>
        <p:spPr>
          <a:xfrm>
            <a:off x="9301294" y="3895002"/>
            <a:ext cx="2494721" cy="206723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ADB3C88-F13B-4B5F-920D-B4EFFAA59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60351"/>
            <a:ext cx="11520488" cy="7588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Slide Number Placeholder 4">
            <a:extLst>
              <a:ext uri="{FF2B5EF4-FFF2-40B4-BE49-F238E27FC236}">
                <a16:creationId xmlns:a16="http://schemas.microsoft.com/office/drawing/2014/main" id="{76336E3A-55EE-4423-B1AA-7489CA988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8900" y="6581978"/>
            <a:ext cx="373062" cy="206104"/>
          </a:xfrm>
          <a:prstGeom prst="rect">
            <a:avLst/>
          </a:prstGeom>
        </p:spPr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C61EA57-B8EA-4589-A9DD-E25F300D5AFD}"/>
              </a:ext>
            </a:extLst>
          </p:cNvPr>
          <p:cNvCxnSpPr/>
          <p:nvPr userDrawn="1"/>
        </p:nvCxnSpPr>
        <p:spPr>
          <a:xfrm>
            <a:off x="4790661" y="6917634"/>
            <a:ext cx="191825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Picture Placeholder 33">
            <a:extLst>
              <a:ext uri="{FF2B5EF4-FFF2-40B4-BE49-F238E27FC236}">
                <a16:creationId xmlns:a16="http://schemas.microsoft.com/office/drawing/2014/main" id="{1644FD94-AD03-4C4F-A1A5-085DD8F5664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67420" y="1522949"/>
            <a:ext cx="2494721" cy="2226366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Picture Placeholder 33">
            <a:extLst>
              <a:ext uri="{FF2B5EF4-FFF2-40B4-BE49-F238E27FC236}">
                <a16:creationId xmlns:a16="http://schemas.microsoft.com/office/drawing/2014/main" id="{85BB27A3-DB87-46F4-8CA4-3C04A088E787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3412045" y="1522949"/>
            <a:ext cx="2494721" cy="2226366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9" name="Picture Placeholder 33">
            <a:extLst>
              <a:ext uri="{FF2B5EF4-FFF2-40B4-BE49-F238E27FC236}">
                <a16:creationId xmlns:a16="http://schemas.microsoft.com/office/drawing/2014/main" id="{F356E399-83ED-4937-A1CC-F591866C0E8C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356669" y="1522949"/>
            <a:ext cx="2494721" cy="2226366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Picture Placeholder 33">
            <a:extLst>
              <a:ext uri="{FF2B5EF4-FFF2-40B4-BE49-F238E27FC236}">
                <a16:creationId xmlns:a16="http://schemas.microsoft.com/office/drawing/2014/main" id="{0967254B-CF1D-4F0D-A7F6-EC4E117B7509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9301294" y="1522949"/>
            <a:ext cx="2494721" cy="2226366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1" name="Text Placeholder 39">
            <a:extLst>
              <a:ext uri="{FF2B5EF4-FFF2-40B4-BE49-F238E27FC236}">
                <a16:creationId xmlns:a16="http://schemas.microsoft.com/office/drawing/2014/main" id="{0CEF6C35-6F7B-43AD-9E4D-44C2F8A7DFA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04610" y="4123880"/>
            <a:ext cx="2220341" cy="666781"/>
          </a:xfrm>
        </p:spPr>
        <p:txBody>
          <a:bodyPr anchor="t">
            <a:no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33" name="Text Placeholder 39">
            <a:extLst>
              <a:ext uri="{FF2B5EF4-FFF2-40B4-BE49-F238E27FC236}">
                <a16:creationId xmlns:a16="http://schemas.microsoft.com/office/drawing/2014/main" id="{44EF032C-161A-4C58-B624-66488C255E1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04610" y="4879254"/>
            <a:ext cx="2220341" cy="666781"/>
          </a:xfrm>
        </p:spPr>
        <p:txBody>
          <a:bodyPr anchor="t">
            <a:no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37" name="Text Placeholder 39">
            <a:extLst>
              <a:ext uri="{FF2B5EF4-FFF2-40B4-BE49-F238E27FC236}">
                <a16:creationId xmlns:a16="http://schemas.microsoft.com/office/drawing/2014/main" id="{ACF86334-F4A8-4CCD-944F-524700CD838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549235" y="4123880"/>
            <a:ext cx="2220341" cy="666781"/>
          </a:xfrm>
        </p:spPr>
        <p:txBody>
          <a:bodyPr anchor="t">
            <a:no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38" name="Text Placeholder 39">
            <a:extLst>
              <a:ext uri="{FF2B5EF4-FFF2-40B4-BE49-F238E27FC236}">
                <a16:creationId xmlns:a16="http://schemas.microsoft.com/office/drawing/2014/main" id="{135B4AC9-821C-4D70-8A4A-1992394DE43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549235" y="4879254"/>
            <a:ext cx="2220341" cy="666781"/>
          </a:xfrm>
        </p:spPr>
        <p:txBody>
          <a:bodyPr anchor="t">
            <a:no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40" name="Text Placeholder 39">
            <a:extLst>
              <a:ext uri="{FF2B5EF4-FFF2-40B4-BE49-F238E27FC236}">
                <a16:creationId xmlns:a16="http://schemas.microsoft.com/office/drawing/2014/main" id="{D2CF516C-7598-43D3-95E9-5633F8F4469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493859" y="4123880"/>
            <a:ext cx="2220341" cy="666781"/>
          </a:xfrm>
        </p:spPr>
        <p:txBody>
          <a:bodyPr anchor="t">
            <a:no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41" name="Text Placeholder 39">
            <a:extLst>
              <a:ext uri="{FF2B5EF4-FFF2-40B4-BE49-F238E27FC236}">
                <a16:creationId xmlns:a16="http://schemas.microsoft.com/office/drawing/2014/main" id="{12A6084C-5383-4EFC-8D49-33C5B61E6492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493859" y="4879254"/>
            <a:ext cx="2220341" cy="666781"/>
          </a:xfrm>
        </p:spPr>
        <p:txBody>
          <a:bodyPr anchor="t">
            <a:no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42" name="Text Placeholder 39">
            <a:extLst>
              <a:ext uri="{FF2B5EF4-FFF2-40B4-BE49-F238E27FC236}">
                <a16:creationId xmlns:a16="http://schemas.microsoft.com/office/drawing/2014/main" id="{EFC5493B-D3CF-41B9-A996-7FBE932504B8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438486" y="4123880"/>
            <a:ext cx="2220341" cy="666781"/>
          </a:xfrm>
        </p:spPr>
        <p:txBody>
          <a:bodyPr anchor="t">
            <a:no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44" name="Text Placeholder 39">
            <a:extLst>
              <a:ext uri="{FF2B5EF4-FFF2-40B4-BE49-F238E27FC236}">
                <a16:creationId xmlns:a16="http://schemas.microsoft.com/office/drawing/2014/main" id="{33A98F60-C169-44C1-9654-2239C9C1F29A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438486" y="4879254"/>
            <a:ext cx="2220341" cy="666781"/>
          </a:xfrm>
        </p:spPr>
        <p:txBody>
          <a:bodyPr anchor="t">
            <a:no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386394145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DB3C88-F13B-4B5F-920D-B4EFFAA59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60351"/>
            <a:ext cx="11520488" cy="7588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Slide Number Placeholder 4">
            <a:extLst>
              <a:ext uri="{FF2B5EF4-FFF2-40B4-BE49-F238E27FC236}">
                <a16:creationId xmlns:a16="http://schemas.microsoft.com/office/drawing/2014/main" id="{76336E3A-55EE-4423-B1AA-7489CA988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8900" y="6581978"/>
            <a:ext cx="373062" cy="206104"/>
          </a:xfrm>
          <a:prstGeom prst="rect">
            <a:avLst/>
          </a:prstGeom>
        </p:spPr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C61EA57-B8EA-4589-A9DD-E25F300D5AFD}"/>
              </a:ext>
            </a:extLst>
          </p:cNvPr>
          <p:cNvCxnSpPr/>
          <p:nvPr userDrawn="1"/>
        </p:nvCxnSpPr>
        <p:spPr>
          <a:xfrm>
            <a:off x="4790661" y="6917634"/>
            <a:ext cx="191825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hart Placeholder 3">
            <a:extLst>
              <a:ext uri="{FF2B5EF4-FFF2-40B4-BE49-F238E27FC236}">
                <a16:creationId xmlns:a16="http://schemas.microsoft.com/office/drawing/2014/main" id="{56084AEC-DB39-4367-A213-BB2FE4AD38BE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4900613" y="1233488"/>
            <a:ext cx="6991350" cy="4967287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928258E-48B5-471F-BC61-B45FB2CA51BA}"/>
              </a:ext>
            </a:extLst>
          </p:cNvPr>
          <p:cNvSpPr/>
          <p:nvPr userDrawn="1"/>
        </p:nvSpPr>
        <p:spPr>
          <a:xfrm>
            <a:off x="371474" y="1233488"/>
            <a:ext cx="4419187" cy="49672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867FAC3-5109-4D5D-8105-FC48313396C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46100" y="1450975"/>
            <a:ext cx="4065588" cy="4552950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0831169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DB3C88-F13B-4B5F-920D-B4EFFAA59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60351"/>
            <a:ext cx="11520488" cy="7588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Slide Number Placeholder 4">
            <a:extLst>
              <a:ext uri="{FF2B5EF4-FFF2-40B4-BE49-F238E27FC236}">
                <a16:creationId xmlns:a16="http://schemas.microsoft.com/office/drawing/2014/main" id="{76336E3A-55EE-4423-B1AA-7489CA988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8900" y="6581978"/>
            <a:ext cx="373062" cy="206104"/>
          </a:xfrm>
          <a:prstGeom prst="rect">
            <a:avLst/>
          </a:prstGeom>
        </p:spPr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C61EA57-B8EA-4589-A9DD-E25F300D5AFD}"/>
              </a:ext>
            </a:extLst>
          </p:cNvPr>
          <p:cNvCxnSpPr/>
          <p:nvPr userDrawn="1"/>
        </p:nvCxnSpPr>
        <p:spPr>
          <a:xfrm>
            <a:off x="4790661" y="6917634"/>
            <a:ext cx="191825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hart Placeholder 3">
            <a:extLst>
              <a:ext uri="{FF2B5EF4-FFF2-40B4-BE49-F238E27FC236}">
                <a16:creationId xmlns:a16="http://schemas.microsoft.com/office/drawing/2014/main" id="{56084AEC-DB39-4367-A213-BB2FE4AD38BE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371475" y="1233488"/>
            <a:ext cx="11520488" cy="4967287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222847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DB3C88-F13B-4B5F-920D-B4EFFAA59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60351"/>
            <a:ext cx="11520488" cy="7588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Slide Number Placeholder 4">
            <a:extLst>
              <a:ext uri="{FF2B5EF4-FFF2-40B4-BE49-F238E27FC236}">
                <a16:creationId xmlns:a16="http://schemas.microsoft.com/office/drawing/2014/main" id="{76336E3A-55EE-4423-B1AA-7489CA988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8900" y="6581978"/>
            <a:ext cx="373062" cy="206104"/>
          </a:xfrm>
          <a:prstGeom prst="rect">
            <a:avLst/>
          </a:prstGeom>
        </p:spPr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C61EA57-B8EA-4589-A9DD-E25F300D5AFD}"/>
              </a:ext>
            </a:extLst>
          </p:cNvPr>
          <p:cNvCxnSpPr/>
          <p:nvPr userDrawn="1"/>
        </p:nvCxnSpPr>
        <p:spPr>
          <a:xfrm>
            <a:off x="4790661" y="6917634"/>
            <a:ext cx="191825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hart Placeholder 3">
            <a:extLst>
              <a:ext uri="{FF2B5EF4-FFF2-40B4-BE49-F238E27FC236}">
                <a16:creationId xmlns:a16="http://schemas.microsoft.com/office/drawing/2014/main" id="{56084AEC-DB39-4367-A213-BB2FE4AD38BE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371475" y="1233488"/>
            <a:ext cx="7450621" cy="4967287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F1D1D3DC-359F-47D3-A498-6E5DEF615BD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940675" y="1233488"/>
            <a:ext cx="3951288" cy="4967287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779616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DB3C88-F13B-4B5F-920D-B4EFFAA59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60351"/>
            <a:ext cx="11520488" cy="7588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Slide Number Placeholder 4">
            <a:extLst>
              <a:ext uri="{FF2B5EF4-FFF2-40B4-BE49-F238E27FC236}">
                <a16:creationId xmlns:a16="http://schemas.microsoft.com/office/drawing/2014/main" id="{76336E3A-55EE-4423-B1AA-7489CA988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8900" y="6581978"/>
            <a:ext cx="373062" cy="206104"/>
          </a:xfrm>
          <a:prstGeom prst="rect">
            <a:avLst/>
          </a:prstGeom>
        </p:spPr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C61EA57-B8EA-4589-A9DD-E25F300D5AFD}"/>
              </a:ext>
            </a:extLst>
          </p:cNvPr>
          <p:cNvCxnSpPr/>
          <p:nvPr userDrawn="1"/>
        </p:nvCxnSpPr>
        <p:spPr>
          <a:xfrm>
            <a:off x="4790661" y="6917634"/>
            <a:ext cx="191825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hart Placeholder 3">
            <a:extLst>
              <a:ext uri="{FF2B5EF4-FFF2-40B4-BE49-F238E27FC236}">
                <a16:creationId xmlns:a16="http://schemas.microsoft.com/office/drawing/2014/main" id="{56084AEC-DB39-4367-A213-BB2FE4AD38BE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381415" y="1233488"/>
            <a:ext cx="5512490" cy="4967287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7" name="Chart Placeholder 3">
            <a:extLst>
              <a:ext uri="{FF2B5EF4-FFF2-40B4-BE49-F238E27FC236}">
                <a16:creationId xmlns:a16="http://schemas.microsoft.com/office/drawing/2014/main" id="{6750280A-6976-42F9-B984-8601DD1972DC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6379473" y="1233488"/>
            <a:ext cx="5512490" cy="4967287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E63221D-DF23-4F80-AB42-A74C1B1CB425}"/>
              </a:ext>
            </a:extLst>
          </p:cNvPr>
          <p:cNvCxnSpPr/>
          <p:nvPr userDrawn="1"/>
        </p:nvCxnSpPr>
        <p:spPr>
          <a:xfrm>
            <a:off x="6125817" y="1233488"/>
            <a:ext cx="0" cy="4967287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819973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DB3C88-F13B-4B5F-920D-B4EFFAA59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60351"/>
            <a:ext cx="11520488" cy="7588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Slide Number Placeholder 4">
            <a:extLst>
              <a:ext uri="{FF2B5EF4-FFF2-40B4-BE49-F238E27FC236}">
                <a16:creationId xmlns:a16="http://schemas.microsoft.com/office/drawing/2014/main" id="{76336E3A-55EE-4423-B1AA-7489CA988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8900" y="6581978"/>
            <a:ext cx="373062" cy="206104"/>
          </a:xfrm>
          <a:prstGeom prst="rect">
            <a:avLst/>
          </a:prstGeom>
        </p:spPr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C61EA57-B8EA-4589-A9DD-E25F300D5AFD}"/>
              </a:ext>
            </a:extLst>
          </p:cNvPr>
          <p:cNvCxnSpPr/>
          <p:nvPr userDrawn="1"/>
        </p:nvCxnSpPr>
        <p:spPr>
          <a:xfrm>
            <a:off x="4790661" y="6917634"/>
            <a:ext cx="191825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hart Placeholder 3">
            <a:extLst>
              <a:ext uri="{FF2B5EF4-FFF2-40B4-BE49-F238E27FC236}">
                <a16:creationId xmlns:a16="http://schemas.microsoft.com/office/drawing/2014/main" id="{56084AEC-DB39-4367-A213-BB2FE4AD38BE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510622" y="1362696"/>
            <a:ext cx="5552246" cy="2294899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9" name="Chart Placeholder 3">
            <a:extLst>
              <a:ext uri="{FF2B5EF4-FFF2-40B4-BE49-F238E27FC236}">
                <a16:creationId xmlns:a16="http://schemas.microsoft.com/office/drawing/2014/main" id="{3CC4F2FB-E360-40E2-BDA5-455EB243C216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500682" y="3781218"/>
            <a:ext cx="5552246" cy="2294899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10" name="Chart Placeholder 3">
            <a:extLst>
              <a:ext uri="{FF2B5EF4-FFF2-40B4-BE49-F238E27FC236}">
                <a16:creationId xmlns:a16="http://schemas.microsoft.com/office/drawing/2014/main" id="{6373EAFD-6648-4861-97FB-A3961B86C814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6208643" y="1367561"/>
            <a:ext cx="5552246" cy="2294899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11" name="Chart Placeholder 3">
            <a:extLst>
              <a:ext uri="{FF2B5EF4-FFF2-40B4-BE49-F238E27FC236}">
                <a16:creationId xmlns:a16="http://schemas.microsoft.com/office/drawing/2014/main" id="{CF0E102C-57E1-46ED-BE41-21C356F42BAD}"/>
              </a:ext>
            </a:extLst>
          </p:cNvPr>
          <p:cNvSpPr>
            <a:spLocks noGrp="1"/>
          </p:cNvSpPr>
          <p:nvPr>
            <p:ph type="chart" sz="quarter" idx="16"/>
          </p:nvPr>
        </p:nvSpPr>
        <p:spPr>
          <a:xfrm>
            <a:off x="6198703" y="3786083"/>
            <a:ext cx="5552246" cy="2294899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11140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6/11/2023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532799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6607FB0-0FB2-41FD-B334-74C7B05B8CE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2D02598E-521E-41CD-B068-134834CFF4F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7999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8B51C6-9166-4F67-995A-396809E6533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727201" y="2337595"/>
            <a:ext cx="8737600" cy="2182811"/>
          </a:xfrm>
        </p:spPr>
        <p:txBody>
          <a:bodyPr anchor="ctr">
            <a:normAutofit/>
          </a:bodyPr>
          <a:lstStyle>
            <a:lvl1pPr algn="ctr">
              <a:defRPr sz="115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20833205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9C3DD3-9184-4434-93FC-DDB3E5B532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302458-F7EC-4A75-A897-E73CF8028E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D31584-D229-4F6C-BA8E-36782FDA8D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2B7AE8-665C-4FF6-B292-B525984D93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8900" y="6581978"/>
            <a:ext cx="373062" cy="206104"/>
          </a:xfrm>
          <a:prstGeom prst="rect">
            <a:avLst/>
          </a:prstGeom>
        </p:spPr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550653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E2ACFC-0D65-4857-AAEE-904747F38A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A594C5E-E06C-488C-AC82-331C53B94F1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EC8C27-FA57-408C-8D6B-844D81BC83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68A18F-96D4-4F1F-BF6B-EDFACBF8D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8900" y="6581978"/>
            <a:ext cx="373062" cy="206104"/>
          </a:xfrm>
          <a:prstGeom prst="rect">
            <a:avLst/>
          </a:prstGeom>
        </p:spPr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070618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F0F984-47A2-95F4-594E-47D4455946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DED9790-0B85-564C-8D74-AC192142CF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ar-KW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4DE1F4-9BE3-6B7B-1198-16FC73612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1C99A-3D17-4991-A59C-A4C207DFBD10}" type="datetimeFigureOut">
              <a:rPr lang="ar-KW" smtClean="0"/>
              <a:t>23/11/1444</a:t>
            </a:fld>
            <a:endParaRPr lang="ar-KW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E8AF91-E248-84EF-F9C7-2BE99B0CB8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D0BE54-2BE3-6CF2-613B-C2469CFEBB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6E968-44DC-4A2C-A61D-0725C6138ADD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1447981781"/>
      </p:ext>
    </p:extLst>
  </p:cSld>
  <p:clrMapOvr>
    <a:masterClrMapping/>
  </p:clrMapOvr>
  <p:hf sldNum="0" hdr="0" ftr="0" dt="0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plant&#10;&#10;Description automatically generated">
            <a:extLst>
              <a:ext uri="{FF2B5EF4-FFF2-40B4-BE49-F238E27FC236}">
                <a16:creationId xmlns:a16="http://schemas.microsoft.com/office/drawing/2014/main" id="{A26D6E84-B5BE-5F3E-8B3F-1A46C7F307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7210" y="0"/>
            <a:ext cx="8392026" cy="6858000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F0A7E03F-5776-960D-3CA6-7CE62AC96693}"/>
              </a:ext>
            </a:extLst>
          </p:cNvPr>
          <p:cNvSpPr/>
          <p:nvPr userDrawn="1"/>
        </p:nvSpPr>
        <p:spPr>
          <a:xfrm>
            <a:off x="3300284" y="654912"/>
            <a:ext cx="5591432" cy="559143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A7464AF-3FD6-6193-CC95-A941ECE17B9D}"/>
              </a:ext>
            </a:extLst>
          </p:cNvPr>
          <p:cNvCxnSpPr>
            <a:cxnSpLocks/>
          </p:cNvCxnSpPr>
          <p:nvPr userDrawn="1"/>
        </p:nvCxnSpPr>
        <p:spPr>
          <a:xfrm>
            <a:off x="4359876" y="4300155"/>
            <a:ext cx="3472249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" name="Picture 10" descr="A picture containing text&#10;&#10;Description automatically generated">
            <a:extLst>
              <a:ext uri="{FF2B5EF4-FFF2-40B4-BE49-F238E27FC236}">
                <a16:creationId xmlns:a16="http://schemas.microsoft.com/office/drawing/2014/main" id="{E5214731-3110-8D76-56DF-63353710419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9961" y="4157464"/>
            <a:ext cx="972078" cy="285381"/>
          </a:xfrm>
          <a:prstGeom prst="rect">
            <a:avLst/>
          </a:prstGeom>
        </p:spPr>
      </p:pic>
      <p:sp>
        <p:nvSpPr>
          <p:cNvPr id="17" name="Oval 16">
            <a:extLst>
              <a:ext uri="{FF2B5EF4-FFF2-40B4-BE49-F238E27FC236}">
                <a16:creationId xmlns:a16="http://schemas.microsoft.com/office/drawing/2014/main" id="{516369FF-9501-1944-3E3F-46CBFD515D8D}"/>
              </a:ext>
            </a:extLst>
          </p:cNvPr>
          <p:cNvSpPr/>
          <p:nvPr userDrawn="1"/>
        </p:nvSpPr>
        <p:spPr>
          <a:xfrm>
            <a:off x="3447535" y="807312"/>
            <a:ext cx="5296930" cy="529693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 descr="A picture containing ceramic ware, porcelain&#10;&#10;Description automatically generated">
            <a:extLst>
              <a:ext uri="{FF2B5EF4-FFF2-40B4-BE49-F238E27FC236}">
                <a16:creationId xmlns:a16="http://schemas.microsoft.com/office/drawing/2014/main" id="{AB1576B0-66ED-3F92-2AF8-4EF965E4E3F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338" y="4814449"/>
            <a:ext cx="1668775" cy="162143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E576603-B88C-9F7F-98A5-E94BD2C23E6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0777" y="1164252"/>
            <a:ext cx="818801" cy="8455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94248F2-5264-4601-AA0B-6C092F77F2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49296" y="2660904"/>
            <a:ext cx="6693408" cy="1088136"/>
          </a:xfrm>
        </p:spPr>
        <p:txBody>
          <a:bodyPr anchor="b">
            <a:noAutofit/>
          </a:bodyPr>
          <a:lstStyle>
            <a:lvl1pPr algn="ctr">
              <a:defRPr sz="4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FB69D3-5632-4285-A209-9DCA67DA66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96384" y="2267712"/>
            <a:ext cx="2999232" cy="43891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82123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fabric&#10;&#10;Description automatically generated">
            <a:extLst>
              <a:ext uri="{FF2B5EF4-FFF2-40B4-BE49-F238E27FC236}">
                <a16:creationId xmlns:a16="http://schemas.microsoft.com/office/drawing/2014/main" id="{ABAD6905-AD97-1EAF-A4A3-D0BB13B1280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013" y="1162701"/>
            <a:ext cx="1562100" cy="43942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63BCB4CA-03FB-81F4-F8A2-FA9C0DBDEB11}"/>
              </a:ext>
            </a:extLst>
          </p:cNvPr>
          <p:cNvSpPr/>
          <p:nvPr userDrawn="1"/>
        </p:nvSpPr>
        <p:spPr>
          <a:xfrm>
            <a:off x="0" y="0"/>
            <a:ext cx="6096000" cy="68695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 descr="A group of flowers&#10;&#10;Description automatically generated with low confidence">
            <a:extLst>
              <a:ext uri="{FF2B5EF4-FFF2-40B4-BE49-F238E27FC236}">
                <a16:creationId xmlns:a16="http://schemas.microsoft.com/office/drawing/2014/main" id="{138EDBF7-FA56-2BF9-ECFA-6C39FEE8F88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59852" flipH="1">
            <a:off x="404995" y="1513409"/>
            <a:ext cx="1230524" cy="228732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A0D1FF5-7EF8-4250-A259-43050ABB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83880" y="978408"/>
            <a:ext cx="3749040" cy="132588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A51CCCC-1589-401D-AE98-FC2871630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85D9D7D-8D9A-473E-AF0D-EF1940D79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2" name="Content Placeholder 5">
            <a:extLst>
              <a:ext uri="{FF2B5EF4-FFF2-40B4-BE49-F238E27FC236}">
                <a16:creationId xmlns:a16="http://schemas.microsoft.com/office/drawing/2014/main" id="{9BEB2D80-6263-5794-6A1A-CFF345F7A9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183880" y="2194560"/>
            <a:ext cx="3749040" cy="4306824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Clr>
                <a:srgbClr val="73292A"/>
              </a:buClr>
              <a:buNone/>
              <a:defRPr sz="2400"/>
            </a:lvl1pPr>
            <a:lvl2pPr marL="228600">
              <a:buClr>
                <a:srgbClr val="73292A"/>
              </a:buClr>
              <a:defRPr sz="2000"/>
            </a:lvl2pPr>
            <a:lvl3pPr marL="685800">
              <a:buClr>
                <a:srgbClr val="73292A"/>
              </a:buClr>
              <a:defRPr sz="1800"/>
            </a:lvl3pPr>
            <a:lvl4pPr marL="1143000">
              <a:buClr>
                <a:srgbClr val="73292A"/>
              </a:buClr>
              <a:defRPr sz="1600"/>
            </a:lvl4pPr>
            <a:lvl5pPr marL="1600200">
              <a:buClr>
                <a:srgbClr val="73292A"/>
              </a:buCl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6" name="Picture 5" descr="A picture containing flower, plant&#10;&#10;Description automatically generated">
            <a:extLst>
              <a:ext uri="{FF2B5EF4-FFF2-40B4-BE49-F238E27FC236}">
                <a16:creationId xmlns:a16="http://schemas.microsoft.com/office/drawing/2014/main" id="{0FE36A83-31CF-DF76-5708-55ED9FB707E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235" y="2476883"/>
            <a:ext cx="749300" cy="2755900"/>
          </a:xfrm>
          <a:prstGeom prst="rect">
            <a:avLst/>
          </a:prstGeom>
        </p:spPr>
      </p:pic>
      <p:sp>
        <p:nvSpPr>
          <p:cNvPr id="11" name="Text Placeholder 33">
            <a:extLst>
              <a:ext uri="{FF2B5EF4-FFF2-40B4-BE49-F238E27FC236}">
                <a16:creationId xmlns:a16="http://schemas.microsoft.com/office/drawing/2014/main" id="{5BF6365E-74A9-6D7B-5F20-7C29F29017E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08928" y="1314085"/>
            <a:ext cx="3922776" cy="4242816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30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250115719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BB4DE27-1913-8274-9943-46641EA0DAB7}"/>
              </a:ext>
            </a:extLst>
          </p:cNvPr>
          <p:cNvSpPr/>
          <p:nvPr userDrawn="1"/>
        </p:nvSpPr>
        <p:spPr>
          <a:xfrm>
            <a:off x="1174276" y="-756"/>
            <a:ext cx="9843449" cy="56904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901AB4A-AE17-BFA4-697C-75EC6407E147}"/>
              </a:ext>
            </a:extLst>
          </p:cNvPr>
          <p:cNvSpPr/>
          <p:nvPr userDrawn="1"/>
        </p:nvSpPr>
        <p:spPr>
          <a:xfrm>
            <a:off x="1604189" y="-13446"/>
            <a:ext cx="8983623" cy="525779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 descr="A picture containing mollusk, insect&#10;&#10;Description automatically generated">
            <a:extLst>
              <a:ext uri="{FF2B5EF4-FFF2-40B4-BE49-F238E27FC236}">
                <a16:creationId xmlns:a16="http://schemas.microsoft.com/office/drawing/2014/main" id="{1C7F01FE-99A8-35BD-05A1-6D93A2578EB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2833" y="5110810"/>
            <a:ext cx="1207554" cy="35451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66660DF-FD7A-4340-E854-B4680A6B88C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202474" y="-1953000"/>
            <a:ext cx="1485900" cy="53721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8028" y="1389888"/>
            <a:ext cx="8695944" cy="1325880"/>
          </a:xfrm>
        </p:spPr>
        <p:txBody>
          <a:bodyPr/>
          <a:lstStyle>
            <a:lvl1pPr algn="ctr">
              <a:defRPr>
                <a:latin typeface="Baskerville" panose="02020502070401020303" pitchFamily="18" charset="0"/>
                <a:ea typeface="Baskerville" panose="02020502070401020303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23516" y="2651760"/>
            <a:ext cx="7744968" cy="269748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  <a:lvl2pPr algn="ctr">
              <a:lnSpc>
                <a:spcPct val="100000"/>
              </a:lnSpc>
              <a:defRPr sz="18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2pPr>
            <a:lvl3pPr algn="ctr">
              <a:defRPr sz="16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3pPr>
            <a:lvl4pPr algn="ctr">
              <a:defRPr sz="1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4pPr>
            <a:lvl5pPr algn="ctr">
              <a:defRPr sz="1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2F05D25C-B703-1868-603E-D468EF44D79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D8FDB2CC-A975-BC07-042A-228D387E516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678884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8ADFA29-47E3-2E16-12B7-D8031DC04C0D}"/>
              </a:ext>
            </a:extLst>
          </p:cNvPr>
          <p:cNvSpPr/>
          <p:nvPr userDrawn="1"/>
        </p:nvSpPr>
        <p:spPr>
          <a:xfrm>
            <a:off x="0" y="3377183"/>
            <a:ext cx="12192000" cy="23265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 descr="A close up of a plant&#10;&#10;Description automatically generated with low confidence">
            <a:extLst>
              <a:ext uri="{FF2B5EF4-FFF2-40B4-BE49-F238E27FC236}">
                <a16:creationId xmlns:a16="http://schemas.microsoft.com/office/drawing/2014/main" id="{D373DB44-C887-96AC-D32D-B7656F28FB9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87322" y="3187511"/>
            <a:ext cx="1422400" cy="5283200"/>
          </a:xfrm>
          <a:prstGeom prst="rect">
            <a:avLst/>
          </a:prstGeom>
        </p:spPr>
      </p:pic>
      <p:pic>
        <p:nvPicPr>
          <p:cNvPr id="9" name="Picture 8" descr="A picture containing bedclothes, fabric&#10;&#10;Description automatically generated">
            <a:extLst>
              <a:ext uri="{FF2B5EF4-FFF2-40B4-BE49-F238E27FC236}">
                <a16:creationId xmlns:a16="http://schemas.microsoft.com/office/drawing/2014/main" id="{6A080FF9-A96B-AA38-428D-5F2CF533D06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00022" y="287485"/>
            <a:ext cx="1485900" cy="53721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25150280-02E2-686D-A130-65EBDA15EF13}"/>
              </a:ext>
            </a:extLst>
          </p:cNvPr>
          <p:cNvSpPr/>
          <p:nvPr userDrawn="1"/>
        </p:nvSpPr>
        <p:spPr>
          <a:xfrm>
            <a:off x="232651" y="3633264"/>
            <a:ext cx="11740896" cy="178975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ill Sans Light" panose="020B0302020104020203" pitchFamily="34" charset="-79"/>
              <a:cs typeface="Gill Sans Light" panose="020B0302020104020203" pitchFamily="34" charset="-79"/>
            </a:endParaRPr>
          </a:p>
        </p:txBody>
      </p:sp>
      <p:pic>
        <p:nvPicPr>
          <p:cNvPr id="15" name="Picture 14" descr="A picture containing ceramic ware, porcelain&#10;&#10;Description automatically generated">
            <a:extLst>
              <a:ext uri="{FF2B5EF4-FFF2-40B4-BE49-F238E27FC236}">
                <a16:creationId xmlns:a16="http://schemas.microsoft.com/office/drawing/2014/main" id="{3DD4D68C-6665-333E-98E8-785116A05A7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90193">
            <a:off x="6957396" y="5090392"/>
            <a:ext cx="856832" cy="832525"/>
          </a:xfrm>
          <a:prstGeom prst="rect">
            <a:avLst/>
          </a:prstGeom>
        </p:spPr>
      </p:pic>
      <p:pic>
        <p:nvPicPr>
          <p:cNvPr id="17" name="Picture 16" descr="A picture containing text&#10;&#10;Description automatically generated">
            <a:extLst>
              <a:ext uri="{FF2B5EF4-FFF2-40B4-BE49-F238E27FC236}">
                <a16:creationId xmlns:a16="http://schemas.microsoft.com/office/drawing/2014/main" id="{27E0939A-D971-0D79-9B6D-834913C959B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2979" y="3252854"/>
            <a:ext cx="1206427" cy="62135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2DFA2E8-50A1-4465-AC33-6FAC0E7736E9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153668" y="3977640"/>
            <a:ext cx="9884664" cy="731520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65DE34-CDB7-41F7-A95A-592B99558C69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1153668" y="4700016"/>
            <a:ext cx="9884664" cy="457200"/>
          </a:xfrm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0591259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0999"/>
            <a:ext cx="10515600" cy="1325880"/>
          </a:xfrm>
        </p:spPr>
        <p:txBody>
          <a:bodyPr/>
          <a:lstStyle>
            <a:lvl1pPr algn="ctr">
              <a:defRPr>
                <a:latin typeface="Baskerville" panose="02020502070401020303" pitchFamily="18" charset="0"/>
                <a:ea typeface="Baskerville" panose="02020502070401020303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70832"/>
          </a:xfrm>
        </p:spPr>
        <p:txBody>
          <a:bodyPr/>
          <a:lstStyle>
            <a:lvl1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  <a:lvl2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2pPr>
            <a:lvl3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3pPr>
            <a:lvl4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4pPr>
            <a:lvl5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170EA9-DC14-D6B7-054C-51C9E1FE932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65A817-7911-6CCE-C2C4-2C8568F7F35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329787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gree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0999"/>
            <a:ext cx="10515600" cy="1325880"/>
          </a:xfrm>
        </p:spPr>
        <p:txBody>
          <a:bodyPr/>
          <a:lstStyle>
            <a:lvl1pPr algn="ctr">
              <a:defRPr>
                <a:latin typeface="Baskerville" panose="02020502070401020303" pitchFamily="18" charset="0"/>
                <a:ea typeface="Baskerville" panose="02020502070401020303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572000"/>
          </a:xfrm>
        </p:spPr>
        <p:txBody>
          <a:bodyPr/>
          <a:lstStyle>
            <a:lvl1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  <a:lvl2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2pPr>
            <a:lvl3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3pPr>
            <a:lvl4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4pPr>
            <a:lvl5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170EA9-DC14-D6B7-054C-51C9E1FE932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65A817-7911-6CCE-C2C4-2C8568F7F35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18191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/>
              <a:t>6/11/2023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216068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2F45E1C-47F6-0AF9-7468-BA613D681E1D}"/>
              </a:ext>
            </a:extLst>
          </p:cNvPr>
          <p:cNvSpPr/>
          <p:nvPr userDrawn="1"/>
        </p:nvSpPr>
        <p:spPr>
          <a:xfrm>
            <a:off x="0" y="1533950"/>
            <a:ext cx="12192000" cy="3790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A picture containing fabric&#10;&#10;Description automatically generated">
            <a:extLst>
              <a:ext uri="{FF2B5EF4-FFF2-40B4-BE49-F238E27FC236}">
                <a16:creationId xmlns:a16="http://schemas.microsoft.com/office/drawing/2014/main" id="{AB9E0D8B-7031-366D-884B-EB3FABD78C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056236" y="-1772981"/>
            <a:ext cx="2147050" cy="603966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1859314F-DCEF-A5A7-C5D9-F0D39AAC9FFA}"/>
              </a:ext>
            </a:extLst>
          </p:cNvPr>
          <p:cNvSpPr/>
          <p:nvPr userDrawn="1"/>
        </p:nvSpPr>
        <p:spPr>
          <a:xfrm>
            <a:off x="225552" y="1796143"/>
            <a:ext cx="11740896" cy="326571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15" descr="A picture containing flower, plant&#10;&#10;Description automatically generated">
            <a:extLst>
              <a:ext uri="{FF2B5EF4-FFF2-40B4-BE49-F238E27FC236}">
                <a16:creationId xmlns:a16="http://schemas.microsoft.com/office/drawing/2014/main" id="{DAAE5EB8-5B6B-6FA6-E6E7-D2F58FDFB4A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307543" y="-287017"/>
            <a:ext cx="1051334" cy="3866771"/>
          </a:xfrm>
          <a:prstGeom prst="rect">
            <a:avLst/>
          </a:prstGeom>
        </p:spPr>
      </p:pic>
      <p:pic>
        <p:nvPicPr>
          <p:cNvPr id="19" name="Picture 18" descr="A picture containing mollusk, insect&#10;&#10;Description automatically generated">
            <a:extLst>
              <a:ext uri="{FF2B5EF4-FFF2-40B4-BE49-F238E27FC236}">
                <a16:creationId xmlns:a16="http://schemas.microsoft.com/office/drawing/2014/main" id="{BB1368FF-AA1B-4423-30B1-BE082E6F191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222" y="4923380"/>
            <a:ext cx="1207554" cy="35451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2DFA2E8-50A1-4465-AC33-6FAC0E7736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3456" y="2404872"/>
            <a:ext cx="8705088" cy="2002536"/>
          </a:xfrm>
        </p:spPr>
        <p:txBody>
          <a:bodyPr anchor="t">
            <a:normAutofit/>
          </a:bodyPr>
          <a:lstStyle>
            <a:lvl1pPr algn="ctr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65DE34-CDB7-41F7-A95A-592B99558C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43454" y="3964517"/>
            <a:ext cx="8705089" cy="457200"/>
          </a:xfrm>
        </p:spPr>
        <p:txBody>
          <a:bodyPr anchor="ctr"/>
          <a:lstStyle>
            <a:lvl1pPr marL="0" indent="0" algn="ctr">
              <a:buNone/>
              <a:defRPr sz="2400">
                <a:solidFill>
                  <a:schemeClr val="accent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24">
            <a:extLst>
              <a:ext uri="{FF2B5EF4-FFF2-40B4-BE49-F238E27FC236}">
                <a16:creationId xmlns:a16="http://schemas.microsoft.com/office/drawing/2014/main" id="{F5E2B84E-B4F2-ED93-8084-ECFC3B9C38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149667" y="3189069"/>
            <a:ext cx="945473" cy="1936750"/>
          </a:xfrm>
        </p:spPr>
        <p:txBody>
          <a:bodyPr>
            <a:noAutofit/>
          </a:bodyPr>
          <a:lstStyle>
            <a:lvl1pPr marL="0" indent="0">
              <a:buNone/>
              <a:defRPr sz="140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  <p:sp>
        <p:nvSpPr>
          <p:cNvPr id="28" name="Text Placeholder 24">
            <a:extLst>
              <a:ext uri="{FF2B5EF4-FFF2-40B4-BE49-F238E27FC236}">
                <a16:creationId xmlns:a16="http://schemas.microsoft.com/office/drawing/2014/main" id="{FDD82133-EB75-7E07-A9CE-730CB7F6CD3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33184" y="2136567"/>
            <a:ext cx="941832" cy="1936750"/>
          </a:xfrm>
        </p:spPr>
        <p:txBody>
          <a:bodyPr>
            <a:noAutofit/>
          </a:bodyPr>
          <a:lstStyle>
            <a:lvl1pPr marL="0" indent="0">
              <a:buNone/>
              <a:defRPr sz="140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127744299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41740FC-E682-E87B-87BB-213396FD2DF6}"/>
              </a:ext>
            </a:extLst>
          </p:cNvPr>
          <p:cNvSpPr/>
          <p:nvPr userDrawn="1"/>
        </p:nvSpPr>
        <p:spPr>
          <a:xfrm>
            <a:off x="553443" y="0"/>
            <a:ext cx="11105522" cy="62446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AC6E25B-7977-E725-B84F-07CA54BB4973}"/>
              </a:ext>
            </a:extLst>
          </p:cNvPr>
          <p:cNvSpPr/>
          <p:nvPr userDrawn="1"/>
        </p:nvSpPr>
        <p:spPr>
          <a:xfrm>
            <a:off x="877579" y="0"/>
            <a:ext cx="10460969" cy="587278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 descr="A picture containing mollusk, insect&#10;&#10;Description automatically generated">
            <a:extLst>
              <a:ext uri="{FF2B5EF4-FFF2-40B4-BE49-F238E27FC236}">
                <a16:creationId xmlns:a16="http://schemas.microsoft.com/office/drawing/2014/main" id="{0EE757CA-B891-A6E4-F7DB-FFB1DBFDA0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1275" y="5738220"/>
            <a:ext cx="1207554" cy="35451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15CA519-6BA6-FAC8-3545-2E7E3CBDE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Picture Placeholder 17">
            <a:extLst>
              <a:ext uri="{FF2B5EF4-FFF2-40B4-BE49-F238E27FC236}">
                <a16:creationId xmlns:a16="http://schemas.microsoft.com/office/drawing/2014/main" id="{6A1AC1B6-9CB9-19D8-8BDC-EDC0B6C19DBE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1375868" y="1797050"/>
            <a:ext cx="2057400" cy="20589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DAB2A93C-DB99-8217-D74F-D08E610FA75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26173" y="3946525"/>
            <a:ext cx="2194560" cy="3556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61950EAA-EB4E-8768-AFC9-A0356AECFE1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328309" y="4306415"/>
            <a:ext cx="2194560" cy="27432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17">
            <a:extLst>
              <a:ext uri="{FF2B5EF4-FFF2-40B4-BE49-F238E27FC236}">
                <a16:creationId xmlns:a16="http://schemas.microsoft.com/office/drawing/2014/main" id="{E3B18CDB-3FF1-EC8E-EA8A-31E9BF81747A}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3828270" y="1797050"/>
            <a:ext cx="2057400" cy="20589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Text Placeholder 19">
            <a:extLst>
              <a:ext uri="{FF2B5EF4-FFF2-40B4-BE49-F238E27FC236}">
                <a16:creationId xmlns:a16="http://schemas.microsoft.com/office/drawing/2014/main" id="{EAB1EC17-F1C7-0781-4F52-DEE9122BBC9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763663" y="3926721"/>
            <a:ext cx="2194560" cy="3556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Text Placeholder 19">
            <a:extLst>
              <a:ext uri="{FF2B5EF4-FFF2-40B4-BE49-F238E27FC236}">
                <a16:creationId xmlns:a16="http://schemas.microsoft.com/office/drawing/2014/main" id="{9E2E4E06-43E3-5309-A921-59117EDFEA1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765799" y="4286611"/>
            <a:ext cx="2194560" cy="27432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17">
            <a:extLst>
              <a:ext uri="{FF2B5EF4-FFF2-40B4-BE49-F238E27FC236}">
                <a16:creationId xmlns:a16="http://schemas.microsoft.com/office/drawing/2014/main" id="{2EB018F6-8206-135F-BF16-29E6E63FD099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6280672" y="1797050"/>
            <a:ext cx="2057400" cy="20589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Text Placeholder 19">
            <a:extLst>
              <a:ext uri="{FF2B5EF4-FFF2-40B4-BE49-F238E27FC236}">
                <a16:creationId xmlns:a16="http://schemas.microsoft.com/office/drawing/2014/main" id="{13D50A41-E904-8A4E-6F0A-F980F8D6471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216065" y="3946525"/>
            <a:ext cx="2194560" cy="3556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19">
            <a:extLst>
              <a:ext uri="{FF2B5EF4-FFF2-40B4-BE49-F238E27FC236}">
                <a16:creationId xmlns:a16="http://schemas.microsoft.com/office/drawing/2014/main" id="{D6CE30A5-8B65-384B-A8B9-6F711A52194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18201" y="4306415"/>
            <a:ext cx="2194560" cy="27432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17">
            <a:extLst>
              <a:ext uri="{FF2B5EF4-FFF2-40B4-BE49-F238E27FC236}">
                <a16:creationId xmlns:a16="http://schemas.microsoft.com/office/drawing/2014/main" id="{D1C71745-769D-8F16-2B61-EF5D4012F1E3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8733074" y="1797050"/>
            <a:ext cx="2057400" cy="20589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Text Placeholder 19">
            <a:extLst>
              <a:ext uri="{FF2B5EF4-FFF2-40B4-BE49-F238E27FC236}">
                <a16:creationId xmlns:a16="http://schemas.microsoft.com/office/drawing/2014/main" id="{D6D40AAC-2768-6F48-97AE-FD958D89FD8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666331" y="3946525"/>
            <a:ext cx="2194560" cy="3556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Text Placeholder 19">
            <a:extLst>
              <a:ext uri="{FF2B5EF4-FFF2-40B4-BE49-F238E27FC236}">
                <a16:creationId xmlns:a16="http://schemas.microsoft.com/office/drawing/2014/main" id="{85652007-C32E-173C-2A5F-B1C08D6140D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668467" y="4306415"/>
            <a:ext cx="2194560" cy="27432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AD4DF5-3AA4-926D-00B1-1C24F968F4A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3EC206-AFEC-E74D-0522-B0D47B2E7A6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443293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41740FC-E682-E87B-87BB-213396FD2DF6}"/>
              </a:ext>
            </a:extLst>
          </p:cNvPr>
          <p:cNvSpPr/>
          <p:nvPr userDrawn="1"/>
        </p:nvSpPr>
        <p:spPr>
          <a:xfrm>
            <a:off x="553443" y="0"/>
            <a:ext cx="11105522" cy="62446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AC6E25B-7977-E725-B84F-07CA54BB4973}"/>
              </a:ext>
            </a:extLst>
          </p:cNvPr>
          <p:cNvSpPr/>
          <p:nvPr userDrawn="1"/>
        </p:nvSpPr>
        <p:spPr>
          <a:xfrm>
            <a:off x="877579" y="0"/>
            <a:ext cx="10460969" cy="587278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 descr="A picture containing mollusk, insect&#10;&#10;Description automatically generated">
            <a:extLst>
              <a:ext uri="{FF2B5EF4-FFF2-40B4-BE49-F238E27FC236}">
                <a16:creationId xmlns:a16="http://schemas.microsoft.com/office/drawing/2014/main" id="{0EE757CA-B891-A6E4-F7DB-FFB1DBFDA0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1275" y="5738220"/>
            <a:ext cx="1207554" cy="35451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15CA519-6BA6-FAC8-3545-2E7E3CBDE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Picture Placeholder 17">
            <a:extLst>
              <a:ext uri="{FF2B5EF4-FFF2-40B4-BE49-F238E27FC236}">
                <a16:creationId xmlns:a16="http://schemas.microsoft.com/office/drawing/2014/main" id="{6A1AC1B6-9CB9-19D8-8BDC-EDC0B6C19DBE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1681364" y="1658061"/>
            <a:ext cx="1160392" cy="11612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DAB2A93C-DB99-8217-D74F-D08E610FA75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06424" y="2926080"/>
            <a:ext cx="2322576" cy="18288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spc="20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61950EAA-EB4E-8768-AFC9-A0356AECFE1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06424" y="3145536"/>
            <a:ext cx="2322576" cy="26517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Picture Placeholder 17">
            <a:extLst>
              <a:ext uri="{FF2B5EF4-FFF2-40B4-BE49-F238E27FC236}">
                <a16:creationId xmlns:a16="http://schemas.microsoft.com/office/drawing/2014/main" id="{B23EF08B-7D0C-7D96-413D-71C22E3F74D0}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1681364" y="3818492"/>
            <a:ext cx="1160392" cy="11612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5" name="Text Placeholder 19">
            <a:extLst>
              <a:ext uri="{FF2B5EF4-FFF2-40B4-BE49-F238E27FC236}">
                <a16:creationId xmlns:a16="http://schemas.microsoft.com/office/drawing/2014/main" id="{A6866782-6675-4F37-E5D2-68CB0191C1A7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1106424" y="5086511"/>
            <a:ext cx="2322576" cy="18288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spc="20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Text Placeholder 19">
            <a:extLst>
              <a:ext uri="{FF2B5EF4-FFF2-40B4-BE49-F238E27FC236}">
                <a16:creationId xmlns:a16="http://schemas.microsoft.com/office/drawing/2014/main" id="{9F53AB27-DDFA-AA5D-8253-546C9BBA9CE7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1106424" y="5305967"/>
            <a:ext cx="2322576" cy="26517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17">
            <a:extLst>
              <a:ext uri="{FF2B5EF4-FFF2-40B4-BE49-F238E27FC236}">
                <a16:creationId xmlns:a16="http://schemas.microsoft.com/office/drawing/2014/main" id="{E3B18CDB-3FF1-EC8E-EA8A-31E9BF81747A}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4226754" y="1658061"/>
            <a:ext cx="1160392" cy="11612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Text Placeholder 19">
            <a:extLst>
              <a:ext uri="{FF2B5EF4-FFF2-40B4-BE49-F238E27FC236}">
                <a16:creationId xmlns:a16="http://schemas.microsoft.com/office/drawing/2014/main" id="{EAB1EC17-F1C7-0781-4F52-DEE9122BBC9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639312" y="2926080"/>
            <a:ext cx="2322576" cy="18288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spc="20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Text Placeholder 19">
            <a:extLst>
              <a:ext uri="{FF2B5EF4-FFF2-40B4-BE49-F238E27FC236}">
                <a16:creationId xmlns:a16="http://schemas.microsoft.com/office/drawing/2014/main" id="{9E2E4E06-43E3-5309-A921-59117EDFEA1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639312" y="3145536"/>
            <a:ext cx="2322576" cy="26517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Picture Placeholder 17">
            <a:extLst>
              <a:ext uri="{FF2B5EF4-FFF2-40B4-BE49-F238E27FC236}">
                <a16:creationId xmlns:a16="http://schemas.microsoft.com/office/drawing/2014/main" id="{DD9CE7E9-3BC2-0321-457B-61D363708B38}"/>
              </a:ext>
            </a:extLst>
          </p:cNvPr>
          <p:cNvSpPr>
            <a:spLocks noGrp="1" noChangeAspect="1"/>
          </p:cNvSpPr>
          <p:nvPr>
            <p:ph type="pic" sz="quarter" idx="29"/>
          </p:nvPr>
        </p:nvSpPr>
        <p:spPr>
          <a:xfrm>
            <a:off x="4226754" y="3818492"/>
            <a:ext cx="1160392" cy="11612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19">
            <a:extLst>
              <a:ext uri="{FF2B5EF4-FFF2-40B4-BE49-F238E27FC236}">
                <a16:creationId xmlns:a16="http://schemas.microsoft.com/office/drawing/2014/main" id="{70DD1941-A469-A457-B987-E0E2C300A8AE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3639312" y="5086511"/>
            <a:ext cx="2322576" cy="18288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spc="20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19">
            <a:extLst>
              <a:ext uri="{FF2B5EF4-FFF2-40B4-BE49-F238E27FC236}">
                <a16:creationId xmlns:a16="http://schemas.microsoft.com/office/drawing/2014/main" id="{D6B84B7D-A7EC-6FE1-9925-F78AF0DE230F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3639312" y="5305967"/>
            <a:ext cx="2322576" cy="26517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17">
            <a:extLst>
              <a:ext uri="{FF2B5EF4-FFF2-40B4-BE49-F238E27FC236}">
                <a16:creationId xmlns:a16="http://schemas.microsoft.com/office/drawing/2014/main" id="{2EB018F6-8206-135F-BF16-29E6E63FD099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6772144" y="1658061"/>
            <a:ext cx="1160392" cy="11612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Text Placeholder 19">
            <a:extLst>
              <a:ext uri="{FF2B5EF4-FFF2-40B4-BE49-F238E27FC236}">
                <a16:creationId xmlns:a16="http://schemas.microsoft.com/office/drawing/2014/main" id="{13D50A41-E904-8A4E-6F0A-F980F8D6471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172200" y="2926080"/>
            <a:ext cx="2322576" cy="18288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spc="20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19">
            <a:extLst>
              <a:ext uri="{FF2B5EF4-FFF2-40B4-BE49-F238E27FC236}">
                <a16:creationId xmlns:a16="http://schemas.microsoft.com/office/drawing/2014/main" id="{D6CE30A5-8B65-384B-A8B9-6F711A52194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172200" y="3145536"/>
            <a:ext cx="2322576" cy="26517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Picture Placeholder 17">
            <a:extLst>
              <a:ext uri="{FF2B5EF4-FFF2-40B4-BE49-F238E27FC236}">
                <a16:creationId xmlns:a16="http://schemas.microsoft.com/office/drawing/2014/main" id="{AA1AC2FE-336D-4E7F-2C86-6A8C29BA8F90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6772144" y="3818492"/>
            <a:ext cx="1160392" cy="11612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19">
            <a:extLst>
              <a:ext uri="{FF2B5EF4-FFF2-40B4-BE49-F238E27FC236}">
                <a16:creationId xmlns:a16="http://schemas.microsoft.com/office/drawing/2014/main" id="{FA370BF1-09EC-DBE1-5118-8A92A0F90BC4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6172200" y="5086511"/>
            <a:ext cx="2322576" cy="18288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spc="20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19">
            <a:extLst>
              <a:ext uri="{FF2B5EF4-FFF2-40B4-BE49-F238E27FC236}">
                <a16:creationId xmlns:a16="http://schemas.microsoft.com/office/drawing/2014/main" id="{5089D72C-E865-F5D3-CB1E-050AEF684453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6172200" y="5305967"/>
            <a:ext cx="2322576" cy="26517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17">
            <a:extLst>
              <a:ext uri="{FF2B5EF4-FFF2-40B4-BE49-F238E27FC236}">
                <a16:creationId xmlns:a16="http://schemas.microsoft.com/office/drawing/2014/main" id="{D1C71745-769D-8F16-2B61-EF5D4012F1E3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9317533" y="1658061"/>
            <a:ext cx="1160392" cy="11612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Text Placeholder 19">
            <a:extLst>
              <a:ext uri="{FF2B5EF4-FFF2-40B4-BE49-F238E27FC236}">
                <a16:creationId xmlns:a16="http://schemas.microsoft.com/office/drawing/2014/main" id="{D6D40AAC-2768-6F48-97AE-FD958D89FD8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705088" y="2926080"/>
            <a:ext cx="2322576" cy="18288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spc="20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Text Placeholder 19">
            <a:extLst>
              <a:ext uri="{FF2B5EF4-FFF2-40B4-BE49-F238E27FC236}">
                <a16:creationId xmlns:a16="http://schemas.microsoft.com/office/drawing/2014/main" id="{85652007-C32E-173C-2A5F-B1C08D6140D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705088" y="3145536"/>
            <a:ext cx="2322576" cy="26517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7" name="Picture Placeholder 17">
            <a:extLst>
              <a:ext uri="{FF2B5EF4-FFF2-40B4-BE49-F238E27FC236}">
                <a16:creationId xmlns:a16="http://schemas.microsoft.com/office/drawing/2014/main" id="{4F7ECA98-24CD-8CC5-A3EC-BFF5E9B11748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9317533" y="3818492"/>
            <a:ext cx="1160392" cy="11612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2" name="Text Placeholder 19">
            <a:extLst>
              <a:ext uri="{FF2B5EF4-FFF2-40B4-BE49-F238E27FC236}">
                <a16:creationId xmlns:a16="http://schemas.microsoft.com/office/drawing/2014/main" id="{46CBECF2-D93E-3DF9-064C-CB4A3262B691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8705088" y="5086511"/>
            <a:ext cx="2322576" cy="18288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spc="20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Text Placeholder 19">
            <a:extLst>
              <a:ext uri="{FF2B5EF4-FFF2-40B4-BE49-F238E27FC236}">
                <a16:creationId xmlns:a16="http://schemas.microsoft.com/office/drawing/2014/main" id="{71E06E16-A083-B853-8155-7FF97AD1DE8F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8705088" y="5305967"/>
            <a:ext cx="2322576" cy="26517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AD4DF5-3AA4-926D-00B1-1C24F968F4A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3EC206-AFEC-E74D-0522-B0D47B2E7A6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081632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EB05881-FB11-43E8-CCDD-8C12CDB4FE47}"/>
              </a:ext>
            </a:extLst>
          </p:cNvPr>
          <p:cNvSpPr/>
          <p:nvPr userDrawn="1"/>
        </p:nvSpPr>
        <p:spPr>
          <a:xfrm>
            <a:off x="838199" y="196052"/>
            <a:ext cx="10515601" cy="16867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A picture containing fabric&#10;&#10;Description automatically generated">
            <a:extLst>
              <a:ext uri="{FF2B5EF4-FFF2-40B4-BE49-F238E27FC236}">
                <a16:creationId xmlns:a16="http://schemas.microsoft.com/office/drawing/2014/main" id="{A4941BBB-13FC-2ACE-1A50-C0F465531B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14950" y="-64113"/>
            <a:ext cx="1562100" cy="43942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8BE9E36-E9D5-3FA6-EE22-A6E5CE13C462}"/>
              </a:ext>
            </a:extLst>
          </p:cNvPr>
          <p:cNvSpPr/>
          <p:nvPr userDrawn="1"/>
        </p:nvSpPr>
        <p:spPr>
          <a:xfrm>
            <a:off x="995423" y="319215"/>
            <a:ext cx="10185721" cy="14446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 descr="A picture containing flower, plant&#10;&#10;Description automatically generated">
            <a:extLst>
              <a:ext uri="{FF2B5EF4-FFF2-40B4-BE49-F238E27FC236}">
                <a16:creationId xmlns:a16="http://schemas.microsoft.com/office/drawing/2014/main" id="{479E4054-0885-457B-35B3-A9B26ED9360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869421" y="459092"/>
            <a:ext cx="749300" cy="27559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84632"/>
            <a:ext cx="10515600" cy="1133856"/>
          </a:xfrm>
        </p:spPr>
        <p:txBody>
          <a:bodyPr/>
          <a:lstStyle>
            <a:lvl1pPr algn="ctr">
              <a:defRPr>
                <a:latin typeface="Baskerville" panose="02020502070401020303" pitchFamily="18" charset="0"/>
                <a:ea typeface="Baskerville" panose="02020502070401020303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990088"/>
            <a:ext cx="10515600" cy="3474720"/>
          </a:xfrm>
        </p:spPr>
        <p:txBody>
          <a:bodyPr/>
          <a:lstStyle>
            <a:lvl1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  <a:lvl2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2pPr>
            <a:lvl3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3pPr>
            <a:lvl4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4pPr>
            <a:lvl5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C6C79F3B-6B68-BA3C-6CBE-C26E339E450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9D503431-982D-5D35-88BF-09474F76D65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125064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068407D-A1C4-B842-0C34-B2DE8AD312D3}"/>
              </a:ext>
            </a:extLst>
          </p:cNvPr>
          <p:cNvSpPr/>
          <p:nvPr userDrawn="1"/>
        </p:nvSpPr>
        <p:spPr>
          <a:xfrm>
            <a:off x="4680" y="0"/>
            <a:ext cx="12191999" cy="23092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A1AE7FB-DFC0-DCDA-47AD-6ED81A6427FA}"/>
              </a:ext>
            </a:extLst>
          </p:cNvPr>
          <p:cNvSpPr/>
          <p:nvPr userDrawn="1"/>
        </p:nvSpPr>
        <p:spPr>
          <a:xfrm>
            <a:off x="1007819" y="319215"/>
            <a:ext cx="10185721" cy="14446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 descr="A picture containing mollusk, insect&#10;&#10;Description automatically generated">
            <a:extLst>
              <a:ext uri="{FF2B5EF4-FFF2-40B4-BE49-F238E27FC236}">
                <a16:creationId xmlns:a16="http://schemas.microsoft.com/office/drawing/2014/main" id="{7A4DFCBA-879E-D6C9-9F81-B4F9225423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902" y="1631192"/>
            <a:ext cx="1207554" cy="35451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8562BF3-1BFC-6948-02E0-8A1C121C38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158D7F8-0920-52BA-580D-07249122876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6611EB-89A4-4C55-4032-4D0C418398D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C6963F99-41C3-5ED4-AAD8-B904145CC7EA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975360" y="2615184"/>
            <a:ext cx="10241280" cy="33192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1922034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B2F7EB7A-F5B6-E308-68EE-3065E2B039A6}"/>
              </a:ext>
            </a:extLst>
          </p:cNvPr>
          <p:cNvSpPr/>
          <p:nvPr userDrawn="1"/>
        </p:nvSpPr>
        <p:spPr>
          <a:xfrm>
            <a:off x="0" y="0"/>
            <a:ext cx="4873752" cy="68695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6" name="Picture 35" descr="A close-up of a tree&#10;&#10;Description automatically generated with medium confidence">
            <a:extLst>
              <a:ext uri="{FF2B5EF4-FFF2-40B4-BE49-F238E27FC236}">
                <a16:creationId xmlns:a16="http://schemas.microsoft.com/office/drawing/2014/main" id="{FED57607-56F6-9FD5-F0A8-DE0BCFE896B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66459" flipH="1">
            <a:off x="2282032" y="1589693"/>
            <a:ext cx="970220" cy="223612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A0D1FF5-7EF8-4250-A259-43050ABB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1072" y="978408"/>
            <a:ext cx="4974336" cy="132588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A51CCCC-1589-401D-AE98-FC2871630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85D9D7D-8D9A-473E-AF0D-EF1940D79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DEF26CDF-94D4-BA22-7D14-8D3289040C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1072" y="2322576"/>
            <a:ext cx="5065776" cy="448056"/>
          </a:xfrm>
        </p:spPr>
        <p:txBody>
          <a:bodyPr anchor="b">
            <a:normAutofit/>
          </a:bodyPr>
          <a:lstStyle>
            <a:lvl1pPr marL="0" indent="0">
              <a:buFont typeface="Arial" panose="020B0604020202020204" pitchFamily="34" charset="0"/>
              <a:buNone/>
              <a:defRPr sz="20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Content Placeholder 3">
            <a:extLst>
              <a:ext uri="{FF2B5EF4-FFF2-40B4-BE49-F238E27FC236}">
                <a16:creationId xmlns:a16="http://schemas.microsoft.com/office/drawing/2014/main" id="{0017BF0C-B2B7-932F-A9AE-5BFAE4AB5C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89612" y="2770632"/>
            <a:ext cx="5065776" cy="1554480"/>
          </a:xfrm>
        </p:spPr>
        <p:txBody>
          <a:bodyPr>
            <a:normAutofit/>
          </a:bodyPr>
          <a:lstStyle>
            <a:lvl1pPr marL="2286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600"/>
            </a:lvl1pPr>
            <a:lvl2pPr marL="6858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400"/>
            </a:lvl2pPr>
            <a:lvl3pPr marL="11430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200"/>
            </a:lvl3pPr>
            <a:lvl4pPr marL="16002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100"/>
            </a:lvl4pPr>
            <a:lvl5pPr marL="20574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1" name="Text Placeholder 4">
            <a:extLst>
              <a:ext uri="{FF2B5EF4-FFF2-40B4-BE49-F238E27FC236}">
                <a16:creationId xmlns:a16="http://schemas.microsoft.com/office/drawing/2014/main" id="{DEAB8B47-DF86-7C9F-F027-2D4D22B2EA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89612" y="4361688"/>
            <a:ext cx="5065776" cy="448056"/>
          </a:xfrm>
        </p:spPr>
        <p:txBody>
          <a:bodyPr anchor="b">
            <a:normAutofit/>
          </a:bodyPr>
          <a:lstStyle>
            <a:lvl1pPr marL="0" indent="0">
              <a:buFont typeface="Arial" panose="020B0604020202020204" pitchFamily="34" charset="0"/>
              <a:buNone/>
              <a:defRPr sz="20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Content Placeholder 5">
            <a:extLst>
              <a:ext uri="{FF2B5EF4-FFF2-40B4-BE49-F238E27FC236}">
                <a16:creationId xmlns:a16="http://schemas.microsoft.com/office/drawing/2014/main" id="{9BEB2D80-6263-5794-6A1A-CFF345F7A9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89612" y="4791456"/>
            <a:ext cx="5065776" cy="1408176"/>
          </a:xfrm>
        </p:spPr>
        <p:txBody>
          <a:bodyPr>
            <a:normAutofit/>
          </a:bodyPr>
          <a:lstStyle>
            <a:lvl1pPr>
              <a:buClr>
                <a:srgbClr val="73292A"/>
              </a:buClr>
              <a:defRPr sz="1600"/>
            </a:lvl1pPr>
            <a:lvl2pPr>
              <a:buClr>
                <a:srgbClr val="73292A"/>
              </a:buClr>
              <a:defRPr sz="1400"/>
            </a:lvl2pPr>
            <a:lvl3pPr>
              <a:buClr>
                <a:srgbClr val="73292A"/>
              </a:buClr>
              <a:defRPr sz="1200"/>
            </a:lvl3pPr>
            <a:lvl4pPr>
              <a:buClr>
                <a:srgbClr val="73292A"/>
              </a:buClr>
              <a:defRPr sz="1100"/>
            </a:lvl4pPr>
            <a:lvl5pPr>
              <a:buClr>
                <a:srgbClr val="73292A"/>
              </a:buCl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38" name="Picture 37" descr="A group of flowers&#10;&#10;Description automatically generated with low confidence">
            <a:extLst>
              <a:ext uri="{FF2B5EF4-FFF2-40B4-BE49-F238E27FC236}">
                <a16:creationId xmlns:a16="http://schemas.microsoft.com/office/drawing/2014/main" id="{5B08C513-7071-2499-7E9D-CFD5A027C09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19083" y="2260473"/>
            <a:ext cx="1245309" cy="2314810"/>
          </a:xfrm>
          <a:prstGeom prst="rect">
            <a:avLst/>
          </a:prstGeom>
        </p:spPr>
      </p:pic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BD46E6E9-39FE-B605-0786-F7F7E656F9B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6344" y="1426464"/>
            <a:ext cx="3922776" cy="4242816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30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261197371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88546F5-5752-9595-980A-9978EC65B179}"/>
              </a:ext>
            </a:extLst>
          </p:cNvPr>
          <p:cNvSpPr/>
          <p:nvPr userDrawn="1"/>
        </p:nvSpPr>
        <p:spPr>
          <a:xfrm>
            <a:off x="491679" y="319214"/>
            <a:ext cx="11208641" cy="58577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88B1DFD-B7E9-D65B-0A47-8D442617B0D0}"/>
              </a:ext>
            </a:extLst>
          </p:cNvPr>
          <p:cNvCxnSpPr>
            <a:cxnSpLocks/>
          </p:cNvCxnSpPr>
          <p:nvPr userDrawn="1"/>
        </p:nvCxnSpPr>
        <p:spPr>
          <a:xfrm>
            <a:off x="837235" y="1767119"/>
            <a:ext cx="10516564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A picture containing mollusk, insect&#10;&#10;Description automatically generated">
            <a:extLst>
              <a:ext uri="{FF2B5EF4-FFF2-40B4-BE49-F238E27FC236}">
                <a16:creationId xmlns:a16="http://schemas.microsoft.com/office/drawing/2014/main" id="{4190CCC3-E5E8-9E96-318B-F3F62E2328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658" y="1631192"/>
            <a:ext cx="1207554" cy="35451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A0D1FF5-7EF8-4250-A259-43050ABB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3DC3A9-D4E6-42CF-91A8-F267C7C66C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24712" y="2161563"/>
            <a:ext cx="3200400" cy="427797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52CCA9-53A3-4DA5-AD45-C2A2C12A3A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24712" y="2629116"/>
            <a:ext cx="3200400" cy="3320861"/>
          </a:xfrm>
        </p:spPr>
        <p:txBody>
          <a:bodyPr>
            <a:normAutofit/>
          </a:bodyPr>
          <a:lstStyle>
            <a:lvl1pPr marL="2286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600"/>
            </a:lvl1pPr>
            <a:lvl2pPr marL="6858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400"/>
            </a:lvl2pPr>
            <a:lvl3pPr marL="11430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200"/>
            </a:lvl3pPr>
            <a:lvl4pPr marL="16002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100"/>
            </a:lvl4pPr>
            <a:lvl5pPr marL="20574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100C9C6-BD61-4D2C-9146-FB785BAE4F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498848" y="2161563"/>
            <a:ext cx="3200400" cy="427797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2E342EE-68BB-484D-98C3-48A7847549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498848" y="2629116"/>
            <a:ext cx="3200400" cy="3320861"/>
          </a:xfrm>
        </p:spPr>
        <p:txBody>
          <a:bodyPr>
            <a:normAutofit/>
          </a:bodyPr>
          <a:lstStyle>
            <a:lvl1pPr>
              <a:buClr>
                <a:srgbClr val="73292A"/>
              </a:buClr>
              <a:defRPr sz="1600"/>
            </a:lvl1pPr>
            <a:lvl2pPr>
              <a:buClr>
                <a:srgbClr val="73292A"/>
              </a:buClr>
              <a:defRPr sz="1400"/>
            </a:lvl2pPr>
            <a:lvl3pPr>
              <a:buClr>
                <a:srgbClr val="73292A"/>
              </a:buClr>
              <a:defRPr sz="1200"/>
            </a:lvl3pPr>
            <a:lvl4pPr>
              <a:buClr>
                <a:srgbClr val="73292A"/>
              </a:buClr>
              <a:defRPr sz="1100"/>
            </a:lvl4pPr>
            <a:lvl5pPr>
              <a:buClr>
                <a:srgbClr val="73292A"/>
              </a:buCl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A51CCCC-1589-401D-AE98-FC2871630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85D9D7D-8D9A-473E-AF0D-EF1940D79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F270D939-D128-D431-82CE-9C15D5A7AA9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909560" y="2161563"/>
            <a:ext cx="3200400" cy="427797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id="{4AAE69C6-BB37-BC70-8424-BC928D19C91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909560" y="2629116"/>
            <a:ext cx="3200400" cy="3320861"/>
          </a:xfrm>
        </p:spPr>
        <p:txBody>
          <a:bodyPr>
            <a:normAutofit/>
          </a:bodyPr>
          <a:lstStyle>
            <a:lvl1pPr>
              <a:buClr>
                <a:srgbClr val="73292A"/>
              </a:buClr>
              <a:defRPr sz="1600"/>
            </a:lvl1pPr>
            <a:lvl2pPr>
              <a:buClr>
                <a:srgbClr val="73292A"/>
              </a:buClr>
              <a:defRPr sz="1400"/>
            </a:lvl2pPr>
            <a:lvl3pPr>
              <a:buClr>
                <a:srgbClr val="73292A"/>
              </a:buClr>
              <a:defRPr sz="1200"/>
            </a:lvl3pPr>
            <a:lvl4pPr>
              <a:buClr>
                <a:srgbClr val="73292A"/>
              </a:buClr>
              <a:defRPr sz="1100"/>
            </a:lvl4pPr>
            <a:lvl5pPr>
              <a:buClr>
                <a:srgbClr val="73292A"/>
              </a:buCl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726962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fabric&#10;&#10;Description automatically generated">
            <a:extLst>
              <a:ext uri="{FF2B5EF4-FFF2-40B4-BE49-F238E27FC236}">
                <a16:creationId xmlns:a16="http://schemas.microsoft.com/office/drawing/2014/main" id="{E0606CB6-3E28-F128-51B5-3786D74048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013" y="1162701"/>
            <a:ext cx="1562100" cy="43942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E64BBC1B-7DD9-DA00-15CC-B446DA472005}"/>
              </a:ext>
            </a:extLst>
          </p:cNvPr>
          <p:cNvSpPr/>
          <p:nvPr userDrawn="1"/>
        </p:nvSpPr>
        <p:spPr>
          <a:xfrm>
            <a:off x="0" y="0"/>
            <a:ext cx="6096000" cy="68695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A picture containing flower, plant&#10;&#10;Description automatically generated">
            <a:extLst>
              <a:ext uri="{FF2B5EF4-FFF2-40B4-BE49-F238E27FC236}">
                <a16:creationId xmlns:a16="http://schemas.microsoft.com/office/drawing/2014/main" id="{C88A03B2-8C41-A023-CB90-5F79A1F01AF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235" y="2476883"/>
            <a:ext cx="749300" cy="2755900"/>
          </a:xfrm>
          <a:prstGeom prst="rect">
            <a:avLst/>
          </a:prstGeom>
        </p:spPr>
      </p:pic>
      <p:pic>
        <p:nvPicPr>
          <p:cNvPr id="10" name="Picture 9" descr="A close-up of a flower&#10;&#10;Description automatically generated with low confidence">
            <a:extLst>
              <a:ext uri="{FF2B5EF4-FFF2-40B4-BE49-F238E27FC236}">
                <a16:creationId xmlns:a16="http://schemas.microsoft.com/office/drawing/2014/main" id="{9EA6110C-517A-C447-DB03-9A264F112FB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9809" y="1695833"/>
            <a:ext cx="1155700" cy="4318000"/>
          </a:xfrm>
          <a:prstGeom prst="rect">
            <a:avLst/>
          </a:prstGeom>
        </p:spPr>
      </p:pic>
      <p:pic>
        <p:nvPicPr>
          <p:cNvPr id="12" name="Picture 11" descr="A close-up of a flower&#10;&#10;Description automatically generated with low confidence">
            <a:extLst>
              <a:ext uri="{FF2B5EF4-FFF2-40B4-BE49-F238E27FC236}">
                <a16:creationId xmlns:a16="http://schemas.microsoft.com/office/drawing/2014/main" id="{DC4249CD-2B45-A435-5B21-CFA70421386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6749" y="381916"/>
            <a:ext cx="1155700" cy="43180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7A7568A0-F819-551E-4780-20A651246990}"/>
              </a:ext>
            </a:extLst>
          </p:cNvPr>
          <p:cNvSpPr/>
          <p:nvPr userDrawn="1"/>
        </p:nvSpPr>
        <p:spPr>
          <a:xfrm>
            <a:off x="1024128" y="2162946"/>
            <a:ext cx="3794760" cy="25369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711D903-56F9-B09B-0443-A76786804823}"/>
              </a:ext>
            </a:extLst>
          </p:cNvPr>
          <p:cNvSpPr/>
          <p:nvPr userDrawn="1"/>
        </p:nvSpPr>
        <p:spPr>
          <a:xfrm>
            <a:off x="1131655" y="2264499"/>
            <a:ext cx="3585549" cy="233542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D91551-9B41-0ACF-0BE6-9D174E6957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2184" y="2889504"/>
            <a:ext cx="2852928" cy="1088136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545D3FB1-678F-0A9A-CCB6-435CE57DA0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11312" y="2011680"/>
            <a:ext cx="2999232" cy="2843784"/>
          </a:xfrm>
        </p:spPr>
        <p:txBody>
          <a:bodyPr anchor="ctr">
            <a:normAutofit/>
          </a:bodyPr>
          <a:lstStyle>
            <a:lvl1pPr marL="0" indent="0" algn="l">
              <a:lnSpc>
                <a:spcPct val="150000"/>
              </a:lnSpc>
              <a:buNone/>
              <a:defRPr sz="2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  <a:lvl2pPr algn="l">
              <a:lnSpc>
                <a:spcPct val="150000"/>
              </a:lnSpc>
              <a:defRPr sz="20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2pPr>
            <a:lvl3pPr algn="ctr">
              <a:defRPr sz="16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3pPr>
            <a:lvl4pPr algn="ctr">
              <a:defRPr sz="1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4pPr>
            <a:lvl5pPr algn="ctr">
              <a:defRPr sz="1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25820253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D362110-9E75-C1E6-F3D3-769A27CB658B}"/>
              </a:ext>
            </a:extLst>
          </p:cNvPr>
          <p:cNvSpPr/>
          <p:nvPr userDrawn="1"/>
        </p:nvSpPr>
        <p:spPr>
          <a:xfrm>
            <a:off x="4680" y="0"/>
            <a:ext cx="12191999" cy="23092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0E61109-4A99-6337-9E7D-6AE0370E2A33}"/>
              </a:ext>
            </a:extLst>
          </p:cNvPr>
          <p:cNvSpPr/>
          <p:nvPr userDrawn="1"/>
        </p:nvSpPr>
        <p:spPr>
          <a:xfrm>
            <a:off x="1007819" y="319215"/>
            <a:ext cx="10185721" cy="14446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 descr="A picture containing mollusk, insect&#10;&#10;Description automatically generated">
            <a:extLst>
              <a:ext uri="{FF2B5EF4-FFF2-40B4-BE49-F238E27FC236}">
                <a16:creationId xmlns:a16="http://schemas.microsoft.com/office/drawing/2014/main" id="{13B4663F-72DF-CD37-DE9D-C35DFB37E8B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902" y="1631192"/>
            <a:ext cx="1207554" cy="354511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C48BE494-2D3C-A618-4422-6EA9496986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069ADF-8CD9-4E77-BB8D-70D8824C5A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628461"/>
            <a:ext cx="5181600" cy="35485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5F077D-E901-4AA9-B062-1C37FF407B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628461"/>
            <a:ext cx="5181600" cy="35485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19B248-9F11-0A11-E6AF-776D371E14A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5EFD48A-F270-E4EE-7C35-F4304F3DDF3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423283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A7DEB86-4C56-EB31-FEEE-EC8AA99FB456}"/>
              </a:ext>
            </a:extLst>
          </p:cNvPr>
          <p:cNvSpPr/>
          <p:nvPr userDrawn="1"/>
        </p:nvSpPr>
        <p:spPr>
          <a:xfrm>
            <a:off x="4680" y="0"/>
            <a:ext cx="12191999" cy="23092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3C19EDA-96E7-C255-DFF9-F36A187EBACD}"/>
              </a:ext>
            </a:extLst>
          </p:cNvPr>
          <p:cNvSpPr/>
          <p:nvPr userDrawn="1"/>
        </p:nvSpPr>
        <p:spPr>
          <a:xfrm>
            <a:off x="1007819" y="319215"/>
            <a:ext cx="10185721" cy="14446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 descr="A picture containing mollusk, insect&#10;&#10;Description automatically generated">
            <a:extLst>
              <a:ext uri="{FF2B5EF4-FFF2-40B4-BE49-F238E27FC236}">
                <a16:creationId xmlns:a16="http://schemas.microsoft.com/office/drawing/2014/main" id="{FAD938FE-3B63-4832-B610-64346C069FA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902" y="1631192"/>
            <a:ext cx="1207554" cy="354511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5B38128B-385C-B928-A4A8-BD98929D3D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356206-85FD-45F5-A1F7-128DB34C8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03763F-C8CD-4BCB-9A0A-B10F000BC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79915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  <a:pPr/>
              <a:t>6/11/2023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99103659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AC6CA6E-C1AB-4B24-80C7-A4B12640BE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5EFB41-7AD3-4519-95E7-416BFA1AE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507270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5BD6A3-F987-4FCC-A6EF-2EF0D33C08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3F06A0-63CE-4272-B90E-4F20296BFB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467220-06E3-427A-B4D3-9B0030E09D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AEF53B-C85C-47DB-ADE4-C1D9FA682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D4FD38-14E5-4C36-B948-8BF3F794E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697791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08F2A-1C19-4116-80DF-E24EDDF28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8A489A7-7CA6-4CC9-B634-FCB2E102C6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F5F80D-1DB9-4E0A-8F68-924FC1C9C3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DA4DA3-10C7-48A6-9B15-38222B8CA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84E7EE-5B3B-427E-9807-020AEF8C7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693521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2E2B461-837D-4B93-A3EA-FB8A3D33A62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 descr="Shape&#10;&#10;Description automatically generated with medium confidence">
            <a:extLst>
              <a:ext uri="{FF2B5EF4-FFF2-40B4-BE49-F238E27FC236}">
                <a16:creationId xmlns:a16="http://schemas.microsoft.com/office/drawing/2014/main" id="{C22598EC-8780-4F25-9EA4-4171563DB0E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332" y="6480015"/>
            <a:ext cx="1201016" cy="377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93780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العنوان - الوس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نص العنوان"/>
          <p:cNvSpPr txBox="1">
            <a:spLocks noGrp="1"/>
          </p:cNvSpPr>
          <p:nvPr>
            <p:ph type="title"/>
          </p:nvPr>
        </p:nvSpPr>
        <p:spPr>
          <a:xfrm>
            <a:off x="889000" y="2266950"/>
            <a:ext cx="10414000" cy="2324100"/>
          </a:xfrm>
          <a:prstGeom prst="rect">
            <a:avLst/>
          </a:prstGeom>
        </p:spPr>
        <p:txBody>
          <a:bodyPr/>
          <a:lstStyle/>
          <a:p>
            <a:r>
              <a:t>نص العنوان</a:t>
            </a:r>
          </a:p>
        </p:txBody>
      </p:sp>
      <p:sp>
        <p:nvSpPr>
          <p:cNvPr id="31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6722853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صورة"/>
          <p:cNvSpPr>
            <a:spLocks noGrp="1"/>
          </p:cNvSpPr>
          <p:nvPr>
            <p:ph type="pic" idx="21"/>
          </p:nvPr>
        </p:nvSpPr>
        <p:spPr>
          <a:xfrm>
            <a:off x="1520708" y="203273"/>
            <a:ext cx="9144003" cy="4574383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نص العنوان"/>
          <p:cNvSpPr txBox="1">
            <a:spLocks noGrp="1"/>
          </p:cNvSpPr>
          <p:nvPr>
            <p:ph type="title"/>
          </p:nvPr>
        </p:nvSpPr>
        <p:spPr>
          <a:xfrm>
            <a:off x="1190625" y="4723805"/>
            <a:ext cx="9810750" cy="1000125"/>
          </a:xfrm>
          <a:prstGeom prst="rect">
            <a:avLst/>
          </a:prstGeom>
        </p:spPr>
        <p:txBody>
          <a:bodyPr anchor="b"/>
          <a:lstStyle/>
          <a:p>
            <a:r>
              <a:t>نص العنوان</a:t>
            </a:r>
          </a:p>
        </p:txBody>
      </p:sp>
      <p:sp>
        <p:nvSpPr>
          <p:cNvPr id="22" name="مستوى النص الأول…"/>
          <p:cNvSpPr txBox="1">
            <a:spLocks noGrp="1"/>
          </p:cNvSpPr>
          <p:nvPr>
            <p:ph type="body" sz="quarter" idx="1"/>
          </p:nvPr>
        </p:nvSpPr>
        <p:spPr>
          <a:xfrm>
            <a:off x="1190625" y="5732859"/>
            <a:ext cx="9810750" cy="794742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601"/>
            </a:lvl1pPr>
            <a:lvl2pPr marL="0" indent="0" algn="ctr">
              <a:spcBef>
                <a:spcPts val="0"/>
              </a:spcBef>
              <a:buSzTx/>
              <a:buNone/>
              <a:defRPr sz="2601"/>
            </a:lvl2pPr>
            <a:lvl3pPr marL="0" indent="0" algn="ctr">
              <a:spcBef>
                <a:spcPts val="0"/>
              </a:spcBef>
              <a:buSzTx/>
              <a:buNone/>
              <a:defRPr sz="2601"/>
            </a:lvl3pPr>
            <a:lvl4pPr marL="0" indent="0" algn="ctr">
              <a:spcBef>
                <a:spcPts val="0"/>
              </a:spcBef>
              <a:buSzTx/>
              <a:buNone/>
              <a:defRPr sz="2601"/>
            </a:lvl4pPr>
            <a:lvl5pPr marL="0" indent="0" algn="ctr">
              <a:spcBef>
                <a:spcPts val="0"/>
              </a:spcBef>
              <a:buSzTx/>
              <a:buNone/>
              <a:defRPr sz="2601"/>
            </a:lvl5pPr>
          </a:lstStyle>
          <a:p>
            <a:pPr rtl="0">
              <a:defRPr/>
            </a:pPr>
            <a:r>
              <a:t>مستوى النص الأول</a:t>
            </a:r>
          </a:p>
          <a:p>
            <a:pPr lvl="1" rtl="0">
              <a:defRPr/>
            </a:pPr>
            <a:r>
              <a:t>مستوى النص الثاني</a:t>
            </a:r>
          </a:p>
          <a:p>
            <a:pPr lvl="2" rtl="0">
              <a:defRPr/>
            </a:pPr>
            <a:r>
              <a:t>مستوى النص الثالث</a:t>
            </a:r>
          </a:p>
          <a:p>
            <a:pPr lvl="3" rtl="0">
              <a:defRPr/>
            </a:pPr>
            <a:r>
              <a:t>مستوى النص الرابع</a:t>
            </a:r>
          </a:p>
          <a:p>
            <a:pPr lvl="4" rtl="0">
              <a:defRPr/>
            </a:pPr>
            <a:r>
              <a:t>مستوى النص الخامس</a:t>
            </a:r>
          </a:p>
        </p:txBody>
      </p:sp>
      <p:sp>
        <p:nvSpPr>
          <p:cNvPr id="23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rtl="0">
              <a:defRPr/>
            </a:pPr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57345994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نص العنوان"/>
          <p:cNvSpPr txBox="1">
            <a:spLocks noGrp="1"/>
          </p:cNvSpPr>
          <p:nvPr>
            <p:ph type="title"/>
          </p:nvPr>
        </p:nvSpPr>
        <p:spPr>
          <a:xfrm>
            <a:off x="1190625" y="2268141"/>
            <a:ext cx="9810750" cy="2321719"/>
          </a:xfrm>
          <a:prstGeom prst="rect">
            <a:avLst/>
          </a:prstGeom>
        </p:spPr>
        <p:txBody>
          <a:bodyPr/>
          <a:lstStyle/>
          <a:p>
            <a:r>
              <a:t>نص العنوان</a:t>
            </a:r>
          </a:p>
        </p:txBody>
      </p:sp>
      <p:sp>
        <p:nvSpPr>
          <p:cNvPr id="31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rtl="0">
              <a:defRPr/>
            </a:pPr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53624944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صورة"/>
          <p:cNvSpPr>
            <a:spLocks noGrp="1"/>
          </p:cNvSpPr>
          <p:nvPr>
            <p:ph type="pic" idx="21"/>
          </p:nvPr>
        </p:nvSpPr>
        <p:spPr>
          <a:xfrm>
            <a:off x="2122289" y="431602"/>
            <a:ext cx="11626453" cy="581322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نص العنوان"/>
          <p:cNvSpPr txBox="1">
            <a:spLocks noGrp="1"/>
          </p:cNvSpPr>
          <p:nvPr>
            <p:ph type="title"/>
          </p:nvPr>
        </p:nvSpPr>
        <p:spPr>
          <a:xfrm>
            <a:off x="892969" y="446484"/>
            <a:ext cx="5000625" cy="2803922"/>
          </a:xfrm>
          <a:prstGeom prst="rect">
            <a:avLst/>
          </a:prstGeom>
        </p:spPr>
        <p:txBody>
          <a:bodyPr anchor="b"/>
          <a:lstStyle>
            <a:lvl1pPr>
              <a:defRPr sz="4219"/>
            </a:lvl1pPr>
          </a:lstStyle>
          <a:p>
            <a:pPr rtl="0">
              <a:defRPr/>
            </a:pPr>
            <a:r>
              <a:t>نص العنوان</a:t>
            </a:r>
          </a:p>
        </p:txBody>
      </p:sp>
      <p:sp>
        <p:nvSpPr>
          <p:cNvPr id="40" name="مستوى النص الأول…"/>
          <p:cNvSpPr txBox="1">
            <a:spLocks noGrp="1"/>
          </p:cNvSpPr>
          <p:nvPr>
            <p:ph type="body" sz="quarter" idx="1"/>
          </p:nvPr>
        </p:nvSpPr>
        <p:spPr>
          <a:xfrm>
            <a:off x="892969" y="3321844"/>
            <a:ext cx="5000625" cy="2893219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601"/>
            </a:lvl1pPr>
            <a:lvl2pPr marL="0" indent="0" algn="ctr">
              <a:spcBef>
                <a:spcPts val="0"/>
              </a:spcBef>
              <a:buSzTx/>
              <a:buNone/>
              <a:defRPr sz="2601"/>
            </a:lvl2pPr>
            <a:lvl3pPr marL="0" indent="0" algn="ctr">
              <a:spcBef>
                <a:spcPts val="0"/>
              </a:spcBef>
              <a:buSzTx/>
              <a:buNone/>
              <a:defRPr sz="2601"/>
            </a:lvl3pPr>
            <a:lvl4pPr marL="0" indent="0" algn="ctr">
              <a:spcBef>
                <a:spcPts val="0"/>
              </a:spcBef>
              <a:buSzTx/>
              <a:buNone/>
              <a:defRPr sz="2601"/>
            </a:lvl4pPr>
            <a:lvl5pPr marL="0" indent="0" algn="ctr">
              <a:spcBef>
                <a:spcPts val="0"/>
              </a:spcBef>
              <a:buSzTx/>
              <a:buNone/>
              <a:defRPr sz="2601"/>
            </a:lvl5pPr>
          </a:lstStyle>
          <a:p>
            <a:pPr rtl="0">
              <a:defRPr/>
            </a:pPr>
            <a:r>
              <a:t>مستوى النص الأول</a:t>
            </a:r>
          </a:p>
          <a:p>
            <a:pPr lvl="1" rtl="0">
              <a:defRPr/>
            </a:pPr>
            <a:r>
              <a:t>مستوى النص الثاني</a:t>
            </a:r>
          </a:p>
          <a:p>
            <a:pPr lvl="2" rtl="0">
              <a:defRPr/>
            </a:pPr>
            <a:r>
              <a:t>مستوى النص الثالث</a:t>
            </a:r>
          </a:p>
          <a:p>
            <a:pPr lvl="3" rtl="0">
              <a:defRPr/>
            </a:pPr>
            <a:r>
              <a:t>مستوى النص الرابع</a:t>
            </a:r>
          </a:p>
          <a:p>
            <a:pPr lvl="4" rtl="0">
              <a:defRPr/>
            </a:pPr>
            <a:r>
              <a:t>مستوى النص الخامس</a:t>
            </a:r>
          </a:p>
        </p:txBody>
      </p:sp>
      <p:sp>
        <p:nvSpPr>
          <p:cNvPr id="41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rtl="0">
              <a:defRPr/>
            </a:pPr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78207281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نص العنوان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نص العنوان</a:t>
            </a:r>
          </a:p>
        </p:txBody>
      </p:sp>
      <p:sp>
        <p:nvSpPr>
          <p:cNvPr id="49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rtl="0">
              <a:defRPr/>
            </a:pPr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1798080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صورة"/>
          <p:cNvSpPr>
            <a:spLocks noGrp="1"/>
          </p:cNvSpPr>
          <p:nvPr>
            <p:ph type="pic" idx="21"/>
          </p:nvPr>
        </p:nvSpPr>
        <p:spPr>
          <a:xfrm>
            <a:off x="3830836" y="1818680"/>
            <a:ext cx="8840391" cy="4420196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نص العنوان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نص العنوان</a:t>
            </a:r>
          </a:p>
        </p:txBody>
      </p:sp>
      <p:sp>
        <p:nvSpPr>
          <p:cNvPr id="67" name="مستوى النص الأول…"/>
          <p:cNvSpPr txBox="1">
            <a:spLocks noGrp="1"/>
          </p:cNvSpPr>
          <p:nvPr>
            <p:ph type="body" sz="half" idx="1"/>
          </p:nvPr>
        </p:nvSpPr>
        <p:spPr>
          <a:xfrm>
            <a:off x="892969" y="1821656"/>
            <a:ext cx="5000625" cy="4420195"/>
          </a:xfrm>
          <a:prstGeom prst="rect">
            <a:avLst/>
          </a:prstGeom>
        </p:spPr>
        <p:txBody>
          <a:bodyPr/>
          <a:lstStyle>
            <a:lvl1pPr marL="241093" indent="-241093">
              <a:spcBef>
                <a:spcPts val="2250"/>
              </a:spcBef>
              <a:defRPr sz="1969"/>
            </a:lvl1pPr>
            <a:lvl2pPr marL="482186" indent="-241093">
              <a:spcBef>
                <a:spcPts val="2250"/>
              </a:spcBef>
              <a:defRPr sz="1969"/>
            </a:lvl2pPr>
            <a:lvl3pPr marL="723279" indent="-241093">
              <a:spcBef>
                <a:spcPts val="2250"/>
              </a:spcBef>
              <a:defRPr sz="1969"/>
            </a:lvl3pPr>
            <a:lvl4pPr marL="964372" indent="-241093">
              <a:spcBef>
                <a:spcPts val="2250"/>
              </a:spcBef>
              <a:defRPr sz="1969"/>
            </a:lvl4pPr>
            <a:lvl5pPr marL="1205465" indent="-241093">
              <a:spcBef>
                <a:spcPts val="2250"/>
              </a:spcBef>
              <a:defRPr sz="1969"/>
            </a:lvl5pPr>
          </a:lstStyle>
          <a:p>
            <a:pPr rtl="0">
              <a:defRPr/>
            </a:pPr>
            <a:r>
              <a:t>مستوى النص الأول</a:t>
            </a:r>
          </a:p>
          <a:p>
            <a:pPr lvl="1" rtl="0">
              <a:defRPr/>
            </a:pPr>
            <a:r>
              <a:t>مستوى النص الثاني</a:t>
            </a:r>
          </a:p>
          <a:p>
            <a:pPr lvl="2" rtl="0">
              <a:defRPr/>
            </a:pPr>
            <a:r>
              <a:t>مستوى النص الثالث</a:t>
            </a:r>
          </a:p>
          <a:p>
            <a:pPr lvl="3" rtl="0">
              <a:defRPr/>
            </a:pPr>
            <a:r>
              <a:t>مستوى النص الرابع</a:t>
            </a:r>
          </a:p>
          <a:p>
            <a:pPr lvl="4" rtl="0">
              <a:defRPr/>
            </a:pPr>
            <a:r>
              <a:t>مستوى النص الخامس</a:t>
            </a:r>
          </a:p>
        </p:txBody>
      </p:sp>
      <p:sp>
        <p:nvSpPr>
          <p:cNvPr id="68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 rtl="0">
              <a:defRPr/>
            </a:pPr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84554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3.xml"/><Relationship Id="rId18" Type="http://schemas.openxmlformats.org/officeDocument/2006/relationships/slideLayout" Target="../slideLayouts/slideLayout38.xml"/><Relationship Id="rId26" Type="http://schemas.openxmlformats.org/officeDocument/2006/relationships/slideLayout" Target="../slideLayouts/slideLayout46.xml"/><Relationship Id="rId39" Type="http://schemas.openxmlformats.org/officeDocument/2006/relationships/slideLayout" Target="../slideLayouts/slideLayout59.xml"/><Relationship Id="rId3" Type="http://schemas.openxmlformats.org/officeDocument/2006/relationships/slideLayout" Target="../slideLayouts/slideLayout23.xml"/><Relationship Id="rId21" Type="http://schemas.openxmlformats.org/officeDocument/2006/relationships/slideLayout" Target="../slideLayouts/slideLayout41.xml"/><Relationship Id="rId34" Type="http://schemas.openxmlformats.org/officeDocument/2006/relationships/slideLayout" Target="../slideLayouts/slideLayout54.xml"/><Relationship Id="rId42" Type="http://schemas.openxmlformats.org/officeDocument/2006/relationships/slideLayout" Target="../slideLayouts/slideLayout62.xml"/><Relationship Id="rId47" Type="http://schemas.openxmlformats.org/officeDocument/2006/relationships/slideLayout" Target="../slideLayouts/slideLayout67.xml"/><Relationship Id="rId50" Type="http://schemas.openxmlformats.org/officeDocument/2006/relationships/slideLayout" Target="../slideLayouts/slideLayout70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17" Type="http://schemas.openxmlformats.org/officeDocument/2006/relationships/slideLayout" Target="../slideLayouts/slideLayout37.xml"/><Relationship Id="rId25" Type="http://schemas.openxmlformats.org/officeDocument/2006/relationships/slideLayout" Target="../slideLayouts/slideLayout45.xml"/><Relationship Id="rId33" Type="http://schemas.openxmlformats.org/officeDocument/2006/relationships/slideLayout" Target="../slideLayouts/slideLayout53.xml"/><Relationship Id="rId38" Type="http://schemas.openxmlformats.org/officeDocument/2006/relationships/slideLayout" Target="../slideLayouts/slideLayout58.xml"/><Relationship Id="rId46" Type="http://schemas.openxmlformats.org/officeDocument/2006/relationships/slideLayout" Target="../slideLayouts/slideLayout66.xml"/><Relationship Id="rId2" Type="http://schemas.openxmlformats.org/officeDocument/2006/relationships/slideLayout" Target="../slideLayouts/slideLayout22.xml"/><Relationship Id="rId16" Type="http://schemas.openxmlformats.org/officeDocument/2006/relationships/slideLayout" Target="../slideLayouts/slideLayout36.xml"/><Relationship Id="rId20" Type="http://schemas.openxmlformats.org/officeDocument/2006/relationships/slideLayout" Target="../slideLayouts/slideLayout40.xml"/><Relationship Id="rId29" Type="http://schemas.openxmlformats.org/officeDocument/2006/relationships/slideLayout" Target="../slideLayouts/slideLayout49.xml"/><Relationship Id="rId41" Type="http://schemas.openxmlformats.org/officeDocument/2006/relationships/slideLayout" Target="../slideLayouts/slideLayout61.xml"/><Relationship Id="rId54" Type="http://schemas.openxmlformats.org/officeDocument/2006/relationships/theme" Target="../theme/theme3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24" Type="http://schemas.openxmlformats.org/officeDocument/2006/relationships/slideLayout" Target="../slideLayouts/slideLayout44.xml"/><Relationship Id="rId32" Type="http://schemas.openxmlformats.org/officeDocument/2006/relationships/slideLayout" Target="../slideLayouts/slideLayout52.xml"/><Relationship Id="rId37" Type="http://schemas.openxmlformats.org/officeDocument/2006/relationships/slideLayout" Target="../slideLayouts/slideLayout57.xml"/><Relationship Id="rId40" Type="http://schemas.openxmlformats.org/officeDocument/2006/relationships/slideLayout" Target="../slideLayouts/slideLayout60.xml"/><Relationship Id="rId45" Type="http://schemas.openxmlformats.org/officeDocument/2006/relationships/slideLayout" Target="../slideLayouts/slideLayout65.xml"/><Relationship Id="rId53" Type="http://schemas.openxmlformats.org/officeDocument/2006/relationships/slideLayout" Target="../slideLayouts/slideLayout73.xml"/><Relationship Id="rId5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35.xml"/><Relationship Id="rId23" Type="http://schemas.openxmlformats.org/officeDocument/2006/relationships/slideLayout" Target="../slideLayouts/slideLayout43.xml"/><Relationship Id="rId28" Type="http://schemas.openxmlformats.org/officeDocument/2006/relationships/slideLayout" Target="../slideLayouts/slideLayout48.xml"/><Relationship Id="rId36" Type="http://schemas.openxmlformats.org/officeDocument/2006/relationships/slideLayout" Target="../slideLayouts/slideLayout56.xml"/><Relationship Id="rId49" Type="http://schemas.openxmlformats.org/officeDocument/2006/relationships/slideLayout" Target="../slideLayouts/slideLayout69.xml"/><Relationship Id="rId10" Type="http://schemas.openxmlformats.org/officeDocument/2006/relationships/slideLayout" Target="../slideLayouts/slideLayout30.xml"/><Relationship Id="rId19" Type="http://schemas.openxmlformats.org/officeDocument/2006/relationships/slideLayout" Target="../slideLayouts/slideLayout39.xml"/><Relationship Id="rId31" Type="http://schemas.openxmlformats.org/officeDocument/2006/relationships/slideLayout" Target="../slideLayouts/slideLayout51.xml"/><Relationship Id="rId44" Type="http://schemas.openxmlformats.org/officeDocument/2006/relationships/slideLayout" Target="../slideLayouts/slideLayout64.xml"/><Relationship Id="rId52" Type="http://schemas.openxmlformats.org/officeDocument/2006/relationships/slideLayout" Target="../slideLayouts/slideLayout72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34.xml"/><Relationship Id="rId22" Type="http://schemas.openxmlformats.org/officeDocument/2006/relationships/slideLayout" Target="../slideLayouts/slideLayout42.xml"/><Relationship Id="rId27" Type="http://schemas.openxmlformats.org/officeDocument/2006/relationships/slideLayout" Target="../slideLayouts/slideLayout47.xml"/><Relationship Id="rId30" Type="http://schemas.openxmlformats.org/officeDocument/2006/relationships/slideLayout" Target="../slideLayouts/slideLayout50.xml"/><Relationship Id="rId35" Type="http://schemas.openxmlformats.org/officeDocument/2006/relationships/slideLayout" Target="../slideLayouts/slideLayout55.xml"/><Relationship Id="rId43" Type="http://schemas.openxmlformats.org/officeDocument/2006/relationships/slideLayout" Target="../slideLayouts/slideLayout63.xml"/><Relationship Id="rId48" Type="http://schemas.openxmlformats.org/officeDocument/2006/relationships/slideLayout" Target="../slideLayouts/slideLayout68.xml"/><Relationship Id="rId8" Type="http://schemas.openxmlformats.org/officeDocument/2006/relationships/slideLayout" Target="../slideLayouts/slideLayout28.xml"/><Relationship Id="rId51" Type="http://schemas.openxmlformats.org/officeDocument/2006/relationships/slideLayout" Target="../slideLayouts/slideLayout7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1.xml"/><Relationship Id="rId13" Type="http://schemas.openxmlformats.org/officeDocument/2006/relationships/slideLayout" Target="../slideLayouts/slideLayout86.xml"/><Relationship Id="rId18" Type="http://schemas.openxmlformats.org/officeDocument/2006/relationships/slideLayout" Target="../slideLayouts/slideLayout91.xml"/><Relationship Id="rId3" Type="http://schemas.openxmlformats.org/officeDocument/2006/relationships/slideLayout" Target="../slideLayouts/slideLayout76.xml"/><Relationship Id="rId21" Type="http://schemas.openxmlformats.org/officeDocument/2006/relationships/slideLayout" Target="../slideLayouts/slideLayout94.xml"/><Relationship Id="rId7" Type="http://schemas.openxmlformats.org/officeDocument/2006/relationships/slideLayout" Target="../slideLayouts/slideLayout80.xml"/><Relationship Id="rId12" Type="http://schemas.openxmlformats.org/officeDocument/2006/relationships/slideLayout" Target="../slideLayouts/slideLayout85.xml"/><Relationship Id="rId17" Type="http://schemas.openxmlformats.org/officeDocument/2006/relationships/slideLayout" Target="../slideLayouts/slideLayout90.xml"/><Relationship Id="rId2" Type="http://schemas.openxmlformats.org/officeDocument/2006/relationships/slideLayout" Target="../slideLayouts/slideLayout75.xml"/><Relationship Id="rId16" Type="http://schemas.openxmlformats.org/officeDocument/2006/relationships/slideLayout" Target="../slideLayouts/slideLayout89.xml"/><Relationship Id="rId20" Type="http://schemas.openxmlformats.org/officeDocument/2006/relationships/slideLayout" Target="../slideLayouts/slideLayout93.xml"/><Relationship Id="rId1" Type="http://schemas.openxmlformats.org/officeDocument/2006/relationships/slideLayout" Target="../slideLayouts/slideLayout74.xml"/><Relationship Id="rId6" Type="http://schemas.openxmlformats.org/officeDocument/2006/relationships/slideLayout" Target="../slideLayouts/slideLayout79.xml"/><Relationship Id="rId11" Type="http://schemas.openxmlformats.org/officeDocument/2006/relationships/slideLayout" Target="../slideLayouts/slideLayout84.xml"/><Relationship Id="rId5" Type="http://schemas.openxmlformats.org/officeDocument/2006/relationships/slideLayout" Target="../slideLayouts/slideLayout78.xml"/><Relationship Id="rId15" Type="http://schemas.openxmlformats.org/officeDocument/2006/relationships/slideLayout" Target="../slideLayouts/slideLayout88.xml"/><Relationship Id="rId10" Type="http://schemas.openxmlformats.org/officeDocument/2006/relationships/slideLayout" Target="../slideLayouts/slideLayout83.xml"/><Relationship Id="rId19" Type="http://schemas.openxmlformats.org/officeDocument/2006/relationships/slideLayout" Target="../slideLayouts/slideLayout92.xml"/><Relationship Id="rId4" Type="http://schemas.openxmlformats.org/officeDocument/2006/relationships/slideLayout" Target="../slideLayouts/slideLayout77.xml"/><Relationship Id="rId9" Type="http://schemas.openxmlformats.org/officeDocument/2006/relationships/slideLayout" Target="../slideLayouts/slideLayout82.xml"/><Relationship Id="rId14" Type="http://schemas.openxmlformats.org/officeDocument/2006/relationships/slideLayout" Target="../slideLayouts/slideLayout87.xml"/><Relationship Id="rId22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2.xml"/><Relationship Id="rId3" Type="http://schemas.openxmlformats.org/officeDocument/2006/relationships/slideLayout" Target="../slideLayouts/slideLayout97.xml"/><Relationship Id="rId7" Type="http://schemas.openxmlformats.org/officeDocument/2006/relationships/slideLayout" Target="../slideLayouts/slideLayout10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96.xml"/><Relationship Id="rId1" Type="http://schemas.openxmlformats.org/officeDocument/2006/relationships/slideLayout" Target="../slideLayouts/slideLayout95.xml"/><Relationship Id="rId6" Type="http://schemas.openxmlformats.org/officeDocument/2006/relationships/slideLayout" Target="../slideLayouts/slideLayout100.xml"/><Relationship Id="rId11" Type="http://schemas.openxmlformats.org/officeDocument/2006/relationships/slideLayout" Target="../slideLayouts/slideLayout105.xml"/><Relationship Id="rId5" Type="http://schemas.openxmlformats.org/officeDocument/2006/relationships/slideLayout" Target="../slideLayouts/slideLayout99.xml"/><Relationship Id="rId10" Type="http://schemas.openxmlformats.org/officeDocument/2006/relationships/slideLayout" Target="../slideLayouts/slideLayout104.xml"/><Relationship Id="rId4" Type="http://schemas.openxmlformats.org/officeDocument/2006/relationships/slideLayout" Target="../slideLayouts/slideLayout98.xml"/><Relationship Id="rId9" Type="http://schemas.openxmlformats.org/officeDocument/2006/relationships/slideLayout" Target="../slideLayouts/slideLayout10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3.xml"/><Relationship Id="rId3" Type="http://schemas.openxmlformats.org/officeDocument/2006/relationships/slideLayout" Target="../slideLayouts/slideLayout108.xml"/><Relationship Id="rId7" Type="http://schemas.openxmlformats.org/officeDocument/2006/relationships/slideLayout" Target="../slideLayouts/slideLayout11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107.xml"/><Relationship Id="rId1" Type="http://schemas.openxmlformats.org/officeDocument/2006/relationships/slideLayout" Target="../slideLayouts/slideLayout106.xml"/><Relationship Id="rId6" Type="http://schemas.openxmlformats.org/officeDocument/2006/relationships/slideLayout" Target="../slideLayouts/slideLayout111.xml"/><Relationship Id="rId11" Type="http://schemas.openxmlformats.org/officeDocument/2006/relationships/slideLayout" Target="../slideLayouts/slideLayout116.xml"/><Relationship Id="rId5" Type="http://schemas.openxmlformats.org/officeDocument/2006/relationships/slideLayout" Target="../slideLayouts/slideLayout110.xml"/><Relationship Id="rId10" Type="http://schemas.openxmlformats.org/officeDocument/2006/relationships/slideLayout" Target="../slideLayouts/slideLayout115.xml"/><Relationship Id="rId4" Type="http://schemas.openxmlformats.org/officeDocument/2006/relationships/slideLayout" Target="../slideLayouts/slideLayout109.xml"/><Relationship Id="rId9" Type="http://schemas.openxmlformats.org/officeDocument/2006/relationships/slideLayout" Target="../slideLayouts/slideLayout1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6/11/2023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090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 ftr="0" dt="0"/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lang="en-US" sz="40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r" defTabSz="914400" rtl="1" eaLnBrk="1" latinLnBrk="0" hangingPunct="1">
        <a:lnSpc>
          <a:spcPct val="11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r" defTabSz="914400" rtl="1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r" defTabSz="914400" rtl="1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r" defTabSz="914400" rtl="1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r" defTabSz="914400" rtl="1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r" defTabSz="914400" rtl="1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r" defTabSz="914400" rtl="1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r" defTabSz="914400" rtl="1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r" defTabSz="914400" rtl="1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20718CC-F9BE-4A98-B49C-2360827327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ar-A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B7AE03-F383-470D-B8A6-BDE56C607B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A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B60176-76FA-4C27-AFAE-D5112F917C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110578-3023-427B-906C-A68AEBEAB974}" type="datetimeFigureOut">
              <a:rPr lang="ar-AE" smtClean="0"/>
              <a:t>23/11/1444</a:t>
            </a:fld>
            <a:endParaRPr lang="ar-A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3A3EB6-7432-44FF-A2EC-F564A03AEC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A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83F0B7-494C-4AFD-894D-9BD67A102C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91CBDB-3EB3-4237-A76F-B346A4DEED65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1321897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A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0060ACE-E228-45FD-83E3-FF4D1CCF70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60351"/>
            <a:ext cx="11520487" cy="7588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8AF9FF-2A4E-41E6-956B-69BC625CC9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1474" y="1233488"/>
            <a:ext cx="11520487" cy="49434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EE1F87C-C7F2-4F14-86B1-854B7B0C580E}"/>
              </a:ext>
            </a:extLst>
          </p:cNvPr>
          <p:cNvSpPr/>
          <p:nvPr userDrawn="1"/>
        </p:nvSpPr>
        <p:spPr>
          <a:xfrm>
            <a:off x="11229975" y="6512060"/>
            <a:ext cx="962025" cy="3459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8AB12CC-D752-4664-B92F-BAEFF0416B7E}"/>
              </a:ext>
            </a:extLst>
          </p:cNvPr>
          <p:cNvSpPr/>
          <p:nvPr userDrawn="1"/>
        </p:nvSpPr>
        <p:spPr>
          <a:xfrm>
            <a:off x="0" y="260350"/>
            <a:ext cx="300037" cy="755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9665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  <p:sldLayoutId id="2147483711" r:id="rId17"/>
    <p:sldLayoutId id="2147483712" r:id="rId18"/>
    <p:sldLayoutId id="2147483713" r:id="rId19"/>
    <p:sldLayoutId id="2147483714" r:id="rId20"/>
    <p:sldLayoutId id="2147483715" r:id="rId21"/>
    <p:sldLayoutId id="2147483716" r:id="rId22"/>
    <p:sldLayoutId id="2147483717" r:id="rId23"/>
    <p:sldLayoutId id="2147483718" r:id="rId24"/>
    <p:sldLayoutId id="2147483719" r:id="rId25"/>
    <p:sldLayoutId id="2147483720" r:id="rId26"/>
    <p:sldLayoutId id="2147483721" r:id="rId27"/>
    <p:sldLayoutId id="2147483722" r:id="rId28"/>
    <p:sldLayoutId id="2147483723" r:id="rId29"/>
    <p:sldLayoutId id="2147483724" r:id="rId30"/>
    <p:sldLayoutId id="2147483725" r:id="rId31"/>
    <p:sldLayoutId id="2147483726" r:id="rId32"/>
    <p:sldLayoutId id="2147483727" r:id="rId33"/>
    <p:sldLayoutId id="2147483728" r:id="rId34"/>
    <p:sldLayoutId id="2147483729" r:id="rId35"/>
    <p:sldLayoutId id="2147483730" r:id="rId36"/>
    <p:sldLayoutId id="2147483731" r:id="rId37"/>
    <p:sldLayoutId id="2147483732" r:id="rId38"/>
    <p:sldLayoutId id="2147483733" r:id="rId39"/>
    <p:sldLayoutId id="2147483734" r:id="rId40"/>
    <p:sldLayoutId id="2147483735" r:id="rId41"/>
    <p:sldLayoutId id="2147483736" r:id="rId42"/>
    <p:sldLayoutId id="2147483737" r:id="rId43"/>
    <p:sldLayoutId id="2147483738" r:id="rId44"/>
    <p:sldLayoutId id="2147483739" r:id="rId45"/>
    <p:sldLayoutId id="2147483740" r:id="rId46"/>
    <p:sldLayoutId id="2147483741" r:id="rId47"/>
    <p:sldLayoutId id="2147483742" r:id="rId48"/>
    <p:sldLayoutId id="2147483743" r:id="rId49"/>
    <p:sldLayoutId id="2147483744" r:id="rId50"/>
    <p:sldLayoutId id="2147483745" r:id="rId51"/>
    <p:sldLayoutId id="2147483746" r:id="rId52"/>
    <p:sldLayoutId id="2147483747" r:id="rId53"/>
  </p:sldLayoutIdLst>
  <p:hf hdr="0" ftr="0" dt="0"/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4">
          <p15:clr>
            <a:srgbClr val="F26B43"/>
          </p15:clr>
        </p15:guide>
        <p15:guide id="2" pos="234">
          <p15:clr>
            <a:srgbClr val="F26B43"/>
          </p15:clr>
        </p15:guide>
        <p15:guide id="3" orient="horz" pos="4133">
          <p15:clr>
            <a:srgbClr val="F26B43"/>
          </p15:clr>
        </p15:guide>
        <p15:guide id="4" pos="7491">
          <p15:clr>
            <a:srgbClr val="F26B43"/>
          </p15:clr>
        </p15:guide>
        <p15:guide id="5" orient="horz" pos="640">
          <p15:clr>
            <a:srgbClr val="F26B43"/>
          </p15:clr>
        </p15:guide>
        <p15:guide id="6" orient="horz" pos="777">
          <p15:clr>
            <a:srgbClr val="F26B43"/>
          </p15:clr>
        </p15:guide>
        <p15:guide id="7" orient="horz" pos="4020">
          <p15:clr>
            <a:srgbClr val="F26B43"/>
          </p15:clr>
        </p15:guide>
        <p15:guide id="8" orient="horz" pos="3906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198F9AA-2C87-421D-97C1-B4248DFDC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98FC63-C8D2-4CE6-A3F1-EE8ED24590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1000" y="1825625"/>
            <a:ext cx="114300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567522-C3B6-46EB-A361-BEC2510B00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C57CF0-034F-450D-937C-718D5AF1A0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800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873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  <p:sldLayoutId id="2147483760" r:id="rId12"/>
    <p:sldLayoutId id="2147483761" r:id="rId13"/>
    <p:sldLayoutId id="2147483762" r:id="rId14"/>
    <p:sldLayoutId id="2147483763" r:id="rId15"/>
    <p:sldLayoutId id="2147483764" r:id="rId16"/>
    <p:sldLayoutId id="2147483765" r:id="rId17"/>
    <p:sldLayoutId id="2147483766" r:id="rId18"/>
    <p:sldLayoutId id="2147483767" r:id="rId19"/>
    <p:sldLayoutId id="2147483768" r:id="rId20"/>
    <p:sldLayoutId id="2147483769" r:id="rId21"/>
  </p:sldLayoutIdLst>
  <p:hf hdr="0" dt="0"/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Clr>
          <a:srgbClr val="73292A"/>
        </a:buClr>
        <a:buFont typeface="Arial" panose="020B0604020202020204" pitchFamily="34" charset="0"/>
        <a:buChar char="•"/>
        <a:defRPr sz="2800" kern="1200">
          <a:solidFill>
            <a:schemeClr val="accent3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Clr>
          <a:srgbClr val="73292A"/>
        </a:buClr>
        <a:buFont typeface="Arial" panose="020B0604020202020204" pitchFamily="34" charset="0"/>
        <a:buChar char="•"/>
        <a:defRPr sz="2400" kern="1200">
          <a:solidFill>
            <a:schemeClr val="accent3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Clr>
          <a:srgbClr val="73292A"/>
        </a:buClr>
        <a:buFont typeface="Arial" panose="020B0604020202020204" pitchFamily="34" charset="0"/>
        <a:buChar char="•"/>
        <a:defRPr sz="2000" kern="1200">
          <a:solidFill>
            <a:schemeClr val="accent3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Clr>
          <a:srgbClr val="73292A"/>
        </a:buClr>
        <a:buFont typeface="Arial" panose="020B0604020202020204" pitchFamily="34" charset="0"/>
        <a:buChar char="•"/>
        <a:defRPr sz="1800" kern="1200">
          <a:solidFill>
            <a:schemeClr val="accent3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Clr>
          <a:srgbClr val="73292A"/>
        </a:buClr>
        <a:buFont typeface="Arial" panose="020B0604020202020204" pitchFamily="34" charset="0"/>
        <a:buChar char="•"/>
        <a:defRPr sz="18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240">
          <p15:clr>
            <a:srgbClr val="547EBF"/>
          </p15:clr>
        </p15:guide>
        <p15:guide id="4" orient="horz" pos="240">
          <p15:clr>
            <a:srgbClr val="547EBF"/>
          </p15:clr>
        </p15:guide>
        <p15:guide id="5" pos="7440">
          <p15:clr>
            <a:srgbClr val="547EBF"/>
          </p15:clr>
        </p15:guide>
        <p15:guide id="6" orient="horz" pos="4080">
          <p15:clr>
            <a:srgbClr val="547EBF"/>
          </p15:clr>
        </p15:guide>
        <p15:guide id="7" pos="3960">
          <p15:clr>
            <a:srgbClr val="547EBF"/>
          </p15:clr>
        </p15:guide>
        <p15:guide id="8" pos="3720">
          <p15:clr>
            <a:srgbClr val="547EBF"/>
          </p15:clr>
        </p15:guide>
        <p15:guide id="9" pos="2112">
          <p15:clr>
            <a:srgbClr val="547EBF"/>
          </p15:clr>
        </p15:guide>
        <p15:guide id="10" pos="1848">
          <p15:clr>
            <a:srgbClr val="547EBF"/>
          </p15:clr>
        </p15:guide>
        <p15:guide id="11" pos="5568">
          <p15:clr>
            <a:srgbClr val="547EBF"/>
          </p15:clr>
        </p15:guide>
        <p15:guide id="12" pos="5832">
          <p15:clr>
            <a:srgbClr val="547EBF"/>
          </p15:clr>
        </p15:guide>
        <p15:guide id="13" pos="4968">
          <p15:clr>
            <a:srgbClr val="9FCC3B"/>
          </p15:clr>
        </p15:guide>
        <p15:guide id="14" pos="5208">
          <p15:clr>
            <a:srgbClr val="9FCC3B"/>
          </p15:clr>
        </p15:guide>
        <p15:guide id="15" pos="2712">
          <p15:clr>
            <a:srgbClr val="9FCC3B"/>
          </p15:clr>
        </p15:guide>
        <p15:guide id="16" pos="2472">
          <p15:clr>
            <a:srgbClr val="9FCC3B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نص العنوان"/>
          <p:cNvSpPr txBox="1">
            <a:spLocks noGrp="1"/>
          </p:cNvSpPr>
          <p:nvPr>
            <p:ph type="title"/>
          </p:nvPr>
        </p:nvSpPr>
        <p:spPr>
          <a:xfrm>
            <a:off x="892969" y="178594"/>
            <a:ext cx="10406063" cy="15180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نص العنوان</a:t>
            </a:r>
          </a:p>
        </p:txBody>
      </p:sp>
      <p:sp>
        <p:nvSpPr>
          <p:cNvPr id="3" name="مستوى النص الأول…"/>
          <p:cNvSpPr txBox="1">
            <a:spLocks noGrp="1"/>
          </p:cNvSpPr>
          <p:nvPr>
            <p:ph type="body" idx="1"/>
          </p:nvPr>
        </p:nvSpPr>
        <p:spPr>
          <a:xfrm>
            <a:off x="892969" y="1821656"/>
            <a:ext cx="10406063" cy="44201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4" name="رقم الشريحة"/>
          <p:cNvSpPr txBox="1">
            <a:spLocks noGrp="1"/>
          </p:cNvSpPr>
          <p:nvPr>
            <p:ph type="sldNum" sz="quarter" idx="2"/>
          </p:nvPr>
        </p:nvSpPr>
        <p:spPr>
          <a:xfrm>
            <a:off x="5951761" y="6536531"/>
            <a:ext cx="282129" cy="275717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 algn="ctr" defTabSz="410751">
              <a:defRPr sz="1125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 rtl="0">
              <a:defRPr/>
            </a:pPr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79069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</p:sldLayoutIdLst>
  <p:txStyles>
    <p:titleStyle>
      <a:lvl1pPr marL="0" marR="0" indent="0" algn="ctr" defTabSz="410751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25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321457" algn="ctr" defTabSz="410751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25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642915" algn="ctr" defTabSz="410751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25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964372" algn="ctr" defTabSz="410751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25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1285829" algn="ctr" defTabSz="410751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25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1607287" algn="ctr" defTabSz="410751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25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1928744" algn="ctr" defTabSz="410751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25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2250201" algn="ctr" defTabSz="410751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25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2571659" algn="ctr" defTabSz="410751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25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312528" marR="0" indent="-312528" algn="r" defTabSz="410751" rtl="1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tabLst/>
        <a:defRPr sz="225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625056" marR="0" indent="-312528" algn="r" defTabSz="410751" rtl="1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tabLst/>
        <a:defRPr sz="225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937584" marR="0" indent="-312528" algn="r" defTabSz="410751" rtl="1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tabLst/>
        <a:defRPr sz="225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250112" marR="0" indent="-312528" algn="r" defTabSz="410751" rtl="1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tabLst/>
        <a:defRPr sz="225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1562640" marR="0" indent="-312528" algn="r" defTabSz="410751" rtl="1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tabLst/>
        <a:defRPr sz="225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1875168" marR="0" indent="-312528" algn="r" defTabSz="410751" rtl="1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tabLst/>
        <a:defRPr sz="225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2187696" marR="0" indent="-312528" algn="r" defTabSz="410751" rtl="1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tabLst/>
        <a:defRPr sz="225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2500224" marR="0" indent="-312528" algn="r" defTabSz="410751" rtl="1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tabLst/>
        <a:defRPr sz="225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2812752" marR="0" indent="-312528" algn="r" defTabSz="410751" rtl="1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tabLst/>
        <a:defRPr sz="225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41075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321457" algn="ctr" defTabSz="41075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642915" algn="ctr" defTabSz="41075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964372" algn="ctr" defTabSz="41075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1285829" algn="ctr" defTabSz="41075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607287" algn="ctr" defTabSz="41075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928744" algn="ctr" defTabSz="41075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2250201" algn="ctr" defTabSz="41075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2571659" algn="ctr" defTabSz="41075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نص العنوان"/>
          <p:cNvSpPr txBox="1">
            <a:spLocks noGrp="1"/>
          </p:cNvSpPr>
          <p:nvPr>
            <p:ph type="title"/>
          </p:nvPr>
        </p:nvSpPr>
        <p:spPr>
          <a:xfrm>
            <a:off x="844551" y="177800"/>
            <a:ext cx="10502900" cy="1143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نص العنوان</a:t>
            </a:r>
          </a:p>
        </p:txBody>
      </p:sp>
      <p:sp>
        <p:nvSpPr>
          <p:cNvPr id="3" name="مستوى النص الأول…"/>
          <p:cNvSpPr txBox="1">
            <a:spLocks noGrp="1"/>
          </p:cNvSpPr>
          <p:nvPr>
            <p:ph type="body" idx="1"/>
          </p:nvPr>
        </p:nvSpPr>
        <p:spPr>
          <a:xfrm>
            <a:off x="844551" y="1574800"/>
            <a:ext cx="10502900" cy="4648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4" name="رقم الشريحة"/>
          <p:cNvSpPr txBox="1">
            <a:spLocks noGrp="1"/>
          </p:cNvSpPr>
          <p:nvPr>
            <p:ph type="sldNum" sz="quarter" idx="2"/>
          </p:nvPr>
        </p:nvSpPr>
        <p:spPr>
          <a:xfrm>
            <a:off x="5954597" y="6540500"/>
            <a:ext cx="246862" cy="24109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9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84657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</p:sldLayoutIdLst>
  <p:transition spd="med"/>
  <p:txStyles>
    <p:titleStyle>
      <a:lvl1pPr marL="0" marR="0" indent="0" algn="ctr" defTabSz="309563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1pPr>
      <a:lvl2pPr marL="0" marR="0" indent="171450" algn="ctr" defTabSz="309563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2pPr>
      <a:lvl3pPr marL="0" marR="0" indent="342900" algn="ctr" defTabSz="309563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3pPr>
      <a:lvl4pPr marL="0" marR="0" indent="514350" algn="ctr" defTabSz="309563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4pPr>
      <a:lvl5pPr marL="0" marR="0" indent="685800" algn="ctr" defTabSz="309563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5pPr>
      <a:lvl6pPr marL="0" marR="0" indent="857250" algn="ctr" defTabSz="309563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6pPr>
      <a:lvl7pPr marL="0" marR="0" indent="1028700" algn="ctr" defTabSz="309563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7pPr>
      <a:lvl8pPr marL="0" marR="0" indent="1200150" algn="ctr" defTabSz="309563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8pPr>
      <a:lvl9pPr marL="0" marR="0" indent="1371600" algn="ctr" defTabSz="309563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9pPr>
    </p:titleStyle>
    <p:bodyStyle>
      <a:lvl1pPr marL="238125" marR="0" indent="-238125" algn="r" defTabSz="309563" latinLnBrk="0">
        <a:lnSpc>
          <a:spcPct val="100000"/>
        </a:lnSpc>
        <a:spcBef>
          <a:spcPts val="2213"/>
        </a:spcBef>
        <a:spcAft>
          <a:spcPts val="0"/>
        </a:spcAft>
        <a:buClrTx/>
        <a:buSzPct val="125000"/>
        <a:buFontTx/>
        <a:buChar char="•"/>
        <a:tabLst/>
        <a:defRPr sz="195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476250" marR="0" indent="-238125" algn="r" defTabSz="309563" latinLnBrk="0">
        <a:lnSpc>
          <a:spcPct val="100000"/>
        </a:lnSpc>
        <a:spcBef>
          <a:spcPts val="2213"/>
        </a:spcBef>
        <a:spcAft>
          <a:spcPts val="0"/>
        </a:spcAft>
        <a:buClrTx/>
        <a:buSzPct val="125000"/>
        <a:buFontTx/>
        <a:buChar char="•"/>
        <a:tabLst/>
        <a:defRPr sz="195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714375" marR="0" indent="-238125" algn="r" defTabSz="309563" latinLnBrk="0">
        <a:lnSpc>
          <a:spcPct val="100000"/>
        </a:lnSpc>
        <a:spcBef>
          <a:spcPts val="2213"/>
        </a:spcBef>
        <a:spcAft>
          <a:spcPts val="0"/>
        </a:spcAft>
        <a:buClrTx/>
        <a:buSzPct val="125000"/>
        <a:buFontTx/>
        <a:buChar char="•"/>
        <a:tabLst/>
        <a:defRPr sz="195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952500" marR="0" indent="-238125" algn="r" defTabSz="309563" latinLnBrk="0">
        <a:lnSpc>
          <a:spcPct val="100000"/>
        </a:lnSpc>
        <a:spcBef>
          <a:spcPts val="2213"/>
        </a:spcBef>
        <a:spcAft>
          <a:spcPts val="0"/>
        </a:spcAft>
        <a:buClrTx/>
        <a:buSzPct val="125000"/>
        <a:buFontTx/>
        <a:buChar char="•"/>
        <a:tabLst/>
        <a:defRPr sz="195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1190625" marR="0" indent="-238125" algn="r" defTabSz="309563" latinLnBrk="0">
        <a:lnSpc>
          <a:spcPct val="100000"/>
        </a:lnSpc>
        <a:spcBef>
          <a:spcPts val="2213"/>
        </a:spcBef>
        <a:spcAft>
          <a:spcPts val="0"/>
        </a:spcAft>
        <a:buClrTx/>
        <a:buSzPct val="125000"/>
        <a:buFontTx/>
        <a:buChar char="•"/>
        <a:tabLst/>
        <a:defRPr sz="195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1428750" marR="0" indent="-238125" algn="r" defTabSz="309563" latinLnBrk="0">
        <a:lnSpc>
          <a:spcPct val="100000"/>
        </a:lnSpc>
        <a:spcBef>
          <a:spcPts val="2213"/>
        </a:spcBef>
        <a:spcAft>
          <a:spcPts val="0"/>
        </a:spcAft>
        <a:buClrTx/>
        <a:buSzPct val="125000"/>
        <a:buFontTx/>
        <a:buChar char="•"/>
        <a:tabLst/>
        <a:defRPr sz="195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1666875" marR="0" indent="-238125" algn="r" defTabSz="309563" latinLnBrk="0">
        <a:lnSpc>
          <a:spcPct val="100000"/>
        </a:lnSpc>
        <a:spcBef>
          <a:spcPts val="2213"/>
        </a:spcBef>
        <a:spcAft>
          <a:spcPts val="0"/>
        </a:spcAft>
        <a:buClrTx/>
        <a:buSzPct val="125000"/>
        <a:buFontTx/>
        <a:buChar char="•"/>
        <a:tabLst/>
        <a:defRPr sz="195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1905000" marR="0" indent="-238125" algn="r" defTabSz="309563" latinLnBrk="0">
        <a:lnSpc>
          <a:spcPct val="100000"/>
        </a:lnSpc>
        <a:spcBef>
          <a:spcPts val="2213"/>
        </a:spcBef>
        <a:spcAft>
          <a:spcPts val="0"/>
        </a:spcAft>
        <a:buClrTx/>
        <a:buSzPct val="125000"/>
        <a:buFontTx/>
        <a:buChar char="•"/>
        <a:tabLst/>
        <a:defRPr sz="195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2143125" marR="0" indent="-238125" algn="r" defTabSz="309563" latinLnBrk="0">
        <a:lnSpc>
          <a:spcPct val="100000"/>
        </a:lnSpc>
        <a:spcBef>
          <a:spcPts val="2213"/>
        </a:spcBef>
        <a:spcAft>
          <a:spcPts val="0"/>
        </a:spcAft>
        <a:buClrTx/>
        <a:buSzPct val="125000"/>
        <a:buFontTx/>
        <a:buChar char="•"/>
        <a:tabLst/>
        <a:defRPr sz="195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309563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171450" algn="ctr" defTabSz="309563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342900" algn="ctr" defTabSz="309563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514350" algn="ctr" defTabSz="309563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685800" algn="ctr" defTabSz="309563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857250" algn="ctr" defTabSz="309563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028700" algn="ctr" defTabSz="309563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200150" algn="ctr" defTabSz="309563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371600" algn="ctr" defTabSz="309563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3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0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0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audio" Target="../media/audio2.wav"/><Relationship Id="rId7" Type="http://schemas.openxmlformats.org/officeDocument/2006/relationships/image" Target="../media/image2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audio" Target="../media/audio2.wav"/><Relationship Id="rId7" Type="http://schemas.openxmlformats.org/officeDocument/2006/relationships/image" Target="../media/image2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audio" Target="../media/audio2.wav"/><Relationship Id="rId7" Type="http://schemas.openxmlformats.org/officeDocument/2006/relationships/image" Target="../media/image2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G_2259.jpeg" descr="IMG_2259.jpeg">
            <a:extLst>
              <a:ext uri="{FF2B5EF4-FFF2-40B4-BE49-F238E27FC236}">
                <a16:creationId xmlns:a16="http://schemas.microsoft.com/office/drawing/2014/main" id="{4CE883EF-08B0-4A91-A4AC-4762C3B71F6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472" r="12327"/>
          <a:stretch>
            <a:fillRect/>
          </a:stretch>
        </p:blipFill>
        <p:spPr>
          <a:xfrm>
            <a:off x="426856" y="1579779"/>
            <a:ext cx="4145144" cy="4943475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4109856" y="1901249"/>
            <a:ext cx="7573311" cy="2819400"/>
          </a:xfrm>
        </p:spPr>
        <p:txBody>
          <a:bodyPr anchor="ctr">
            <a:noAutofit/>
          </a:bodyPr>
          <a:lstStyle/>
          <a:p>
            <a:pPr marL="0" marR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KW" sz="4400" dirty="0">
                <a:solidFill>
                  <a:srgbClr val="FF0000"/>
                </a:solidFill>
                <a:latin typeface="Dubai" panose="020B0503030403030204" pitchFamily="34" charset="-78"/>
                <a:ea typeface="+mn-ea"/>
                <a:cs typeface="+mn-cs"/>
                <a:sym typeface="Arial"/>
              </a:rPr>
              <a:t>(9-7):تحويل العبارات اللفظية إلى عبارات جبرية</a:t>
            </a:r>
            <a:br>
              <a:rPr lang="ar-KW" sz="4400" dirty="0">
                <a:solidFill>
                  <a:srgbClr val="FF0000"/>
                </a:solidFill>
              </a:rPr>
            </a:br>
            <a:r>
              <a:rPr lang="ar-KW" sz="4400" dirty="0">
                <a:solidFill>
                  <a:srgbClr val="FF0000"/>
                </a:solidFill>
              </a:rPr>
              <a:t>                إ</a:t>
            </a:r>
            <a:r>
              <a:rPr lang="ar-SA" sz="4400" dirty="0">
                <a:solidFill>
                  <a:srgbClr val="FF0000"/>
                </a:solidFill>
              </a:rPr>
              <a:t>عداد </a:t>
            </a:r>
            <a:r>
              <a:rPr lang="ar-KW" sz="4400" dirty="0">
                <a:solidFill>
                  <a:srgbClr val="FF0000"/>
                </a:solidFill>
              </a:rPr>
              <a:t>المعلمة: أ</a:t>
            </a:r>
            <a:r>
              <a:rPr lang="ar-SA" sz="4400">
                <a:solidFill>
                  <a:srgbClr val="FF0000"/>
                </a:solidFill>
              </a:rPr>
              <a:t>/</a:t>
            </a:r>
            <a:r>
              <a:rPr lang="ar-KW" sz="4400">
                <a:solidFill>
                  <a:srgbClr val="FF0000"/>
                </a:solidFill>
              </a:rPr>
              <a:t>مريهان</a:t>
            </a:r>
            <a:r>
              <a:rPr lang="ar-KW" sz="4400" dirty="0">
                <a:solidFill>
                  <a:srgbClr val="FF0000"/>
                </a:solidFill>
              </a:rPr>
              <a:t> مصطفى</a:t>
            </a: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6BCC75EB-5186-4469-8154-4393AC818884}"/>
              </a:ext>
            </a:extLst>
          </p:cNvPr>
          <p:cNvSpPr txBox="1"/>
          <p:nvPr/>
        </p:nvSpPr>
        <p:spPr>
          <a:xfrm>
            <a:off x="3373666" y="5042118"/>
            <a:ext cx="8610600" cy="181588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رئيسة قسم الرياضيات : هنادي العمران </a:t>
            </a:r>
            <a:endParaRPr kumimoji="0" lang="ar-EG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مديرة المدرسة : أ / ليلى حسين  اكبر </a:t>
            </a:r>
            <a:endParaRPr kumimoji="0" lang="ar-EG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EG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pic>
        <p:nvPicPr>
          <p:cNvPr id="5" name="Picture 2" descr="C:\Users\User\Dropbox\ملفات مشتركه للمدرسة\مدرسة الصفا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24494" y="251383"/>
            <a:ext cx="1620658" cy="1156118"/>
          </a:xfrm>
          <a:prstGeom prst="rect">
            <a:avLst/>
          </a:prstGeom>
          <a:noFill/>
        </p:spPr>
      </p:pic>
      <p:pic>
        <p:nvPicPr>
          <p:cNvPr id="6" name="كائن 3"/>
          <p:cNvPicPr>
            <a:picLocks noChangeArrowheads="1"/>
          </p:cNvPicPr>
          <p:nvPr/>
        </p:nvPicPr>
        <p:blipFill>
          <a:blip r:embed="rId4"/>
          <a:srcRect l="-25317" t="-526" r="-5721" b="-5632"/>
          <a:stretch>
            <a:fillRect/>
          </a:stretch>
        </p:blipFill>
        <p:spPr bwMode="auto">
          <a:xfrm>
            <a:off x="8665608" y="154196"/>
            <a:ext cx="2679700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5A5B4497-55A1-DC38-58A3-5EDD7811FA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08827" y="353012"/>
            <a:ext cx="1752524" cy="1226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0118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A852A8E-751F-40F2-8E5A-8D72B879A54E}"/>
              </a:ext>
            </a:extLst>
          </p:cNvPr>
          <p:cNvSpPr txBox="1"/>
          <p:nvPr/>
        </p:nvSpPr>
        <p:spPr>
          <a:xfrm>
            <a:off x="812800" y="927100"/>
            <a:ext cx="336550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KW" sz="3200" b="1" dirty="0">
                <a:solidFill>
                  <a:srgbClr val="FF0000"/>
                </a:solidFill>
              </a:rPr>
              <a:t>كتاب الطالب صفحة 123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3615858-DF7F-4D8D-B26E-0BF7F562155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77" t="8954"/>
          <a:stretch/>
        </p:blipFill>
        <p:spPr>
          <a:xfrm>
            <a:off x="504704" y="1612899"/>
            <a:ext cx="11182592" cy="4690333"/>
          </a:xfrm>
          <a:prstGeom prst="rect">
            <a:avLst/>
          </a:prstGeom>
          <a:ln w="38100" cap="sq">
            <a:solidFill>
              <a:schemeClr val="accent5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1A8D63EE-1E1B-45DB-AE55-98D733792C90}"/>
              </a:ext>
            </a:extLst>
          </p:cNvPr>
          <p:cNvSpPr/>
          <p:nvPr/>
        </p:nvSpPr>
        <p:spPr>
          <a:xfrm>
            <a:off x="5651500" y="3958065"/>
            <a:ext cx="2641600" cy="2182385"/>
          </a:xfrm>
          <a:prstGeom prst="roundRect">
            <a:avLst/>
          </a:prstGeom>
          <a:noFill/>
          <a:ln w="762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600132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4D59BB5-2F64-1EBD-02AD-B4BC10A1E9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3668" y="4229431"/>
            <a:ext cx="9884664" cy="731520"/>
          </a:xfrm>
        </p:spPr>
        <p:txBody>
          <a:bodyPr/>
          <a:lstStyle/>
          <a:p>
            <a:r>
              <a:rPr lang="ar-KW" dirty="0"/>
              <a:t>فاصل تعليمي</a:t>
            </a:r>
          </a:p>
        </p:txBody>
      </p:sp>
    </p:spTree>
    <p:extLst>
      <p:ext uri="{BB962C8B-B14F-4D97-AF65-F5344CB8AC3E}">
        <p14:creationId xmlns:p14="http://schemas.microsoft.com/office/powerpoint/2010/main" val="7627588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" name="صورة" descr="صورة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2450013" y="-1075729"/>
            <a:ext cx="6741369" cy="9126089"/>
          </a:xfrm>
          <a:prstGeom prst="rect">
            <a:avLst/>
          </a:prstGeom>
          <a:ln w="12700">
            <a:miter lim="400000"/>
          </a:ln>
        </p:spPr>
      </p:pic>
      <p:sp>
        <p:nvSpPr>
          <p:cNvPr id="209" name="لعبة"/>
          <p:cNvSpPr txBox="1">
            <a:spLocks noGrp="1"/>
          </p:cNvSpPr>
          <p:nvPr>
            <p:ph type="title" idx="4294967295"/>
          </p:nvPr>
        </p:nvSpPr>
        <p:spPr>
          <a:xfrm>
            <a:off x="2279578" y="1628801"/>
            <a:ext cx="7272807" cy="329950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0000">
                <a:gradFill flip="none" rotWithShape="1">
                  <a:gsLst>
                    <a:gs pos="0">
                      <a:srgbClr val="9BA50E"/>
                    </a:gs>
                    <a:gs pos="100000">
                      <a:srgbClr val="669D34"/>
                    </a:gs>
                  </a:gsLst>
                  <a:lin ang="6000000" scaled="0"/>
                </a:gradFill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 rtl="0">
              <a:defRPr/>
            </a:pPr>
            <a:r>
              <a:rPr sz="7200" dirty="0" err="1"/>
              <a:t>لعبة</a:t>
            </a:r>
            <a:br>
              <a:rPr lang="ar-SA" sz="7200" dirty="0"/>
            </a:br>
            <a:r>
              <a:rPr lang="ar-SA" sz="7200" dirty="0"/>
              <a:t>البحث </a:t>
            </a:r>
            <a:r>
              <a:rPr lang="ar-KW" sz="7200" dirty="0"/>
              <a:t>عن الاختلاف</a:t>
            </a:r>
            <a:endParaRPr sz="7200" dirty="0"/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لعبة الاختلافات | العب ألعاب الاختلافات على y8">
            <a:extLst>
              <a:ext uri="{FF2B5EF4-FFF2-40B4-BE49-F238E27FC236}">
                <a16:creationId xmlns:a16="http://schemas.microsoft.com/office/drawing/2014/main" id="{D1BD5F45-5C02-30E4-8CC7-F76ECBC4B09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KW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eeza Pro Regular"/>
            </a:endParaRPr>
          </a:p>
        </p:txBody>
      </p:sp>
      <p:pic>
        <p:nvPicPr>
          <p:cNvPr id="1026" name="Picture 2" descr="مشاهدة صورة المصدر">
            <a:extLst>
              <a:ext uri="{FF2B5EF4-FFF2-40B4-BE49-F238E27FC236}">
                <a16:creationId xmlns:a16="http://schemas.microsoft.com/office/drawing/2014/main" id="{910CF368-043F-F086-9962-1A23C196D9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3184856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لعبة الاختلافات | العب ألعاب الاختلافات على y8">
            <a:extLst>
              <a:ext uri="{FF2B5EF4-FFF2-40B4-BE49-F238E27FC236}">
                <a16:creationId xmlns:a16="http://schemas.microsoft.com/office/drawing/2014/main" id="{D1BD5F45-5C02-30E4-8CC7-F76ECBC4B09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KW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eeza Pro Regular"/>
            </a:endParaRPr>
          </a:p>
        </p:txBody>
      </p:sp>
      <p:pic>
        <p:nvPicPr>
          <p:cNvPr id="1026" name="Picture 2" descr="مشاهدة صورة المصدر">
            <a:extLst>
              <a:ext uri="{FF2B5EF4-FFF2-40B4-BE49-F238E27FC236}">
                <a16:creationId xmlns:a16="http://schemas.microsoft.com/office/drawing/2014/main" id="{910CF368-043F-F086-9962-1A23C196D9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735"/>
            <a:ext cx="12101804" cy="6807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شكل بيضاوي 2">
            <a:extLst>
              <a:ext uri="{FF2B5EF4-FFF2-40B4-BE49-F238E27FC236}">
                <a16:creationId xmlns:a16="http://schemas.microsoft.com/office/drawing/2014/main" id="{65DC0D7C-60BE-C123-5D45-CF999CEB2D9F}"/>
              </a:ext>
            </a:extLst>
          </p:cNvPr>
          <p:cNvSpPr/>
          <p:nvPr/>
        </p:nvSpPr>
        <p:spPr>
          <a:xfrm>
            <a:off x="8546841" y="5962261"/>
            <a:ext cx="1007706" cy="830425"/>
          </a:xfrm>
          <a:prstGeom prst="ellipse">
            <a:avLst/>
          </a:prstGeom>
          <a:noFill/>
          <a:ln w="76200" cap="flat">
            <a:solidFill>
              <a:srgbClr val="FF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ar-KW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eeza Pro Regular"/>
            </a:endParaRPr>
          </a:p>
        </p:txBody>
      </p:sp>
      <p:sp>
        <p:nvSpPr>
          <p:cNvPr id="4" name="شكل بيضاوي 3">
            <a:extLst>
              <a:ext uri="{FF2B5EF4-FFF2-40B4-BE49-F238E27FC236}">
                <a16:creationId xmlns:a16="http://schemas.microsoft.com/office/drawing/2014/main" id="{B02FAE9A-04CD-57B1-1D19-D01894508790}"/>
              </a:ext>
            </a:extLst>
          </p:cNvPr>
          <p:cNvSpPr/>
          <p:nvPr/>
        </p:nvSpPr>
        <p:spPr>
          <a:xfrm>
            <a:off x="9594979" y="3362130"/>
            <a:ext cx="1371600" cy="1259633"/>
          </a:xfrm>
          <a:prstGeom prst="ellipse">
            <a:avLst/>
          </a:prstGeom>
          <a:noFill/>
          <a:ln w="76200" cap="flat">
            <a:solidFill>
              <a:srgbClr val="FF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ar-KW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eeza Pro Regular"/>
            </a:endParaRPr>
          </a:p>
        </p:txBody>
      </p:sp>
      <p:sp>
        <p:nvSpPr>
          <p:cNvPr id="5" name="شكل بيضاوي 4">
            <a:extLst>
              <a:ext uri="{FF2B5EF4-FFF2-40B4-BE49-F238E27FC236}">
                <a16:creationId xmlns:a16="http://schemas.microsoft.com/office/drawing/2014/main" id="{7C2C5334-2A0B-134E-2885-A9B4B6257AD7}"/>
              </a:ext>
            </a:extLst>
          </p:cNvPr>
          <p:cNvSpPr/>
          <p:nvPr/>
        </p:nvSpPr>
        <p:spPr>
          <a:xfrm>
            <a:off x="8413101" y="2509935"/>
            <a:ext cx="842866" cy="911290"/>
          </a:xfrm>
          <a:prstGeom prst="ellipse">
            <a:avLst/>
          </a:prstGeom>
          <a:noFill/>
          <a:ln w="76200" cap="flat">
            <a:solidFill>
              <a:srgbClr val="FF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ar-KW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eeza Pro Regular"/>
            </a:endParaRPr>
          </a:p>
        </p:txBody>
      </p:sp>
      <p:sp>
        <p:nvSpPr>
          <p:cNvPr id="6" name="شكل بيضاوي 5">
            <a:extLst>
              <a:ext uri="{FF2B5EF4-FFF2-40B4-BE49-F238E27FC236}">
                <a16:creationId xmlns:a16="http://schemas.microsoft.com/office/drawing/2014/main" id="{54629AAF-FC9D-5E37-927E-3EC532C56DA6}"/>
              </a:ext>
            </a:extLst>
          </p:cNvPr>
          <p:cNvSpPr/>
          <p:nvPr/>
        </p:nvSpPr>
        <p:spPr>
          <a:xfrm>
            <a:off x="9685176" y="2202024"/>
            <a:ext cx="774440" cy="923732"/>
          </a:xfrm>
          <a:prstGeom prst="ellipse">
            <a:avLst/>
          </a:prstGeom>
          <a:noFill/>
          <a:ln w="76200" cap="flat">
            <a:solidFill>
              <a:srgbClr val="FF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ar-KW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eeza Pro Regular"/>
            </a:endParaRPr>
          </a:p>
        </p:txBody>
      </p:sp>
      <p:sp>
        <p:nvSpPr>
          <p:cNvPr id="7" name="شكل بيضاوي 6">
            <a:extLst>
              <a:ext uri="{FF2B5EF4-FFF2-40B4-BE49-F238E27FC236}">
                <a16:creationId xmlns:a16="http://schemas.microsoft.com/office/drawing/2014/main" id="{4143AB1C-F5EF-E407-A4E9-2B555909D6EE}"/>
              </a:ext>
            </a:extLst>
          </p:cNvPr>
          <p:cNvSpPr/>
          <p:nvPr/>
        </p:nvSpPr>
        <p:spPr>
          <a:xfrm>
            <a:off x="10416073" y="1551992"/>
            <a:ext cx="1371600" cy="1259633"/>
          </a:xfrm>
          <a:prstGeom prst="ellipse">
            <a:avLst/>
          </a:prstGeom>
          <a:noFill/>
          <a:ln w="76200" cap="flat">
            <a:solidFill>
              <a:srgbClr val="FF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ar-KW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eeza Pro Regular"/>
            </a:endParaRPr>
          </a:p>
        </p:txBody>
      </p:sp>
      <p:sp>
        <p:nvSpPr>
          <p:cNvPr id="8" name="شكل بيضاوي 7">
            <a:extLst>
              <a:ext uri="{FF2B5EF4-FFF2-40B4-BE49-F238E27FC236}">
                <a16:creationId xmlns:a16="http://schemas.microsoft.com/office/drawing/2014/main" id="{9D73B6E7-F27A-9499-124C-0CF4BDE74850}"/>
              </a:ext>
            </a:extLst>
          </p:cNvPr>
          <p:cNvSpPr/>
          <p:nvPr/>
        </p:nvSpPr>
        <p:spPr>
          <a:xfrm>
            <a:off x="7868817" y="1607975"/>
            <a:ext cx="1007706" cy="830425"/>
          </a:xfrm>
          <a:prstGeom prst="ellipse">
            <a:avLst/>
          </a:prstGeom>
          <a:noFill/>
          <a:ln w="76200" cap="flat">
            <a:solidFill>
              <a:srgbClr val="FF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ar-KW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eeza Pro Regular"/>
            </a:endParaRPr>
          </a:p>
        </p:txBody>
      </p:sp>
      <p:sp>
        <p:nvSpPr>
          <p:cNvPr id="9" name="شكل بيضاوي 8">
            <a:extLst>
              <a:ext uri="{FF2B5EF4-FFF2-40B4-BE49-F238E27FC236}">
                <a16:creationId xmlns:a16="http://schemas.microsoft.com/office/drawing/2014/main" id="{6DB70288-8169-BA29-A366-E9BE7C4E9794}"/>
              </a:ext>
            </a:extLst>
          </p:cNvPr>
          <p:cNvSpPr/>
          <p:nvPr/>
        </p:nvSpPr>
        <p:spPr>
          <a:xfrm>
            <a:off x="11184294" y="3352800"/>
            <a:ext cx="1007706" cy="830425"/>
          </a:xfrm>
          <a:prstGeom prst="ellipse">
            <a:avLst/>
          </a:prstGeom>
          <a:noFill/>
          <a:ln w="76200" cap="flat">
            <a:solidFill>
              <a:srgbClr val="FF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ar-KW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eeza Pro Regular"/>
            </a:endParaRPr>
          </a:p>
        </p:txBody>
      </p:sp>
    </p:spTree>
    <p:extLst>
      <p:ext uri="{BB962C8B-B14F-4D97-AF65-F5344CB8AC3E}">
        <p14:creationId xmlns:p14="http://schemas.microsoft.com/office/powerpoint/2010/main" val="3076836262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DCBC8C1-7F45-4C63-88DE-4DAC057E42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244" y="1860703"/>
            <a:ext cx="10659511" cy="3841597"/>
          </a:xfrm>
          <a:prstGeom prst="rect">
            <a:avLst/>
          </a:prstGeom>
          <a:ln w="38100" cap="sq">
            <a:solidFill>
              <a:schemeClr val="accent5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F83A7A1-EB8A-4214-B3EA-0A7F1C13F4B8}"/>
              </a:ext>
            </a:extLst>
          </p:cNvPr>
          <p:cNvSpPr/>
          <p:nvPr/>
        </p:nvSpPr>
        <p:spPr>
          <a:xfrm>
            <a:off x="971550" y="2705100"/>
            <a:ext cx="5181600" cy="6667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B1C532F-9E28-4E19-88F3-E180C436222E}"/>
              </a:ext>
            </a:extLst>
          </p:cNvPr>
          <p:cNvSpPr/>
          <p:nvPr/>
        </p:nvSpPr>
        <p:spPr>
          <a:xfrm>
            <a:off x="914399" y="3400425"/>
            <a:ext cx="5181600" cy="6667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DDDF117-8E1E-494F-BEAF-879ECCC50363}"/>
              </a:ext>
            </a:extLst>
          </p:cNvPr>
          <p:cNvSpPr/>
          <p:nvPr/>
        </p:nvSpPr>
        <p:spPr>
          <a:xfrm>
            <a:off x="933448" y="4095750"/>
            <a:ext cx="5181600" cy="6667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4F88C12-F51C-4A4D-8CC3-BA37BC3AA446}"/>
              </a:ext>
            </a:extLst>
          </p:cNvPr>
          <p:cNvSpPr/>
          <p:nvPr/>
        </p:nvSpPr>
        <p:spPr>
          <a:xfrm>
            <a:off x="952497" y="4791075"/>
            <a:ext cx="5181600" cy="6667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0CBAB45-9654-41A5-AC65-4D19DDD82594}"/>
              </a:ext>
            </a:extLst>
          </p:cNvPr>
          <p:cNvSpPr/>
          <p:nvPr/>
        </p:nvSpPr>
        <p:spPr>
          <a:xfrm>
            <a:off x="5968996" y="3405187"/>
            <a:ext cx="5181600" cy="6667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0D74A7D-B0E4-4F2F-BF75-B999AEC4330B}"/>
              </a:ext>
            </a:extLst>
          </p:cNvPr>
          <p:cNvSpPr/>
          <p:nvPr/>
        </p:nvSpPr>
        <p:spPr>
          <a:xfrm>
            <a:off x="5968996" y="4110038"/>
            <a:ext cx="5181600" cy="6667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F54AC5D-349A-476B-8A9D-05F209FF7F9E}"/>
              </a:ext>
            </a:extLst>
          </p:cNvPr>
          <p:cNvSpPr/>
          <p:nvPr/>
        </p:nvSpPr>
        <p:spPr>
          <a:xfrm>
            <a:off x="5968996" y="4814889"/>
            <a:ext cx="5181600" cy="6667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B63555C-1F66-45AE-A03B-78B52E58E4A6}"/>
              </a:ext>
            </a:extLst>
          </p:cNvPr>
          <p:cNvSpPr txBox="1"/>
          <p:nvPr/>
        </p:nvSpPr>
        <p:spPr>
          <a:xfrm>
            <a:off x="812800" y="927100"/>
            <a:ext cx="336550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KW" sz="3200" b="1" dirty="0">
                <a:solidFill>
                  <a:srgbClr val="FF0000"/>
                </a:solidFill>
              </a:rPr>
              <a:t>كتاب الطالب صفحة 123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17CFA82-51F7-4DC4-90D5-3DAD92155FE8}"/>
              </a:ext>
            </a:extLst>
          </p:cNvPr>
          <p:cNvSpPr txBox="1"/>
          <p:nvPr/>
        </p:nvSpPr>
        <p:spPr>
          <a:xfrm>
            <a:off x="6115048" y="2666999"/>
            <a:ext cx="336550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KW" sz="4000" b="1" dirty="0">
                <a:solidFill>
                  <a:srgbClr val="FF0000"/>
                </a:solidFill>
              </a:rPr>
              <a:t>س + 6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02015FC-BE4B-45BD-AC5F-1D6D23527011}"/>
              </a:ext>
            </a:extLst>
          </p:cNvPr>
          <p:cNvSpPr txBox="1"/>
          <p:nvPr/>
        </p:nvSpPr>
        <p:spPr>
          <a:xfrm>
            <a:off x="1422398" y="2663964"/>
            <a:ext cx="1807645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KW" sz="4000" b="1" dirty="0">
                <a:solidFill>
                  <a:srgbClr val="FF0000"/>
                </a:solidFill>
              </a:rPr>
              <a:t>س ـــــــــــ 10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C56F0DC-EAF8-4BB4-9A30-B95D13DA42FD}"/>
              </a:ext>
            </a:extLst>
          </p:cNvPr>
          <p:cNvSpPr txBox="1"/>
          <p:nvPr/>
        </p:nvSpPr>
        <p:spPr>
          <a:xfrm>
            <a:off x="1098548" y="3366735"/>
            <a:ext cx="1327152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KW" sz="4000" b="1" dirty="0">
                <a:solidFill>
                  <a:srgbClr val="FF0000"/>
                </a:solidFill>
              </a:rPr>
              <a:t>س ــــــــــ  8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4A20361-4C79-42AC-8975-641EACAA48A8}"/>
              </a:ext>
            </a:extLst>
          </p:cNvPr>
          <p:cNvSpPr txBox="1"/>
          <p:nvPr/>
        </p:nvSpPr>
        <p:spPr>
          <a:xfrm>
            <a:off x="1162054" y="4100721"/>
            <a:ext cx="1206502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KW" sz="4000" b="1" dirty="0">
                <a:solidFill>
                  <a:srgbClr val="FF0000"/>
                </a:solidFill>
              </a:rPr>
              <a:t>س × 9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09DB367-075E-4684-B2D9-962F77872497}"/>
              </a:ext>
            </a:extLst>
          </p:cNvPr>
          <p:cNvSpPr txBox="1"/>
          <p:nvPr/>
        </p:nvSpPr>
        <p:spPr>
          <a:xfrm>
            <a:off x="1587501" y="4786382"/>
            <a:ext cx="1206502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KW" sz="4000" b="1" dirty="0">
                <a:solidFill>
                  <a:srgbClr val="FF0000"/>
                </a:solidFill>
              </a:rPr>
              <a:t>س ــــــــ 2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EDE43B5B-A81C-40D9-8706-AB8C3A36F599}"/>
              </a:ext>
            </a:extLst>
          </p:cNvPr>
          <p:cNvGrpSpPr/>
          <p:nvPr/>
        </p:nvGrpSpPr>
        <p:grpSpPr>
          <a:xfrm>
            <a:off x="7143752" y="3099207"/>
            <a:ext cx="596898" cy="1249012"/>
            <a:chOff x="6925724" y="3227738"/>
            <a:chExt cx="853021" cy="1252184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2AA63C6-A7BD-4205-BABC-AB65AA5C8A5C}"/>
                </a:ext>
              </a:extLst>
            </p:cNvPr>
            <p:cNvSpPr txBox="1"/>
            <p:nvPr/>
          </p:nvSpPr>
          <p:spPr>
            <a:xfrm>
              <a:off x="6953241" y="3227738"/>
              <a:ext cx="825504" cy="70788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1"/>
              <a:r>
                <a:rPr lang="ar-KW" sz="4000" b="1" dirty="0">
                  <a:solidFill>
                    <a:srgbClr val="FF0000"/>
                  </a:solidFill>
                </a:rPr>
                <a:t>س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F6D1272-22AB-4C86-B6F3-F4D35ED40E1D}"/>
                </a:ext>
              </a:extLst>
            </p:cNvPr>
            <p:cNvSpPr txBox="1"/>
            <p:nvPr/>
          </p:nvSpPr>
          <p:spPr>
            <a:xfrm>
              <a:off x="6925724" y="3833591"/>
              <a:ext cx="825504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1"/>
              <a:r>
                <a:rPr lang="ar-KW" sz="3600" b="1" dirty="0">
                  <a:solidFill>
                    <a:srgbClr val="FF0000"/>
                  </a:solidFill>
                </a:rPr>
                <a:t>20</a:t>
              </a:r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A5192F09-7537-4C10-9B73-9E7B1D389F86}"/>
                </a:ext>
              </a:extLst>
            </p:cNvPr>
            <p:cNvCxnSpPr/>
            <p:nvPr/>
          </p:nvCxnSpPr>
          <p:spPr>
            <a:xfrm>
              <a:off x="6925724" y="3865341"/>
              <a:ext cx="797987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B5011B35-25CC-46CE-AE08-06E24B9FA96F}"/>
              </a:ext>
            </a:extLst>
          </p:cNvPr>
          <p:cNvGrpSpPr/>
          <p:nvPr/>
        </p:nvGrpSpPr>
        <p:grpSpPr>
          <a:xfrm>
            <a:off x="6925728" y="4014315"/>
            <a:ext cx="1515534" cy="1117162"/>
            <a:chOff x="6917256" y="3933678"/>
            <a:chExt cx="1515534" cy="1117162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CA6DD5C-54BE-4D86-9F70-31DD1A95AA36}"/>
                </a:ext>
              </a:extLst>
            </p:cNvPr>
            <p:cNvSpPr txBox="1"/>
            <p:nvPr/>
          </p:nvSpPr>
          <p:spPr>
            <a:xfrm>
              <a:off x="6917256" y="4070136"/>
              <a:ext cx="1109144" cy="70788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1"/>
              <a:r>
                <a:rPr lang="ar-KW" sz="4000" b="1" dirty="0">
                  <a:solidFill>
                    <a:srgbClr val="FF0000"/>
                  </a:solidFill>
                </a:rPr>
                <a:t>× س</a:t>
              </a:r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4C98178F-68FB-4350-8934-A666B71FFD36}"/>
                </a:ext>
              </a:extLst>
            </p:cNvPr>
            <p:cNvGrpSpPr/>
            <p:nvPr/>
          </p:nvGrpSpPr>
          <p:grpSpPr>
            <a:xfrm>
              <a:off x="7855147" y="3933678"/>
              <a:ext cx="577643" cy="1117162"/>
              <a:chOff x="7928073" y="4025003"/>
              <a:chExt cx="577643" cy="1117162"/>
            </a:xfrm>
          </p:grpSpPr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DEA169CE-3C86-4899-9E87-AE58105F7659}"/>
                  </a:ext>
                </a:extLst>
              </p:cNvPr>
              <p:cNvSpPr txBox="1"/>
              <p:nvPr/>
            </p:nvSpPr>
            <p:spPr>
              <a:xfrm>
                <a:off x="7928073" y="4497471"/>
                <a:ext cx="577643" cy="644694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 rtl="1"/>
                <a:r>
                  <a:rPr lang="ar-KW" sz="3600" b="1" dirty="0">
                    <a:solidFill>
                      <a:srgbClr val="FF0000"/>
                    </a:solidFill>
                  </a:rPr>
                  <a:t>3</a:t>
                </a:r>
              </a:p>
            </p:txBody>
          </p: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A36A4407-C0C4-49D5-9BB9-DCE52CF58291}"/>
                  </a:ext>
                </a:extLst>
              </p:cNvPr>
              <p:cNvCxnSpPr/>
              <p:nvPr/>
            </p:nvCxnSpPr>
            <p:spPr>
              <a:xfrm>
                <a:off x="7928073" y="4529141"/>
                <a:ext cx="558388" cy="0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7131ACB5-1CAA-49C6-A982-E201EF8BCBC5}"/>
                  </a:ext>
                </a:extLst>
              </p:cNvPr>
              <p:cNvSpPr txBox="1"/>
              <p:nvPr/>
            </p:nvSpPr>
            <p:spPr>
              <a:xfrm>
                <a:off x="7939132" y="4025003"/>
                <a:ext cx="536270" cy="707886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 rtl="1"/>
                <a:r>
                  <a:rPr lang="ar-KW" sz="4000" b="1" dirty="0">
                    <a:solidFill>
                      <a:srgbClr val="FF0000"/>
                    </a:solidFill>
                  </a:rPr>
                  <a:t>1</a:t>
                </a:r>
              </a:p>
            </p:txBody>
          </p:sp>
        </p:grp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05C6AC01-007B-425F-9FD2-70033BDB7DE3}"/>
              </a:ext>
            </a:extLst>
          </p:cNvPr>
          <p:cNvGrpSpPr/>
          <p:nvPr/>
        </p:nvGrpSpPr>
        <p:grpSpPr>
          <a:xfrm>
            <a:off x="7016743" y="4728567"/>
            <a:ext cx="1800339" cy="1137360"/>
            <a:chOff x="7016743" y="4728567"/>
            <a:chExt cx="1800339" cy="1137360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F56FC8C-AF91-4C34-983F-CD7E790DDFFE}"/>
                </a:ext>
              </a:extLst>
            </p:cNvPr>
            <p:cNvSpPr txBox="1"/>
            <p:nvPr/>
          </p:nvSpPr>
          <p:spPr>
            <a:xfrm>
              <a:off x="7016743" y="4900548"/>
              <a:ext cx="1396999" cy="70788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1"/>
              <a:r>
                <a:rPr lang="ar-KW" sz="4000" b="1" dirty="0">
                  <a:solidFill>
                    <a:srgbClr val="FF0000"/>
                  </a:solidFill>
                </a:rPr>
                <a:t>× س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493BB544-332F-4538-9576-67AC654A7E67}"/>
                </a:ext>
              </a:extLst>
            </p:cNvPr>
            <p:cNvSpPr txBox="1"/>
            <p:nvPr/>
          </p:nvSpPr>
          <p:spPr>
            <a:xfrm>
              <a:off x="8239439" y="5221233"/>
              <a:ext cx="577643" cy="64469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1"/>
              <a:r>
                <a:rPr lang="ar-KW" sz="3600" b="1" dirty="0">
                  <a:solidFill>
                    <a:srgbClr val="FF0000"/>
                  </a:solidFill>
                </a:rPr>
                <a:t>2</a:t>
              </a:r>
            </a:p>
          </p:txBody>
        </p: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60FA3C0B-1CBD-4C89-A024-D6BC971347BF}"/>
                </a:ext>
              </a:extLst>
            </p:cNvPr>
            <p:cNvCxnSpPr/>
            <p:nvPr/>
          </p:nvCxnSpPr>
          <p:spPr>
            <a:xfrm>
              <a:off x="8239439" y="5252903"/>
              <a:ext cx="558388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E1B71337-B375-4627-A2DE-FBA32D96ECA9}"/>
                </a:ext>
              </a:extLst>
            </p:cNvPr>
            <p:cNvSpPr txBox="1"/>
            <p:nvPr/>
          </p:nvSpPr>
          <p:spPr>
            <a:xfrm>
              <a:off x="8226740" y="4728567"/>
              <a:ext cx="536270" cy="70788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1"/>
              <a:r>
                <a:rPr lang="ar-KW" sz="4000" b="1" dirty="0">
                  <a:solidFill>
                    <a:srgbClr val="FF0000"/>
                  </a:solidFill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2901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2" grpId="0"/>
      <p:bldP spid="13" grpId="0"/>
      <p:bldP spid="15" grpId="0"/>
      <p:bldP spid="17" grpId="0"/>
      <p:bldP spid="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صورة" descr="صورة"/>
          <p:cNvPicPr>
            <a:picLocks noChangeAspect="1"/>
          </p:cNvPicPr>
          <p:nvPr/>
        </p:nvPicPr>
        <p:blipFill>
          <a:blip r:embed="rId2"/>
          <a:srcRect r="87016"/>
          <a:stretch>
            <a:fillRect/>
          </a:stretch>
        </p:blipFill>
        <p:spPr>
          <a:xfrm>
            <a:off x="1216994" y="-116498"/>
            <a:ext cx="2292619" cy="7091114"/>
          </a:xfrm>
          <a:prstGeom prst="rect">
            <a:avLst/>
          </a:prstGeom>
          <a:ln w="12700">
            <a:miter lim="400000"/>
          </a:ln>
        </p:spPr>
      </p:pic>
      <p:sp>
        <p:nvSpPr>
          <p:cNvPr id="168" name="مستطيل مستدير الزوايا"/>
          <p:cNvSpPr/>
          <p:nvPr/>
        </p:nvSpPr>
        <p:spPr>
          <a:xfrm>
            <a:off x="4247991" y="1536960"/>
            <a:ext cx="4634927" cy="3263640"/>
          </a:xfrm>
          <a:prstGeom prst="roundRect">
            <a:avLst>
              <a:gd name="adj" fmla="val 17816"/>
            </a:avLst>
          </a:prstGeom>
          <a:solidFill>
            <a:srgbClr val="F5AE09"/>
          </a:solidFill>
          <a:ln w="12700">
            <a:miter lim="400000"/>
          </a:ln>
        </p:spPr>
        <p:txBody>
          <a:bodyPr lIns="35719" tIns="35719" rIns="35719" bIns="35719" anchor="ctr"/>
          <a:lstStyle/>
          <a:p>
            <a:pPr marL="0" marR="0" lvl="0" indent="0" algn="ctr" defTabSz="410751" rtl="1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kumimoji="0" sz="154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Medium"/>
              <a:sym typeface="Helvetica Neue Medium"/>
            </a:endParaRPr>
          </a:p>
        </p:txBody>
      </p:sp>
      <p:sp>
        <p:nvSpPr>
          <p:cNvPr id="169" name="الموضوع"/>
          <p:cNvSpPr txBox="1"/>
          <p:nvPr/>
        </p:nvSpPr>
        <p:spPr>
          <a:xfrm>
            <a:off x="6096000" y="2312170"/>
            <a:ext cx="2564806" cy="19763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 algn="ctr" defTabSz="584200">
              <a:defRPr sz="5000"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marL="0" marR="0" lvl="0" indent="0" algn="ctr" defTabSz="410751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6187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/>
                <a:sym typeface="Helvetica Neue"/>
              </a:rPr>
              <a:t>التقييم</a:t>
            </a:r>
          </a:p>
          <a:p>
            <a:pPr marL="0" marR="0" lvl="0" indent="0" algn="ctr" defTabSz="410751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6187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/>
                <a:sym typeface="Helvetica Neue"/>
              </a:rPr>
              <a:t> المختصر</a:t>
            </a:r>
            <a:endParaRPr kumimoji="0" sz="6187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"/>
              <a:sym typeface="Helvetica Neue"/>
            </a:endParaRPr>
          </a:p>
        </p:txBody>
      </p:sp>
      <p:sp>
        <p:nvSpPr>
          <p:cNvPr id="170" name="شكل"/>
          <p:cNvSpPr/>
          <p:nvPr/>
        </p:nvSpPr>
        <p:spPr>
          <a:xfrm>
            <a:off x="4877991" y="2462257"/>
            <a:ext cx="1377584" cy="12239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974" y="0"/>
                </a:moveTo>
                <a:lnTo>
                  <a:pt x="12381" y="2366"/>
                </a:lnTo>
                <a:lnTo>
                  <a:pt x="12373" y="2368"/>
                </a:lnTo>
                <a:cubicBezTo>
                  <a:pt x="11868" y="2611"/>
                  <a:pt x="11498" y="3043"/>
                  <a:pt x="11273" y="3649"/>
                </a:cubicBezTo>
                <a:cubicBezTo>
                  <a:pt x="11070" y="4192"/>
                  <a:pt x="11055" y="4701"/>
                  <a:pt x="11055" y="4845"/>
                </a:cubicBezTo>
                <a:lnTo>
                  <a:pt x="11055" y="5127"/>
                </a:lnTo>
                <a:lnTo>
                  <a:pt x="20346" y="1249"/>
                </a:lnTo>
                <a:lnTo>
                  <a:pt x="19907" y="1017"/>
                </a:lnTo>
                <a:lnTo>
                  <a:pt x="11770" y="4414"/>
                </a:lnTo>
                <a:cubicBezTo>
                  <a:pt x="12018" y="4052"/>
                  <a:pt x="12419" y="3735"/>
                  <a:pt x="12972" y="3468"/>
                </a:cubicBezTo>
                <a:lnTo>
                  <a:pt x="19369" y="735"/>
                </a:lnTo>
                <a:lnTo>
                  <a:pt x="18934" y="505"/>
                </a:lnTo>
                <a:lnTo>
                  <a:pt x="12837" y="3109"/>
                </a:lnTo>
                <a:lnTo>
                  <a:pt x="12830" y="3113"/>
                </a:lnTo>
                <a:cubicBezTo>
                  <a:pt x="12227" y="3403"/>
                  <a:pt x="11780" y="3756"/>
                  <a:pt x="11494" y="4167"/>
                </a:cubicBezTo>
                <a:cubicBezTo>
                  <a:pt x="11607" y="3668"/>
                  <a:pt x="11876" y="3033"/>
                  <a:pt x="12515" y="2723"/>
                </a:cubicBezTo>
                <a:lnTo>
                  <a:pt x="18411" y="230"/>
                </a:lnTo>
                <a:lnTo>
                  <a:pt x="17974" y="0"/>
                </a:lnTo>
                <a:close/>
                <a:moveTo>
                  <a:pt x="3633" y="2"/>
                </a:moveTo>
                <a:lnTo>
                  <a:pt x="3194" y="231"/>
                </a:lnTo>
                <a:lnTo>
                  <a:pt x="9084" y="2723"/>
                </a:lnTo>
                <a:cubicBezTo>
                  <a:pt x="9723" y="3033"/>
                  <a:pt x="9992" y="3668"/>
                  <a:pt x="10105" y="4167"/>
                </a:cubicBezTo>
                <a:cubicBezTo>
                  <a:pt x="9819" y="3756"/>
                  <a:pt x="9371" y="3403"/>
                  <a:pt x="8768" y="3113"/>
                </a:cubicBezTo>
                <a:lnTo>
                  <a:pt x="2670" y="507"/>
                </a:lnTo>
                <a:lnTo>
                  <a:pt x="2233" y="736"/>
                </a:lnTo>
                <a:lnTo>
                  <a:pt x="8626" y="3468"/>
                </a:lnTo>
                <a:cubicBezTo>
                  <a:pt x="9179" y="3735"/>
                  <a:pt x="9581" y="4051"/>
                  <a:pt x="9828" y="4414"/>
                </a:cubicBezTo>
                <a:lnTo>
                  <a:pt x="1694" y="1019"/>
                </a:lnTo>
                <a:lnTo>
                  <a:pt x="1254" y="1250"/>
                </a:lnTo>
                <a:lnTo>
                  <a:pt x="10544" y="5127"/>
                </a:lnTo>
                <a:lnTo>
                  <a:pt x="10544" y="4845"/>
                </a:lnTo>
                <a:cubicBezTo>
                  <a:pt x="10544" y="4701"/>
                  <a:pt x="10528" y="4192"/>
                  <a:pt x="10326" y="3649"/>
                </a:cubicBezTo>
                <a:cubicBezTo>
                  <a:pt x="10100" y="3043"/>
                  <a:pt x="9730" y="2611"/>
                  <a:pt x="9226" y="2368"/>
                </a:cubicBezTo>
                <a:lnTo>
                  <a:pt x="3633" y="2"/>
                </a:lnTo>
                <a:close/>
                <a:moveTo>
                  <a:pt x="0" y="1735"/>
                </a:moveTo>
                <a:lnTo>
                  <a:pt x="0" y="17289"/>
                </a:lnTo>
                <a:lnTo>
                  <a:pt x="8756" y="20993"/>
                </a:lnTo>
                <a:lnTo>
                  <a:pt x="8756" y="5441"/>
                </a:lnTo>
                <a:lnTo>
                  <a:pt x="0" y="1735"/>
                </a:lnTo>
                <a:close/>
                <a:moveTo>
                  <a:pt x="21600" y="1735"/>
                </a:moveTo>
                <a:lnTo>
                  <a:pt x="12844" y="5441"/>
                </a:lnTo>
                <a:lnTo>
                  <a:pt x="12844" y="20993"/>
                </a:lnTo>
                <a:lnTo>
                  <a:pt x="21600" y="17289"/>
                </a:lnTo>
                <a:lnTo>
                  <a:pt x="21600" y="1735"/>
                </a:lnTo>
                <a:close/>
                <a:moveTo>
                  <a:pt x="9325" y="5827"/>
                </a:moveTo>
                <a:lnTo>
                  <a:pt x="9325" y="21600"/>
                </a:lnTo>
                <a:lnTo>
                  <a:pt x="12275" y="21600"/>
                </a:lnTo>
                <a:lnTo>
                  <a:pt x="12275" y="5827"/>
                </a:lnTo>
                <a:lnTo>
                  <a:pt x="9325" y="5827"/>
                </a:lnTo>
                <a:close/>
              </a:path>
            </a:pathLst>
          </a:custGeom>
          <a:solidFill>
            <a:srgbClr val="FFFFFF"/>
          </a:solidFill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 marL="0" marR="0" lvl="0" indent="0" algn="ctr" defTabSz="410751" rtl="1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kumimoji="0" sz="154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33210811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4456769D-5387-4B8F-90F0-0B10C17E04A2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6369D10-F92B-4727-9478-E58F94C246C3}"/>
              </a:ext>
            </a:extLst>
          </p:cNvPr>
          <p:cNvSpPr>
            <a:spLocks noGrp="1"/>
          </p:cNvSpPr>
          <p:nvPr>
            <p:ph type="title"/>
          </p:nvPr>
        </p:nvSpPr>
        <p:spPr>
          <a:ln w="50800" cmpd="dbl">
            <a:solidFill>
              <a:schemeClr val="accent1"/>
            </a:solidFill>
          </a:ln>
        </p:spPr>
        <p:txBody>
          <a:bodyPr anchor="ctr"/>
          <a:lstStyle/>
          <a:p>
            <a:pPr algn="ctr"/>
            <a:r>
              <a:rPr lang="ar-KW" sz="4400" b="1" dirty="0"/>
              <a:t>التقييم المختصر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F160DEF-4117-4A66-BD96-FD642F2A13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050" y="2793638"/>
            <a:ext cx="10629900" cy="1905155"/>
          </a:xfrm>
          <a:prstGeom prst="rect">
            <a:avLst/>
          </a:prstGeom>
          <a:ln w="38100" cap="sq">
            <a:solidFill>
              <a:schemeClr val="accent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F353E555-2398-4776-B599-B671EB832366}"/>
              </a:ext>
            </a:extLst>
          </p:cNvPr>
          <p:cNvSpPr/>
          <p:nvPr/>
        </p:nvSpPr>
        <p:spPr>
          <a:xfrm>
            <a:off x="2393665" y="3682469"/>
            <a:ext cx="559085" cy="559085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194857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صورة" descr="صورة"/>
          <p:cNvPicPr>
            <a:picLocks noChangeAspect="1"/>
          </p:cNvPicPr>
          <p:nvPr/>
        </p:nvPicPr>
        <p:blipFill>
          <a:blip r:embed="rId2"/>
          <a:srcRect r="86342"/>
          <a:stretch>
            <a:fillRect/>
          </a:stretch>
        </p:blipFill>
        <p:spPr>
          <a:xfrm>
            <a:off x="1150581" y="-133388"/>
            <a:ext cx="2423239" cy="7124875"/>
          </a:xfrm>
          <a:prstGeom prst="rect">
            <a:avLst/>
          </a:prstGeom>
          <a:ln w="12700">
            <a:miter lim="400000"/>
          </a:ln>
        </p:spPr>
      </p:pic>
      <p:sp>
        <p:nvSpPr>
          <p:cNvPr id="200" name="مستطيل مستدير الزوايا"/>
          <p:cNvSpPr/>
          <p:nvPr/>
        </p:nvSpPr>
        <p:spPr>
          <a:xfrm>
            <a:off x="5135166" y="-6089"/>
            <a:ext cx="3166886" cy="1570571"/>
          </a:xfrm>
          <a:prstGeom prst="roundRect">
            <a:avLst>
              <a:gd name="adj" fmla="val 17816"/>
            </a:avLst>
          </a:prstGeom>
          <a:solidFill>
            <a:srgbClr val="FD8008"/>
          </a:solidFill>
          <a:ln w="12700">
            <a:miter lim="400000"/>
          </a:ln>
        </p:spPr>
        <p:txBody>
          <a:bodyPr lIns="35719" tIns="35719" rIns="35719" bIns="35719" anchor="ctr"/>
          <a:lstStyle/>
          <a:p>
            <a:pPr marL="0" marR="0" lvl="0" indent="0" algn="ctr" defTabSz="410751" rtl="1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kumimoji="0" sz="154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Medium"/>
              <a:sym typeface="Helvetica Neue Medium"/>
            </a:endParaRPr>
          </a:p>
        </p:txBody>
      </p:sp>
      <p:sp>
        <p:nvSpPr>
          <p:cNvPr id="201" name="شكل"/>
          <p:cNvSpPr/>
          <p:nvPr/>
        </p:nvSpPr>
        <p:spPr>
          <a:xfrm>
            <a:off x="5601479" y="411669"/>
            <a:ext cx="693181" cy="56272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8703"/>
                </a:lnTo>
                <a:lnTo>
                  <a:pt x="0" y="17407"/>
                </a:lnTo>
                <a:cubicBezTo>
                  <a:pt x="7892" y="17407"/>
                  <a:pt x="10521" y="21600"/>
                  <a:pt x="10521" y="21600"/>
                </a:cubicBezTo>
                <a:lnTo>
                  <a:pt x="10521" y="13417"/>
                </a:lnTo>
                <a:lnTo>
                  <a:pt x="10521" y="5233"/>
                </a:lnTo>
                <a:cubicBezTo>
                  <a:pt x="10521" y="5233"/>
                  <a:pt x="7892" y="0"/>
                  <a:pt x="0" y="0"/>
                </a:cubicBezTo>
                <a:close/>
                <a:moveTo>
                  <a:pt x="21600" y="0"/>
                </a:moveTo>
                <a:cubicBezTo>
                  <a:pt x="13708" y="0"/>
                  <a:pt x="11079" y="5233"/>
                  <a:pt x="11079" y="5233"/>
                </a:cubicBezTo>
                <a:lnTo>
                  <a:pt x="11079" y="13417"/>
                </a:lnTo>
                <a:lnTo>
                  <a:pt x="11079" y="21600"/>
                </a:lnTo>
                <a:cubicBezTo>
                  <a:pt x="11079" y="21600"/>
                  <a:pt x="13708" y="17407"/>
                  <a:pt x="21600" y="17407"/>
                </a:cubicBezTo>
                <a:lnTo>
                  <a:pt x="21600" y="8703"/>
                </a:lnTo>
                <a:lnTo>
                  <a:pt x="21600" y="0"/>
                </a:lnTo>
                <a:close/>
              </a:path>
            </a:pathLst>
          </a:custGeom>
          <a:solidFill>
            <a:srgbClr val="FFFFFF"/>
          </a:solidFill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 marL="0" marR="0" lvl="0" indent="0" algn="ctr" defTabSz="410751" rtl="1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kumimoji="0" sz="154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Medium"/>
              <a:sym typeface="Helvetica Neue Medium"/>
            </a:endParaRPr>
          </a:p>
        </p:txBody>
      </p:sp>
      <p:sp>
        <p:nvSpPr>
          <p:cNvPr id="202" name="مراجعة"/>
          <p:cNvSpPr txBox="1"/>
          <p:nvPr/>
        </p:nvSpPr>
        <p:spPr>
          <a:xfrm>
            <a:off x="6718921" y="386440"/>
            <a:ext cx="1114088" cy="6131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 algn="ctr" defTabSz="584200">
              <a:defRPr sz="5000"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marL="0" marR="0" lvl="0" indent="0" algn="ctr" defTabSz="410751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3516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/>
                <a:sym typeface="Helvetica Neue"/>
              </a:rPr>
              <a:t>الخاتمة</a:t>
            </a:r>
            <a:endParaRPr kumimoji="0" sz="3516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"/>
              <a:sym typeface="Helvetica Neue"/>
            </a:endParaRPr>
          </a:p>
        </p:txBody>
      </p:sp>
      <p:sp>
        <p:nvSpPr>
          <p:cNvPr id="6" name="عنوان 1">
            <a:extLst>
              <a:ext uri="{FF2B5EF4-FFF2-40B4-BE49-F238E27FC236}">
                <a16:creationId xmlns:a16="http://schemas.microsoft.com/office/drawing/2014/main" id="{963D01D0-9DAF-4F47-ABFF-84FD8D0EAA19}"/>
              </a:ext>
            </a:extLst>
          </p:cNvPr>
          <p:cNvSpPr txBox="1">
            <a:spLocks/>
          </p:cNvSpPr>
          <p:nvPr/>
        </p:nvSpPr>
        <p:spPr>
          <a:xfrm>
            <a:off x="4116968" y="3636698"/>
            <a:ext cx="5841498" cy="1089149"/>
          </a:xfrm>
          <a:prstGeom prst="rect">
            <a:avLst/>
          </a:prstGeom>
        </p:spPr>
        <p:txBody>
          <a:bodyPr vert="horz" lIns="64294" tIns="32148" rIns="64294" bIns="32148" rtlCol="1" anchor="ctr">
            <a:no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42915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8086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Simplified Arabic" panose="02020603050405020304" pitchFamily="18" charset="-78"/>
                <a:cs typeface="Simplified Arabic" panose="02020603050405020304" pitchFamily="18" charset="-78"/>
                <a:sym typeface="Helvetica"/>
              </a:rPr>
              <a:t>ماذا تعلمنا اليوم؟</a:t>
            </a:r>
            <a:br>
              <a:rPr kumimoji="0" lang="ar-KW" sz="8086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Simplified Arabic" panose="02020603050405020304" pitchFamily="18" charset="-78"/>
                <a:cs typeface="Simplified Arabic" panose="02020603050405020304" pitchFamily="18" charset="-78"/>
                <a:sym typeface="Helvetica"/>
              </a:rPr>
            </a:br>
            <a:endParaRPr kumimoji="0" lang="ar-KW" sz="8086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Simplified Arabic" panose="02020603050405020304" pitchFamily="18" charset="-78"/>
              <a:cs typeface="Simplified Arabic" panose="02020603050405020304" pitchFamily="18" charset="-78"/>
              <a:sym typeface="Helvetic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24180B-35BA-C28E-820F-59C84FBDD9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01616" y="2683681"/>
            <a:ext cx="5253196" cy="2078954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ar-KW" sz="4000" dirty="0">
                <a:solidFill>
                  <a:srgbClr val="FF0000"/>
                </a:solidFill>
                <a:latin typeface="Dubai" panose="020B0503030403030204" pitchFamily="34" charset="-78"/>
                <a:ea typeface="+mn-ea"/>
                <a:cs typeface="+mn-cs"/>
                <a:sym typeface="Arial"/>
              </a:rPr>
              <a:t>(9-7): تحويل العبارات اللفظية إلى عبارات جبرية</a:t>
            </a:r>
            <a:br>
              <a:rPr lang="ar-KW" sz="4000" b="1" dirty="0">
                <a:solidFill>
                  <a:srgbClr val="000000"/>
                </a:solidFill>
                <a:latin typeface="Dubai" panose="020B0503030403030204" pitchFamily="34" charset="-78"/>
                <a:cs typeface="+mn-cs"/>
              </a:rPr>
            </a:br>
            <a:br>
              <a:rPr kumimoji="0" lang="ar-KW" sz="4000" b="1" kern="120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</a:br>
            <a:endParaRPr lang="en-US" sz="4000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26260E8-21BF-1371-4767-5E86248A7A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95618" y="4613346"/>
            <a:ext cx="2400764" cy="740531"/>
          </a:xfrm>
        </p:spPr>
        <p:txBody>
          <a:bodyPr anchor="ctr">
            <a:normAutofit/>
          </a:bodyPr>
          <a:lstStyle/>
          <a:p>
            <a:r>
              <a:rPr lang="ar-KW" sz="3600" b="1" dirty="0">
                <a:solidFill>
                  <a:srgbClr val="944A35"/>
                </a:solidFill>
              </a:rPr>
              <a:t>صفحة 122</a:t>
            </a:r>
            <a:endParaRPr lang="en-US" sz="3600" b="1" dirty="0">
              <a:solidFill>
                <a:srgbClr val="944A3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7180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29862D-1954-4CB4-4804-41D56C6D4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3668" y="3876261"/>
            <a:ext cx="9884664" cy="1245704"/>
          </a:xfrm>
        </p:spPr>
        <p:txBody>
          <a:bodyPr anchor="ctr">
            <a:normAutofit/>
          </a:bodyPr>
          <a:lstStyle/>
          <a:p>
            <a:r>
              <a:rPr lang="ar-KW" sz="6600" b="1" dirty="0"/>
              <a:t>التمهيد</a:t>
            </a:r>
          </a:p>
        </p:txBody>
      </p:sp>
    </p:spTree>
    <p:extLst>
      <p:ext uri="{BB962C8B-B14F-4D97-AF65-F5344CB8AC3E}">
        <p14:creationId xmlns:p14="http://schemas.microsoft.com/office/powerpoint/2010/main" val="42191612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5D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19ABB7B-1C82-4A18-8A2E-3A60C439C7AC}"/>
              </a:ext>
            </a:extLst>
          </p:cNvPr>
          <p:cNvSpPr/>
          <p:nvPr/>
        </p:nvSpPr>
        <p:spPr>
          <a:xfrm>
            <a:off x="0" y="3562351"/>
            <a:ext cx="12192000" cy="329565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2" descr="Cute clouds clipart png 3 » Clipart Station">
            <a:extLst>
              <a:ext uri="{FF2B5EF4-FFF2-40B4-BE49-F238E27FC236}">
                <a16:creationId xmlns:a16="http://schemas.microsoft.com/office/drawing/2014/main" id="{88326967-06AD-4424-AB5D-055FA8166F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1989" y="112952"/>
            <a:ext cx="1226473" cy="733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ute clouds clipart png 3 » Clipart Station">
            <a:extLst>
              <a:ext uri="{FF2B5EF4-FFF2-40B4-BE49-F238E27FC236}">
                <a16:creationId xmlns:a16="http://schemas.microsoft.com/office/drawing/2014/main" id="{8378B05A-2FBA-4331-86B2-144AA367DF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4079" y="151907"/>
            <a:ext cx="1752992" cy="1048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ute clouds clipart png 3 » Clipart Station">
            <a:extLst>
              <a:ext uri="{FF2B5EF4-FFF2-40B4-BE49-F238E27FC236}">
                <a16:creationId xmlns:a16="http://schemas.microsoft.com/office/drawing/2014/main" id="{AC56058D-7A90-47A7-A06D-9CFDB1C010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502" y="363942"/>
            <a:ext cx="1752992" cy="1048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8C5781A6-DB4B-4B1E-A23F-35887B9D67D0}"/>
              </a:ext>
            </a:extLst>
          </p:cNvPr>
          <p:cNvGrpSpPr/>
          <p:nvPr/>
        </p:nvGrpSpPr>
        <p:grpSpPr>
          <a:xfrm>
            <a:off x="866774" y="212033"/>
            <a:ext cx="4772025" cy="6433933"/>
            <a:chOff x="1323974" y="290715"/>
            <a:chExt cx="4772025" cy="6433933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8E764EA2-449F-4B77-8ACE-41B3846BD0E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3974" y="290715"/>
              <a:ext cx="4772025" cy="6433933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713159E-AACA-4078-AEF4-F01355C34281}"/>
                </a:ext>
              </a:extLst>
            </p:cNvPr>
            <p:cNvSpPr/>
            <p:nvPr/>
          </p:nvSpPr>
          <p:spPr>
            <a:xfrm>
              <a:off x="2774581" y="3429000"/>
              <a:ext cx="1921244" cy="1538406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ar-KW" sz="9600" b="1" dirty="0">
                  <a:solidFill>
                    <a:prstClr val="black"/>
                  </a:solidFill>
                  <a:latin typeface="Calibri" panose="020F0502020204030204"/>
                </a:rPr>
                <a:t>10</a:t>
              </a:r>
              <a:endParaRPr kumimoji="0" lang="ar-AE" sz="9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49385387-CE12-4791-86F4-B56E44ED7506}"/>
              </a:ext>
            </a:extLst>
          </p:cNvPr>
          <p:cNvSpPr/>
          <p:nvPr/>
        </p:nvSpPr>
        <p:spPr>
          <a:xfrm>
            <a:off x="6929073" y="382395"/>
            <a:ext cx="288091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KW" sz="48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/>
                <a:cs typeface="Sultan bold" pitchFamily="2" charset="-78"/>
              </a:rPr>
              <a:t>أكملي الفراغ:</a:t>
            </a:r>
            <a:endParaRPr kumimoji="0" lang="en-US" sz="48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Sultan bold" pitchFamily="2" charset="-78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9A88250-37FC-44E0-BDD1-A37D213BB99F}"/>
              </a:ext>
            </a:extLst>
          </p:cNvPr>
          <p:cNvGrpSpPr/>
          <p:nvPr/>
        </p:nvGrpSpPr>
        <p:grpSpPr>
          <a:xfrm>
            <a:off x="5270615" y="2008025"/>
            <a:ext cx="2322358" cy="3801492"/>
            <a:chOff x="5270615" y="2008025"/>
            <a:chExt cx="2322358" cy="3801492"/>
          </a:xfrm>
        </p:grpSpPr>
        <p:sp>
          <p:nvSpPr>
            <p:cNvPr id="16" name="Half Frame 15">
              <a:extLst>
                <a:ext uri="{FF2B5EF4-FFF2-40B4-BE49-F238E27FC236}">
                  <a16:creationId xmlns:a16="http://schemas.microsoft.com/office/drawing/2014/main" id="{E866AE24-3B5A-4DDF-855F-531AF6F33383}"/>
                </a:ext>
              </a:extLst>
            </p:cNvPr>
            <p:cNvSpPr/>
            <p:nvPr/>
          </p:nvSpPr>
          <p:spPr>
            <a:xfrm rot="19160315">
              <a:off x="5270615" y="3117480"/>
              <a:ext cx="1717360" cy="1692227"/>
            </a:xfrm>
            <a:prstGeom prst="halfFrame">
              <a:avLst>
                <a:gd name="adj1" fmla="val 19733"/>
                <a:gd name="adj2" fmla="val 23733"/>
              </a:avLst>
            </a:prstGeom>
            <a:solidFill>
              <a:srgbClr val="989898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A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5FFC459F-EDC3-4BF4-9FD8-CEDA4E25DE6D}"/>
                </a:ext>
              </a:extLst>
            </p:cNvPr>
            <p:cNvSpPr/>
            <p:nvPr/>
          </p:nvSpPr>
          <p:spPr>
            <a:xfrm>
              <a:off x="5835010" y="2008025"/>
              <a:ext cx="1757963" cy="1523634"/>
            </a:xfrm>
            <a:prstGeom prst="roundRect">
              <a:avLst/>
            </a:prstGeom>
            <a:solidFill>
              <a:srgbClr val="FFF2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KW" sz="9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rPr>
                <a:t>6</a:t>
              </a:r>
              <a:endParaRPr kumimoji="0" lang="ar-AE" sz="8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8D395B18-7D2D-4F51-B125-EA9EDCE96605}"/>
                </a:ext>
              </a:extLst>
            </p:cNvPr>
            <p:cNvSpPr/>
            <p:nvPr/>
          </p:nvSpPr>
          <p:spPr>
            <a:xfrm>
              <a:off x="5835010" y="4285883"/>
              <a:ext cx="1757963" cy="1523634"/>
            </a:xfrm>
            <a:prstGeom prst="roundRect">
              <a:avLst/>
            </a:prstGeom>
            <a:solidFill>
              <a:srgbClr val="FFF2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A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CDDB5C91-1B56-465F-B872-AB9E04EF779C}"/>
              </a:ext>
            </a:extLst>
          </p:cNvPr>
          <p:cNvSpPr txBox="1"/>
          <p:nvPr/>
        </p:nvSpPr>
        <p:spPr>
          <a:xfrm>
            <a:off x="6424012" y="3350318"/>
            <a:ext cx="723275" cy="1200329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+</a:t>
            </a:r>
            <a:endParaRPr kumimoji="0" lang="ar-AE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A6BFBD5C-1C3E-497F-A305-2478465C7D18}"/>
              </a:ext>
            </a:extLst>
          </p:cNvPr>
          <p:cNvGrpSpPr/>
          <p:nvPr/>
        </p:nvGrpSpPr>
        <p:grpSpPr>
          <a:xfrm>
            <a:off x="10108275" y="4882679"/>
            <a:ext cx="1735939" cy="1735939"/>
            <a:chOff x="8627498" y="3428999"/>
            <a:chExt cx="1735939" cy="1735939"/>
          </a:xfrm>
        </p:grpSpPr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1E8D2278-B10F-4A46-9499-30C81AEF8B8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27498" y="3428999"/>
              <a:ext cx="1735939" cy="1735939"/>
            </a:xfrm>
            <a:prstGeom prst="rect">
              <a:avLst/>
            </a:prstGeom>
          </p:spPr>
        </p:pic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46649885-907E-4AD9-847C-040820FB39AE}"/>
                </a:ext>
              </a:extLst>
            </p:cNvPr>
            <p:cNvSpPr/>
            <p:nvPr/>
          </p:nvSpPr>
          <p:spPr>
            <a:xfrm>
              <a:off x="8925043" y="3734438"/>
              <a:ext cx="1140847" cy="1071517"/>
            </a:xfrm>
            <a:prstGeom prst="ellipse">
              <a:avLst/>
            </a:prstGeom>
            <a:solidFill>
              <a:srgbClr val="FFF2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A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5E53BFE1-1598-4418-982A-28A92C513DE2}"/>
              </a:ext>
            </a:extLst>
          </p:cNvPr>
          <p:cNvGrpSpPr/>
          <p:nvPr/>
        </p:nvGrpSpPr>
        <p:grpSpPr>
          <a:xfrm>
            <a:off x="10097261" y="3030104"/>
            <a:ext cx="1757963" cy="1757963"/>
            <a:chOff x="10027672" y="4805955"/>
            <a:chExt cx="1757963" cy="1757963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611CA0C2-C5C5-4B8B-B395-8A0CF680B10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27672" y="4805955"/>
              <a:ext cx="1757963" cy="1757963"/>
            </a:xfrm>
            <a:prstGeom prst="rect">
              <a:avLst/>
            </a:prstGeom>
          </p:spPr>
        </p:pic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015AD074-01CC-4E9E-875F-E39E0DE7EFA4}"/>
                </a:ext>
              </a:extLst>
            </p:cNvPr>
            <p:cNvSpPr/>
            <p:nvPr/>
          </p:nvSpPr>
          <p:spPr>
            <a:xfrm>
              <a:off x="10336229" y="5149177"/>
              <a:ext cx="1140847" cy="1071517"/>
            </a:xfrm>
            <a:prstGeom prst="ellipse">
              <a:avLst/>
            </a:prstGeom>
            <a:solidFill>
              <a:srgbClr val="FFF2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A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584BDD82-6DFB-4E39-8896-9D667562EF32}"/>
              </a:ext>
            </a:extLst>
          </p:cNvPr>
          <p:cNvGrpSpPr/>
          <p:nvPr/>
        </p:nvGrpSpPr>
        <p:grpSpPr>
          <a:xfrm>
            <a:off x="10061664" y="1097766"/>
            <a:ext cx="1757963" cy="1757963"/>
            <a:chOff x="9960996" y="1608602"/>
            <a:chExt cx="1757963" cy="1757963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11FD3C79-E29F-4C96-8CEE-D1B145DCDF4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60996" y="1608602"/>
              <a:ext cx="1757963" cy="1757963"/>
            </a:xfrm>
            <a:prstGeom prst="rect">
              <a:avLst/>
            </a:prstGeom>
          </p:spPr>
        </p:pic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4FA5EE78-131D-430C-9AEA-F5A1EC1B2982}"/>
                </a:ext>
              </a:extLst>
            </p:cNvPr>
            <p:cNvSpPr/>
            <p:nvPr/>
          </p:nvSpPr>
          <p:spPr>
            <a:xfrm>
              <a:off x="10269553" y="1943906"/>
              <a:ext cx="1140847" cy="1071517"/>
            </a:xfrm>
            <a:prstGeom prst="ellipse">
              <a:avLst/>
            </a:prstGeom>
            <a:solidFill>
              <a:srgbClr val="FFF2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A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9DFD3A07-E2E0-4821-80F3-9D49188334FF}"/>
              </a:ext>
            </a:extLst>
          </p:cNvPr>
          <p:cNvSpPr txBox="1"/>
          <p:nvPr/>
        </p:nvSpPr>
        <p:spPr>
          <a:xfrm>
            <a:off x="10653546" y="1430616"/>
            <a:ext cx="659155" cy="1107996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6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</a:rPr>
              <a:t>4</a:t>
            </a:r>
            <a:endParaRPr kumimoji="0" lang="ar-AE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D030700-2E5A-454D-AA26-34CE03B61425}"/>
              </a:ext>
            </a:extLst>
          </p:cNvPr>
          <p:cNvSpPr txBox="1"/>
          <p:nvPr/>
        </p:nvSpPr>
        <p:spPr>
          <a:xfrm>
            <a:off x="10689956" y="3382864"/>
            <a:ext cx="659155" cy="1107996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6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</a:rPr>
              <a:t>7</a:t>
            </a:r>
            <a:endParaRPr kumimoji="0" lang="ar-AE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4E364D98-6838-4F84-909E-E66AF3C310D4}"/>
              </a:ext>
            </a:extLst>
          </p:cNvPr>
          <p:cNvSpPr txBox="1"/>
          <p:nvPr/>
        </p:nvSpPr>
        <p:spPr>
          <a:xfrm>
            <a:off x="10693887" y="5207380"/>
            <a:ext cx="659155" cy="1107996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6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</a:rPr>
              <a:t>5</a:t>
            </a:r>
            <a:endParaRPr kumimoji="0" lang="ar-AE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D3FB404-A501-47BF-9062-9162C0BF1C63}"/>
              </a:ext>
            </a:extLst>
          </p:cNvPr>
          <p:cNvSpPr/>
          <p:nvPr/>
        </p:nvSpPr>
        <p:spPr>
          <a:xfrm>
            <a:off x="95250" y="212033"/>
            <a:ext cx="1022350" cy="251517"/>
          </a:xfrm>
          <a:prstGeom prst="rect">
            <a:avLst/>
          </a:prstGeom>
          <a:solidFill>
            <a:srgbClr val="85DFFF"/>
          </a:solidFill>
          <a:ln>
            <a:solidFill>
              <a:srgbClr val="85D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134406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1.85185E-6 L -0.34726 0.4472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370" y="2236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om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rtoon Slip - Gaming Sound Effect (HD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rtoon Slip - Gaming Sound Effect (HD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</p:childTnLst>
        </p:cTn>
      </p:par>
    </p:tnLst>
    <p:bldLst>
      <p:bldP spid="39" grpId="0"/>
      <p:bldP spid="40" grpId="0"/>
      <p:bldP spid="4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5D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19ABB7B-1C82-4A18-8A2E-3A60C439C7AC}"/>
              </a:ext>
            </a:extLst>
          </p:cNvPr>
          <p:cNvSpPr/>
          <p:nvPr/>
        </p:nvSpPr>
        <p:spPr>
          <a:xfrm>
            <a:off x="0" y="3562351"/>
            <a:ext cx="12192000" cy="329565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2" descr="Cute clouds clipart png 3 » Clipart Station">
            <a:extLst>
              <a:ext uri="{FF2B5EF4-FFF2-40B4-BE49-F238E27FC236}">
                <a16:creationId xmlns:a16="http://schemas.microsoft.com/office/drawing/2014/main" id="{88326967-06AD-4424-AB5D-055FA8166F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1989" y="112952"/>
            <a:ext cx="1226473" cy="733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ute clouds clipart png 3 » Clipart Station">
            <a:extLst>
              <a:ext uri="{FF2B5EF4-FFF2-40B4-BE49-F238E27FC236}">
                <a16:creationId xmlns:a16="http://schemas.microsoft.com/office/drawing/2014/main" id="{8378B05A-2FBA-4331-86B2-144AA367DF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4079" y="151907"/>
            <a:ext cx="1752992" cy="1048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ute clouds clipart png 3 » Clipart Station">
            <a:extLst>
              <a:ext uri="{FF2B5EF4-FFF2-40B4-BE49-F238E27FC236}">
                <a16:creationId xmlns:a16="http://schemas.microsoft.com/office/drawing/2014/main" id="{AC56058D-7A90-47A7-A06D-9CFDB1C010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502" y="363942"/>
            <a:ext cx="1752992" cy="1048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8C5781A6-DB4B-4B1E-A23F-35887B9D67D0}"/>
              </a:ext>
            </a:extLst>
          </p:cNvPr>
          <p:cNvGrpSpPr/>
          <p:nvPr/>
        </p:nvGrpSpPr>
        <p:grpSpPr>
          <a:xfrm>
            <a:off x="866774" y="212033"/>
            <a:ext cx="4772025" cy="6433933"/>
            <a:chOff x="1323974" y="290715"/>
            <a:chExt cx="4772025" cy="6433933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8E764EA2-449F-4B77-8ACE-41B3846BD0E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3974" y="290715"/>
              <a:ext cx="4772025" cy="6433933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713159E-AACA-4078-AEF4-F01355C34281}"/>
                </a:ext>
              </a:extLst>
            </p:cNvPr>
            <p:cNvSpPr/>
            <p:nvPr/>
          </p:nvSpPr>
          <p:spPr>
            <a:xfrm>
              <a:off x="2774581" y="3429000"/>
              <a:ext cx="1921244" cy="1538406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ar-KW" sz="9600" b="1" dirty="0">
                  <a:solidFill>
                    <a:prstClr val="black"/>
                  </a:solidFill>
                  <a:latin typeface="Calibri" panose="020F0502020204030204"/>
                </a:rPr>
                <a:t>44</a:t>
              </a:r>
              <a:endParaRPr kumimoji="0" lang="ar-AE" sz="7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9A88250-37FC-44E0-BDD1-A37D213BB99F}"/>
              </a:ext>
            </a:extLst>
          </p:cNvPr>
          <p:cNvGrpSpPr/>
          <p:nvPr/>
        </p:nvGrpSpPr>
        <p:grpSpPr>
          <a:xfrm>
            <a:off x="5270615" y="2008025"/>
            <a:ext cx="2322358" cy="3801492"/>
            <a:chOff x="5270615" y="2008025"/>
            <a:chExt cx="2322358" cy="3801492"/>
          </a:xfrm>
        </p:grpSpPr>
        <p:sp>
          <p:nvSpPr>
            <p:cNvPr id="16" name="Half Frame 15">
              <a:extLst>
                <a:ext uri="{FF2B5EF4-FFF2-40B4-BE49-F238E27FC236}">
                  <a16:creationId xmlns:a16="http://schemas.microsoft.com/office/drawing/2014/main" id="{E866AE24-3B5A-4DDF-855F-531AF6F33383}"/>
                </a:ext>
              </a:extLst>
            </p:cNvPr>
            <p:cNvSpPr/>
            <p:nvPr/>
          </p:nvSpPr>
          <p:spPr>
            <a:xfrm rot="19160315">
              <a:off x="5270615" y="3117480"/>
              <a:ext cx="1717360" cy="1692227"/>
            </a:xfrm>
            <a:prstGeom prst="halfFrame">
              <a:avLst>
                <a:gd name="adj1" fmla="val 19733"/>
                <a:gd name="adj2" fmla="val 23733"/>
              </a:avLst>
            </a:prstGeom>
            <a:solidFill>
              <a:srgbClr val="989898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A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5FFC459F-EDC3-4BF4-9FD8-CEDA4E25DE6D}"/>
                </a:ext>
              </a:extLst>
            </p:cNvPr>
            <p:cNvSpPr/>
            <p:nvPr/>
          </p:nvSpPr>
          <p:spPr>
            <a:xfrm>
              <a:off x="5835010" y="2008025"/>
              <a:ext cx="1757963" cy="1523634"/>
            </a:xfrm>
            <a:prstGeom prst="roundRect">
              <a:avLst/>
            </a:prstGeom>
            <a:solidFill>
              <a:srgbClr val="FFF2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KW" sz="9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rPr>
                <a:t>33</a:t>
              </a:r>
              <a:endParaRPr kumimoji="0" lang="ar-AE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8D395B18-7D2D-4F51-B125-EA9EDCE96605}"/>
                </a:ext>
              </a:extLst>
            </p:cNvPr>
            <p:cNvSpPr/>
            <p:nvPr/>
          </p:nvSpPr>
          <p:spPr>
            <a:xfrm>
              <a:off x="5835010" y="4285883"/>
              <a:ext cx="1757963" cy="1523634"/>
            </a:xfrm>
            <a:prstGeom prst="roundRect">
              <a:avLst/>
            </a:prstGeom>
            <a:solidFill>
              <a:srgbClr val="FFF2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A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CDDB5C91-1B56-465F-B872-AB9E04EF779C}"/>
              </a:ext>
            </a:extLst>
          </p:cNvPr>
          <p:cNvSpPr txBox="1"/>
          <p:nvPr/>
        </p:nvSpPr>
        <p:spPr>
          <a:xfrm>
            <a:off x="6424012" y="3350318"/>
            <a:ext cx="723275" cy="1200329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+</a:t>
            </a:r>
            <a:endParaRPr kumimoji="0" lang="ar-AE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A6BFBD5C-1C3E-497F-A305-2478465C7D18}"/>
              </a:ext>
            </a:extLst>
          </p:cNvPr>
          <p:cNvGrpSpPr/>
          <p:nvPr/>
        </p:nvGrpSpPr>
        <p:grpSpPr>
          <a:xfrm>
            <a:off x="10108275" y="4882679"/>
            <a:ext cx="1735939" cy="1735939"/>
            <a:chOff x="8627498" y="3428999"/>
            <a:chExt cx="1735939" cy="1735939"/>
          </a:xfrm>
        </p:grpSpPr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1E8D2278-B10F-4A46-9499-30C81AEF8B8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27498" y="3428999"/>
              <a:ext cx="1735939" cy="1735939"/>
            </a:xfrm>
            <a:prstGeom prst="rect">
              <a:avLst/>
            </a:prstGeom>
          </p:spPr>
        </p:pic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46649885-907E-4AD9-847C-040820FB39AE}"/>
                </a:ext>
              </a:extLst>
            </p:cNvPr>
            <p:cNvSpPr/>
            <p:nvPr/>
          </p:nvSpPr>
          <p:spPr>
            <a:xfrm>
              <a:off x="8925043" y="3734438"/>
              <a:ext cx="1140847" cy="1071517"/>
            </a:xfrm>
            <a:prstGeom prst="ellipse">
              <a:avLst/>
            </a:prstGeom>
            <a:solidFill>
              <a:srgbClr val="FFF2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A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5E53BFE1-1598-4418-982A-28A92C513DE2}"/>
              </a:ext>
            </a:extLst>
          </p:cNvPr>
          <p:cNvGrpSpPr/>
          <p:nvPr/>
        </p:nvGrpSpPr>
        <p:grpSpPr>
          <a:xfrm>
            <a:off x="10097261" y="3030104"/>
            <a:ext cx="1757963" cy="1757963"/>
            <a:chOff x="10027672" y="4805955"/>
            <a:chExt cx="1757963" cy="1757963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611CA0C2-C5C5-4B8B-B395-8A0CF680B10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27672" y="4805955"/>
              <a:ext cx="1757963" cy="1757963"/>
            </a:xfrm>
            <a:prstGeom prst="rect">
              <a:avLst/>
            </a:prstGeom>
          </p:spPr>
        </p:pic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015AD074-01CC-4E9E-875F-E39E0DE7EFA4}"/>
                </a:ext>
              </a:extLst>
            </p:cNvPr>
            <p:cNvSpPr/>
            <p:nvPr/>
          </p:nvSpPr>
          <p:spPr>
            <a:xfrm>
              <a:off x="10336229" y="5149177"/>
              <a:ext cx="1140847" cy="1071517"/>
            </a:xfrm>
            <a:prstGeom prst="ellipse">
              <a:avLst/>
            </a:prstGeom>
            <a:solidFill>
              <a:srgbClr val="FFF2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A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584BDD82-6DFB-4E39-8896-9D667562EF32}"/>
              </a:ext>
            </a:extLst>
          </p:cNvPr>
          <p:cNvGrpSpPr/>
          <p:nvPr/>
        </p:nvGrpSpPr>
        <p:grpSpPr>
          <a:xfrm>
            <a:off x="10061664" y="1097766"/>
            <a:ext cx="1757963" cy="1757963"/>
            <a:chOff x="9960996" y="1608602"/>
            <a:chExt cx="1757963" cy="1757963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11FD3C79-E29F-4C96-8CEE-D1B145DCDF4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60996" y="1608602"/>
              <a:ext cx="1757963" cy="1757963"/>
            </a:xfrm>
            <a:prstGeom prst="rect">
              <a:avLst/>
            </a:prstGeom>
          </p:spPr>
        </p:pic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4FA5EE78-131D-430C-9AEA-F5A1EC1B2982}"/>
                </a:ext>
              </a:extLst>
            </p:cNvPr>
            <p:cNvSpPr/>
            <p:nvPr/>
          </p:nvSpPr>
          <p:spPr>
            <a:xfrm>
              <a:off x="10269553" y="1943906"/>
              <a:ext cx="1140847" cy="1071517"/>
            </a:xfrm>
            <a:prstGeom prst="ellipse">
              <a:avLst/>
            </a:prstGeom>
            <a:solidFill>
              <a:srgbClr val="FFF2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A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9DFD3A07-E2E0-4821-80F3-9D49188334FF}"/>
              </a:ext>
            </a:extLst>
          </p:cNvPr>
          <p:cNvSpPr txBox="1"/>
          <p:nvPr/>
        </p:nvSpPr>
        <p:spPr>
          <a:xfrm>
            <a:off x="10518489" y="3447476"/>
            <a:ext cx="1050288" cy="1015663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</a:rPr>
              <a:t>11</a:t>
            </a:r>
            <a:endParaRPr kumimoji="0" lang="ar-AE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D030700-2E5A-454D-AA26-34CE03B61425}"/>
              </a:ext>
            </a:extLst>
          </p:cNvPr>
          <p:cNvSpPr txBox="1"/>
          <p:nvPr/>
        </p:nvSpPr>
        <p:spPr>
          <a:xfrm>
            <a:off x="10608928" y="1458953"/>
            <a:ext cx="659155" cy="1107996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6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</a:rPr>
              <a:t>2</a:t>
            </a:r>
            <a:endParaRPr kumimoji="0" lang="ar-AE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4E364D98-6838-4F84-909E-E66AF3C310D4}"/>
              </a:ext>
            </a:extLst>
          </p:cNvPr>
          <p:cNvSpPr txBox="1"/>
          <p:nvPr/>
        </p:nvSpPr>
        <p:spPr>
          <a:xfrm>
            <a:off x="10693887" y="5207380"/>
            <a:ext cx="659155" cy="1107996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6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</a:rPr>
              <a:t>6</a:t>
            </a:r>
            <a:endParaRPr kumimoji="0" lang="ar-AE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0EB43CF-5AE9-4794-9994-A4D99A573EDD}"/>
              </a:ext>
            </a:extLst>
          </p:cNvPr>
          <p:cNvSpPr/>
          <p:nvPr/>
        </p:nvSpPr>
        <p:spPr>
          <a:xfrm>
            <a:off x="95250" y="212033"/>
            <a:ext cx="1022350" cy="251517"/>
          </a:xfrm>
          <a:prstGeom prst="rect">
            <a:avLst/>
          </a:prstGeom>
          <a:solidFill>
            <a:srgbClr val="85DFFF"/>
          </a:solidFill>
          <a:ln>
            <a:solidFill>
              <a:srgbClr val="85D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14FFD06-5372-4E7B-A136-840C5D59BDF8}"/>
              </a:ext>
            </a:extLst>
          </p:cNvPr>
          <p:cNvSpPr/>
          <p:nvPr/>
        </p:nvSpPr>
        <p:spPr>
          <a:xfrm>
            <a:off x="6929073" y="382395"/>
            <a:ext cx="288091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KW" sz="48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/>
                <a:cs typeface="Sultan bold" pitchFamily="2" charset="-78"/>
              </a:rPr>
              <a:t>أكملي الفراغ:</a:t>
            </a:r>
            <a:endParaRPr kumimoji="0" lang="en-US" sz="48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Sultan bold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227922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1.48148E-6 L -0.34713 0.1798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357" y="898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om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rtoon Slip - Gaming Sound Effect (HD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rtoon Slip - Gaming Sound Effect (HD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</p:childTnLst>
        </p:cTn>
      </p:par>
    </p:tnLst>
    <p:bldLst>
      <p:bldP spid="39" grpId="0"/>
      <p:bldP spid="40" grpId="0"/>
      <p:bldP spid="4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5D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19ABB7B-1C82-4A18-8A2E-3A60C439C7AC}"/>
              </a:ext>
            </a:extLst>
          </p:cNvPr>
          <p:cNvSpPr/>
          <p:nvPr/>
        </p:nvSpPr>
        <p:spPr>
          <a:xfrm>
            <a:off x="0" y="3562351"/>
            <a:ext cx="12192000" cy="329565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2" descr="Cute clouds clipart png 3 » Clipart Station">
            <a:extLst>
              <a:ext uri="{FF2B5EF4-FFF2-40B4-BE49-F238E27FC236}">
                <a16:creationId xmlns:a16="http://schemas.microsoft.com/office/drawing/2014/main" id="{88326967-06AD-4424-AB5D-055FA8166F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1989" y="112952"/>
            <a:ext cx="1226473" cy="733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ute clouds clipart png 3 » Clipart Station">
            <a:extLst>
              <a:ext uri="{FF2B5EF4-FFF2-40B4-BE49-F238E27FC236}">
                <a16:creationId xmlns:a16="http://schemas.microsoft.com/office/drawing/2014/main" id="{8378B05A-2FBA-4331-86B2-144AA367DF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4079" y="151907"/>
            <a:ext cx="1752992" cy="1048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ute clouds clipart png 3 » Clipart Station">
            <a:extLst>
              <a:ext uri="{FF2B5EF4-FFF2-40B4-BE49-F238E27FC236}">
                <a16:creationId xmlns:a16="http://schemas.microsoft.com/office/drawing/2014/main" id="{AC56058D-7A90-47A7-A06D-9CFDB1C010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502" y="363942"/>
            <a:ext cx="1752992" cy="1048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8C5781A6-DB4B-4B1E-A23F-35887B9D67D0}"/>
              </a:ext>
            </a:extLst>
          </p:cNvPr>
          <p:cNvGrpSpPr/>
          <p:nvPr/>
        </p:nvGrpSpPr>
        <p:grpSpPr>
          <a:xfrm>
            <a:off x="866774" y="212033"/>
            <a:ext cx="4772025" cy="6433933"/>
            <a:chOff x="1323974" y="290715"/>
            <a:chExt cx="4772025" cy="6433933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8E764EA2-449F-4B77-8ACE-41B3846BD0E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3974" y="290715"/>
              <a:ext cx="4772025" cy="6433933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713159E-AACA-4078-AEF4-F01355C34281}"/>
                </a:ext>
              </a:extLst>
            </p:cNvPr>
            <p:cNvSpPr/>
            <p:nvPr/>
          </p:nvSpPr>
          <p:spPr>
            <a:xfrm>
              <a:off x="2774581" y="3429000"/>
              <a:ext cx="1921244" cy="1538406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KW" sz="9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34</a:t>
              </a:r>
              <a:endParaRPr kumimoji="0" lang="ar-AE" sz="9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9A88250-37FC-44E0-BDD1-A37D213BB99F}"/>
              </a:ext>
            </a:extLst>
          </p:cNvPr>
          <p:cNvGrpSpPr/>
          <p:nvPr/>
        </p:nvGrpSpPr>
        <p:grpSpPr>
          <a:xfrm>
            <a:off x="5270615" y="2008025"/>
            <a:ext cx="2322358" cy="3801492"/>
            <a:chOff x="5270615" y="2008025"/>
            <a:chExt cx="2322358" cy="3801492"/>
          </a:xfrm>
        </p:grpSpPr>
        <p:sp>
          <p:nvSpPr>
            <p:cNvPr id="16" name="Half Frame 15">
              <a:extLst>
                <a:ext uri="{FF2B5EF4-FFF2-40B4-BE49-F238E27FC236}">
                  <a16:creationId xmlns:a16="http://schemas.microsoft.com/office/drawing/2014/main" id="{E866AE24-3B5A-4DDF-855F-531AF6F33383}"/>
                </a:ext>
              </a:extLst>
            </p:cNvPr>
            <p:cNvSpPr/>
            <p:nvPr/>
          </p:nvSpPr>
          <p:spPr>
            <a:xfrm rot="19160315">
              <a:off x="5270615" y="3117480"/>
              <a:ext cx="1717360" cy="1692227"/>
            </a:xfrm>
            <a:prstGeom prst="halfFrame">
              <a:avLst>
                <a:gd name="adj1" fmla="val 19733"/>
                <a:gd name="adj2" fmla="val 23733"/>
              </a:avLst>
            </a:prstGeom>
            <a:solidFill>
              <a:srgbClr val="989898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A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5FFC459F-EDC3-4BF4-9FD8-CEDA4E25DE6D}"/>
                </a:ext>
              </a:extLst>
            </p:cNvPr>
            <p:cNvSpPr/>
            <p:nvPr/>
          </p:nvSpPr>
          <p:spPr>
            <a:xfrm>
              <a:off x="5835010" y="2008025"/>
              <a:ext cx="1757963" cy="1523634"/>
            </a:xfrm>
            <a:prstGeom prst="roundRect">
              <a:avLst/>
            </a:prstGeom>
            <a:solidFill>
              <a:srgbClr val="FFF2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KW" sz="9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rPr>
                <a:t>14</a:t>
              </a:r>
              <a:endParaRPr kumimoji="0" lang="ar-AE" sz="9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8D395B18-7D2D-4F51-B125-EA9EDCE96605}"/>
                </a:ext>
              </a:extLst>
            </p:cNvPr>
            <p:cNvSpPr/>
            <p:nvPr/>
          </p:nvSpPr>
          <p:spPr>
            <a:xfrm>
              <a:off x="5835010" y="4285883"/>
              <a:ext cx="1757963" cy="1523634"/>
            </a:xfrm>
            <a:prstGeom prst="roundRect">
              <a:avLst/>
            </a:prstGeom>
            <a:solidFill>
              <a:srgbClr val="FFF2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A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CDDB5C91-1B56-465F-B872-AB9E04EF779C}"/>
              </a:ext>
            </a:extLst>
          </p:cNvPr>
          <p:cNvSpPr txBox="1"/>
          <p:nvPr/>
        </p:nvSpPr>
        <p:spPr>
          <a:xfrm>
            <a:off x="6424012" y="3350318"/>
            <a:ext cx="723275" cy="1200329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+</a:t>
            </a:r>
            <a:endParaRPr kumimoji="0" lang="ar-AE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A6BFBD5C-1C3E-497F-A305-2478465C7D18}"/>
              </a:ext>
            </a:extLst>
          </p:cNvPr>
          <p:cNvGrpSpPr/>
          <p:nvPr/>
        </p:nvGrpSpPr>
        <p:grpSpPr>
          <a:xfrm>
            <a:off x="10108275" y="4882679"/>
            <a:ext cx="1735939" cy="1735939"/>
            <a:chOff x="8627498" y="3428999"/>
            <a:chExt cx="1735939" cy="1735939"/>
          </a:xfrm>
        </p:grpSpPr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1E8D2278-B10F-4A46-9499-30C81AEF8B8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27498" y="3428999"/>
              <a:ext cx="1735939" cy="1735939"/>
            </a:xfrm>
            <a:prstGeom prst="rect">
              <a:avLst/>
            </a:prstGeom>
          </p:spPr>
        </p:pic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46649885-907E-4AD9-847C-040820FB39AE}"/>
                </a:ext>
              </a:extLst>
            </p:cNvPr>
            <p:cNvSpPr/>
            <p:nvPr/>
          </p:nvSpPr>
          <p:spPr>
            <a:xfrm>
              <a:off x="8925043" y="3734438"/>
              <a:ext cx="1140847" cy="1071517"/>
            </a:xfrm>
            <a:prstGeom prst="ellipse">
              <a:avLst/>
            </a:prstGeom>
            <a:solidFill>
              <a:srgbClr val="FFF2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A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5E53BFE1-1598-4418-982A-28A92C513DE2}"/>
              </a:ext>
            </a:extLst>
          </p:cNvPr>
          <p:cNvGrpSpPr/>
          <p:nvPr/>
        </p:nvGrpSpPr>
        <p:grpSpPr>
          <a:xfrm>
            <a:off x="10097261" y="3030104"/>
            <a:ext cx="1757963" cy="1757963"/>
            <a:chOff x="10027672" y="4805955"/>
            <a:chExt cx="1757963" cy="1757963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611CA0C2-C5C5-4B8B-B395-8A0CF680B10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27672" y="4805955"/>
              <a:ext cx="1757963" cy="1757963"/>
            </a:xfrm>
            <a:prstGeom prst="rect">
              <a:avLst/>
            </a:prstGeom>
          </p:spPr>
        </p:pic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015AD074-01CC-4E9E-875F-E39E0DE7EFA4}"/>
                </a:ext>
              </a:extLst>
            </p:cNvPr>
            <p:cNvSpPr/>
            <p:nvPr/>
          </p:nvSpPr>
          <p:spPr>
            <a:xfrm>
              <a:off x="10336229" y="5149177"/>
              <a:ext cx="1140847" cy="1071517"/>
            </a:xfrm>
            <a:prstGeom prst="ellipse">
              <a:avLst/>
            </a:prstGeom>
            <a:solidFill>
              <a:srgbClr val="FFF2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A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584BDD82-6DFB-4E39-8896-9D667562EF32}"/>
              </a:ext>
            </a:extLst>
          </p:cNvPr>
          <p:cNvGrpSpPr/>
          <p:nvPr/>
        </p:nvGrpSpPr>
        <p:grpSpPr>
          <a:xfrm>
            <a:off x="10061664" y="1097766"/>
            <a:ext cx="1757963" cy="1757963"/>
            <a:chOff x="9960996" y="1608602"/>
            <a:chExt cx="1757963" cy="1757963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11FD3C79-E29F-4C96-8CEE-D1B145DCDF4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60996" y="1608602"/>
              <a:ext cx="1757963" cy="1757963"/>
            </a:xfrm>
            <a:prstGeom prst="rect">
              <a:avLst/>
            </a:prstGeom>
          </p:spPr>
        </p:pic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4FA5EE78-131D-430C-9AEA-F5A1EC1B2982}"/>
                </a:ext>
              </a:extLst>
            </p:cNvPr>
            <p:cNvSpPr/>
            <p:nvPr/>
          </p:nvSpPr>
          <p:spPr>
            <a:xfrm>
              <a:off x="10269553" y="1943906"/>
              <a:ext cx="1140847" cy="1071517"/>
            </a:xfrm>
            <a:prstGeom prst="ellipse">
              <a:avLst/>
            </a:prstGeom>
            <a:solidFill>
              <a:srgbClr val="FFF2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A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9DFD3A07-E2E0-4821-80F3-9D49188334FF}"/>
              </a:ext>
            </a:extLst>
          </p:cNvPr>
          <p:cNvSpPr txBox="1"/>
          <p:nvPr/>
        </p:nvSpPr>
        <p:spPr>
          <a:xfrm>
            <a:off x="10481267" y="5196650"/>
            <a:ext cx="1133644" cy="1107996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6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</a:rPr>
              <a:t>20</a:t>
            </a:r>
            <a:endParaRPr kumimoji="0" lang="ar-AE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D030700-2E5A-454D-AA26-34CE03B61425}"/>
              </a:ext>
            </a:extLst>
          </p:cNvPr>
          <p:cNvSpPr txBox="1"/>
          <p:nvPr/>
        </p:nvSpPr>
        <p:spPr>
          <a:xfrm>
            <a:off x="10689143" y="1419422"/>
            <a:ext cx="659155" cy="1107996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6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</a:rPr>
              <a:t>7</a:t>
            </a:r>
            <a:endParaRPr kumimoji="0" lang="ar-AE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4E364D98-6838-4F84-909E-E66AF3C310D4}"/>
              </a:ext>
            </a:extLst>
          </p:cNvPr>
          <p:cNvSpPr txBox="1"/>
          <p:nvPr/>
        </p:nvSpPr>
        <p:spPr>
          <a:xfrm>
            <a:off x="10518489" y="3401334"/>
            <a:ext cx="1133644" cy="1107996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6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</a:rPr>
              <a:t>10</a:t>
            </a:r>
            <a:endParaRPr kumimoji="0" lang="ar-AE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D280418-64A5-4C16-B61D-5A9678702021}"/>
              </a:ext>
            </a:extLst>
          </p:cNvPr>
          <p:cNvSpPr/>
          <p:nvPr/>
        </p:nvSpPr>
        <p:spPr>
          <a:xfrm>
            <a:off x="95250" y="212033"/>
            <a:ext cx="1022350" cy="251517"/>
          </a:xfrm>
          <a:prstGeom prst="rect">
            <a:avLst/>
          </a:prstGeom>
          <a:solidFill>
            <a:srgbClr val="85DFFF"/>
          </a:solidFill>
          <a:ln>
            <a:solidFill>
              <a:srgbClr val="85D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0D272B8-02EB-4386-B7EC-AFF34D848AE5}"/>
              </a:ext>
            </a:extLst>
          </p:cNvPr>
          <p:cNvSpPr/>
          <p:nvPr/>
        </p:nvSpPr>
        <p:spPr>
          <a:xfrm>
            <a:off x="6929073" y="382395"/>
            <a:ext cx="288091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KW" sz="48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/>
                <a:cs typeface="Sultan bold" pitchFamily="2" charset="-78"/>
              </a:rPr>
              <a:t>أكملي الفراغ:</a:t>
            </a:r>
            <a:endParaRPr kumimoji="0" lang="en-US" sz="48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Sultan bold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897275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07407E-6 L -0.34701 -0.1037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357" y="-518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om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rtoon Slip - Gaming Sound Effect (HD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rtoon Slip - Gaming Sound Effect (HD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</p:childTnLst>
        </p:cTn>
      </p:par>
    </p:tnLst>
    <p:bldLst>
      <p:bldP spid="39" grpId="0"/>
      <p:bldP spid="40" grpId="0"/>
      <p:bldP spid="4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C0A8E14-46B2-4BA2-93D1-470653CCA5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9493" y="536713"/>
            <a:ext cx="6633013" cy="5784574"/>
          </a:xfrm>
          <a:prstGeom prst="rect">
            <a:avLst/>
          </a:prstGeom>
          <a:ln w="38100" cap="sq">
            <a:solidFill>
              <a:schemeClr val="accent5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5D2410C-AD14-4C14-A6F9-B80364DE4303}"/>
              </a:ext>
            </a:extLst>
          </p:cNvPr>
          <p:cNvSpPr txBox="1"/>
          <p:nvPr/>
        </p:nvSpPr>
        <p:spPr>
          <a:xfrm>
            <a:off x="4287078" y="3175194"/>
            <a:ext cx="4101548" cy="923330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 rtl="1"/>
            <a:r>
              <a:rPr lang="ar-KW" sz="5400" b="1" baseline="30000" dirty="0">
                <a:solidFill>
                  <a:srgbClr val="FF0000"/>
                </a:solidFill>
              </a:rPr>
              <a:t>+</a:t>
            </a:r>
            <a:r>
              <a:rPr lang="ar-KW" sz="5400" b="1" dirty="0">
                <a:solidFill>
                  <a:srgbClr val="FF0000"/>
                </a:solidFill>
              </a:rPr>
              <a:t> 9 +  </a:t>
            </a:r>
            <a:r>
              <a:rPr lang="ar-KW" sz="5400" b="1" baseline="30000" dirty="0">
                <a:solidFill>
                  <a:srgbClr val="FF0000"/>
                </a:solidFill>
              </a:rPr>
              <a:t>ــــــــــــ</a:t>
            </a:r>
            <a:r>
              <a:rPr lang="ar-KW" sz="5400" b="1" dirty="0">
                <a:solidFill>
                  <a:srgbClr val="FF0000"/>
                </a:solidFill>
              </a:rPr>
              <a:t> 12 =  </a:t>
            </a:r>
            <a:r>
              <a:rPr lang="ar-KW" sz="5400" b="1" baseline="30000" dirty="0">
                <a:solidFill>
                  <a:srgbClr val="FF0000"/>
                </a:solidFill>
              </a:rPr>
              <a:t>ـــــــــــ</a:t>
            </a:r>
            <a:r>
              <a:rPr lang="ar-KW" sz="5400" b="1" dirty="0">
                <a:solidFill>
                  <a:srgbClr val="FF0000"/>
                </a:solidFill>
              </a:rPr>
              <a:t> 3</a:t>
            </a:r>
          </a:p>
        </p:txBody>
      </p:sp>
    </p:spTree>
    <p:extLst>
      <p:ext uri="{BB962C8B-B14F-4D97-AF65-F5344CB8AC3E}">
        <p14:creationId xmlns:p14="http://schemas.microsoft.com/office/powerpoint/2010/main" val="3210479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29862D-1954-4CB4-4804-41D56C6D4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3668" y="3876261"/>
            <a:ext cx="9884664" cy="1245704"/>
          </a:xfrm>
        </p:spPr>
        <p:txBody>
          <a:bodyPr anchor="ctr">
            <a:normAutofit/>
          </a:bodyPr>
          <a:lstStyle/>
          <a:p>
            <a:r>
              <a:rPr lang="ar-KW" sz="6600" b="1" dirty="0"/>
              <a:t>عرض الدرس</a:t>
            </a:r>
          </a:p>
        </p:txBody>
      </p:sp>
    </p:spTree>
    <p:extLst>
      <p:ext uri="{BB962C8B-B14F-4D97-AF65-F5344CB8AC3E}">
        <p14:creationId xmlns:p14="http://schemas.microsoft.com/office/powerpoint/2010/main" val="27950376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E6C3EEB-DCB2-4382-96E3-FBC4D601D3F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1836"/>
          <a:stretch/>
        </p:blipFill>
        <p:spPr>
          <a:xfrm>
            <a:off x="985306" y="556594"/>
            <a:ext cx="10221387" cy="2926363"/>
          </a:xfrm>
          <a:prstGeom prst="rect">
            <a:avLst/>
          </a:prstGeom>
          <a:ln w="38100" cap="sq">
            <a:solidFill>
              <a:schemeClr val="accent5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7BC4E9B8-E35A-4DEF-93CB-2E1FC2CD4B43}"/>
              </a:ext>
            </a:extLst>
          </p:cNvPr>
          <p:cNvGrpSpPr/>
          <p:nvPr/>
        </p:nvGrpSpPr>
        <p:grpSpPr>
          <a:xfrm>
            <a:off x="7501559" y="5150644"/>
            <a:ext cx="3246782" cy="180975"/>
            <a:chOff x="3710609" y="5645944"/>
            <a:chExt cx="3246782" cy="180975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8BF8BA31-B233-42C1-83AA-0001659C3DB3}"/>
                </a:ext>
              </a:extLst>
            </p:cNvPr>
            <p:cNvCxnSpPr/>
            <p:nvPr/>
          </p:nvCxnSpPr>
          <p:spPr>
            <a:xfrm>
              <a:off x="3710609" y="5738191"/>
              <a:ext cx="3246782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7E332376-2FAA-4ADF-B375-E7CE05E3FA40}"/>
                </a:ext>
              </a:extLst>
            </p:cNvPr>
            <p:cNvCxnSpPr/>
            <p:nvPr/>
          </p:nvCxnSpPr>
          <p:spPr>
            <a:xfrm>
              <a:off x="3710609" y="5645944"/>
              <a:ext cx="0" cy="180975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30BAE5C0-507F-4B38-A025-D0DDD4C0CC7F}"/>
                </a:ext>
              </a:extLst>
            </p:cNvPr>
            <p:cNvCxnSpPr/>
            <p:nvPr/>
          </p:nvCxnSpPr>
          <p:spPr>
            <a:xfrm>
              <a:off x="6957391" y="5645944"/>
              <a:ext cx="0" cy="180975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D179D48-ED61-430E-BDD8-F7B3EF97ECF7}"/>
              </a:ext>
            </a:extLst>
          </p:cNvPr>
          <p:cNvGrpSpPr/>
          <p:nvPr/>
        </p:nvGrpSpPr>
        <p:grpSpPr>
          <a:xfrm>
            <a:off x="7501558" y="4760758"/>
            <a:ext cx="3246782" cy="183357"/>
            <a:chOff x="3710609" y="5153025"/>
            <a:chExt cx="3246782" cy="183357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EB17F115-0A06-42B9-98A8-49EE7E688476}"/>
                </a:ext>
              </a:extLst>
            </p:cNvPr>
            <p:cNvGrpSpPr/>
            <p:nvPr/>
          </p:nvGrpSpPr>
          <p:grpSpPr>
            <a:xfrm>
              <a:off x="3710609" y="5155407"/>
              <a:ext cx="3246782" cy="180975"/>
              <a:chOff x="3710609" y="5645944"/>
              <a:chExt cx="3246782" cy="180975"/>
            </a:xfrm>
          </p:grpSpPr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05680D39-2DF8-4011-A2FA-A3B9D8EFFD15}"/>
                  </a:ext>
                </a:extLst>
              </p:cNvPr>
              <p:cNvCxnSpPr/>
              <p:nvPr/>
            </p:nvCxnSpPr>
            <p:spPr>
              <a:xfrm>
                <a:off x="3710609" y="5738191"/>
                <a:ext cx="3246782" cy="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5B585E2C-E284-4851-A1E4-97D13DA735AC}"/>
                  </a:ext>
                </a:extLst>
              </p:cNvPr>
              <p:cNvCxnSpPr/>
              <p:nvPr/>
            </p:nvCxnSpPr>
            <p:spPr>
              <a:xfrm>
                <a:off x="3710609" y="5645944"/>
                <a:ext cx="0" cy="180975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BDB2EAAF-A6EE-4BAC-B439-747486BB5114}"/>
                  </a:ext>
                </a:extLst>
              </p:cNvPr>
              <p:cNvCxnSpPr/>
              <p:nvPr/>
            </p:nvCxnSpPr>
            <p:spPr>
              <a:xfrm>
                <a:off x="6957391" y="5645944"/>
                <a:ext cx="0" cy="180975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1A82A49B-E31B-418D-902F-D7062E5C5B62}"/>
                </a:ext>
              </a:extLst>
            </p:cNvPr>
            <p:cNvCxnSpPr/>
            <p:nvPr/>
          </p:nvCxnSpPr>
          <p:spPr>
            <a:xfrm>
              <a:off x="4732165" y="5155407"/>
              <a:ext cx="0" cy="180975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3EBB021E-819C-4342-9C4C-7EBFD1DB5C5E}"/>
                </a:ext>
              </a:extLst>
            </p:cNvPr>
            <p:cNvCxnSpPr/>
            <p:nvPr/>
          </p:nvCxnSpPr>
          <p:spPr>
            <a:xfrm>
              <a:off x="5858496" y="5153025"/>
              <a:ext cx="0" cy="180975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DB647DCE-242A-47C1-A8A7-FCFD49BFC210}"/>
              </a:ext>
            </a:extLst>
          </p:cNvPr>
          <p:cNvSpPr txBox="1"/>
          <p:nvPr/>
        </p:nvSpPr>
        <p:spPr>
          <a:xfrm>
            <a:off x="8674376" y="5341845"/>
            <a:ext cx="901147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KW" sz="3600" b="1" dirty="0"/>
              <a:t>150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BE4DBB5-9DCF-4978-9995-BA08DF8F46EA}"/>
              </a:ext>
            </a:extLst>
          </p:cNvPr>
          <p:cNvSpPr txBox="1"/>
          <p:nvPr/>
        </p:nvSpPr>
        <p:spPr>
          <a:xfrm>
            <a:off x="7557002" y="4101880"/>
            <a:ext cx="901147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KW" sz="3600" b="1" dirty="0"/>
              <a:t>30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F761980-2FAC-41B7-9F66-F2F24B5C8D85}"/>
              </a:ext>
            </a:extLst>
          </p:cNvPr>
          <p:cNvSpPr txBox="1"/>
          <p:nvPr/>
        </p:nvSpPr>
        <p:spPr>
          <a:xfrm>
            <a:off x="8634000" y="4114427"/>
            <a:ext cx="901147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KW" sz="3600" b="1" dirty="0"/>
              <a:t>س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6A00B48-4ED0-47E4-80C9-F5BC4FB75532}"/>
              </a:ext>
            </a:extLst>
          </p:cNvPr>
          <p:cNvSpPr txBox="1"/>
          <p:nvPr/>
        </p:nvSpPr>
        <p:spPr>
          <a:xfrm>
            <a:off x="9710998" y="4126974"/>
            <a:ext cx="901147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KW" sz="3600" b="1" dirty="0"/>
              <a:t>س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B0E377D0-F169-4DD1-B8F1-DF07E55F689A}"/>
              </a:ext>
            </a:extLst>
          </p:cNvPr>
          <p:cNvCxnSpPr/>
          <p:nvPr/>
        </p:nvCxnSpPr>
        <p:spPr>
          <a:xfrm flipH="1">
            <a:off x="4368800" y="4997450"/>
            <a:ext cx="2432050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1991B69B-61D8-40A7-8F54-C16AE7EFCF79}"/>
              </a:ext>
            </a:extLst>
          </p:cNvPr>
          <p:cNvSpPr txBox="1"/>
          <p:nvPr/>
        </p:nvSpPr>
        <p:spPr>
          <a:xfrm>
            <a:off x="3291802" y="4594800"/>
            <a:ext cx="901147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KW" sz="3600" b="1" dirty="0"/>
              <a:t>2 س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448EEAB-B746-4E70-8744-97C564092032}"/>
              </a:ext>
            </a:extLst>
          </p:cNvPr>
          <p:cNvSpPr txBox="1"/>
          <p:nvPr/>
        </p:nvSpPr>
        <p:spPr>
          <a:xfrm>
            <a:off x="2665377" y="4674284"/>
            <a:ext cx="901147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KW" sz="3600" b="1" dirty="0"/>
              <a:t>+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F597730-2CF9-41F7-8AEA-DBA6B485845E}"/>
              </a:ext>
            </a:extLst>
          </p:cNvPr>
          <p:cNvSpPr txBox="1"/>
          <p:nvPr/>
        </p:nvSpPr>
        <p:spPr>
          <a:xfrm>
            <a:off x="2038952" y="4674284"/>
            <a:ext cx="901147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KW" sz="3600" b="1" dirty="0"/>
              <a:t>30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F7157FE-7BD8-4DD1-9255-D607DF0CB751}"/>
              </a:ext>
            </a:extLst>
          </p:cNvPr>
          <p:cNvSpPr txBox="1"/>
          <p:nvPr/>
        </p:nvSpPr>
        <p:spPr>
          <a:xfrm>
            <a:off x="1122020" y="4674283"/>
            <a:ext cx="1146908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KW" sz="3600" b="1" dirty="0"/>
              <a:t>= 150</a:t>
            </a:r>
          </a:p>
        </p:txBody>
      </p:sp>
    </p:spTree>
    <p:extLst>
      <p:ext uri="{BB962C8B-B14F-4D97-AF65-F5344CB8AC3E}">
        <p14:creationId xmlns:p14="http://schemas.microsoft.com/office/powerpoint/2010/main" val="1685428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28" grpId="0"/>
      <p:bldP spid="32" grpId="0"/>
      <p:bldP spid="33" grpId="0"/>
      <p:bldP spid="34" grpId="0"/>
      <p:bldP spid="3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Gill Sans M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VTI" id="{A72E8C35-66DD-49F8-AF66-813F19B983AE}" vid="{93CCBC76-B7A1-4C3D-93EA-5CE34C4670F9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MSFT_Color_1">
      <a:dk1>
        <a:srgbClr val="32363F"/>
      </a:dk1>
      <a:lt1>
        <a:sysClr val="window" lastClr="FFFFFF"/>
      </a:lt1>
      <a:dk2>
        <a:srgbClr val="313C41"/>
      </a:dk2>
      <a:lt2>
        <a:srgbClr val="FFFFFF"/>
      </a:lt2>
      <a:accent1>
        <a:srgbClr val="2C85AE"/>
      </a:accent1>
      <a:accent2>
        <a:srgbClr val="5E5CA2"/>
      </a:accent2>
      <a:accent3>
        <a:srgbClr val="5268A5"/>
      </a:accent3>
      <a:accent4>
        <a:srgbClr val="4276AA"/>
      </a:accent4>
      <a:accent5>
        <a:srgbClr val="1891AB"/>
      </a:accent5>
      <a:accent6>
        <a:srgbClr val="00A09D"/>
      </a:accent6>
      <a:hlink>
        <a:srgbClr val="2C85AE"/>
      </a:hlink>
      <a:folHlink>
        <a:srgbClr val="00A09D"/>
      </a:folHlink>
    </a:clrScheme>
    <a:fontScheme name="Gill Sans M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 title goes here" id="{A4715F0E-2373-46DF-8650-9CD6D2E73FF4}" vid="{7AE24D49-249C-4823-B15D-D301F3E63356}"/>
    </a:ext>
  </a:extLst>
</a:theme>
</file>

<file path=ppt/theme/theme4.xml><?xml version="1.0" encoding="utf-8"?>
<a:theme xmlns:a="http://schemas.openxmlformats.org/drawingml/2006/main" name="4_Office Theme">
  <a:themeElements>
    <a:clrScheme name="Custom 20">
      <a:dk1>
        <a:srgbClr val="000000"/>
      </a:dk1>
      <a:lt1>
        <a:srgbClr val="FFFFFF"/>
      </a:lt1>
      <a:dk2>
        <a:srgbClr val="CAD8D6"/>
      </a:dk2>
      <a:lt2>
        <a:srgbClr val="E7E6E6"/>
      </a:lt2>
      <a:accent1>
        <a:srgbClr val="7E8679"/>
      </a:accent1>
      <a:accent2>
        <a:srgbClr val="72292A"/>
      </a:accent2>
      <a:accent3>
        <a:srgbClr val="4A3A1C"/>
      </a:accent3>
      <a:accent4>
        <a:srgbClr val="E47D60"/>
      </a:accent4>
      <a:accent5>
        <a:srgbClr val="CEBBAF"/>
      </a:accent5>
      <a:accent6>
        <a:srgbClr val="E8DAC4"/>
      </a:accent6>
      <a:hlink>
        <a:srgbClr val="3968F6"/>
      </a:hlink>
      <a:folHlink>
        <a:srgbClr val="954F72"/>
      </a:folHlink>
    </a:clrScheme>
    <a:fontScheme name="Gill Sans M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loral-Flourish_Win32_CP_v8" id="{BCFB3359-BC8B-4F4E-99DD-822A55018E7C}" vid="{7DF7CEC2-9D9A-40F6-95E4-E2F6E93D6426}"/>
    </a:ext>
  </a:extLst>
</a:theme>
</file>

<file path=ppt/theme/theme5.xml><?xml version="1.0" encoding="utf-8"?>
<a:theme xmlns:a="http://schemas.openxmlformats.org/drawingml/2006/main" name="1_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4572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"/>
            <a:ea typeface="Helvetica"/>
            <a:cs typeface="Helvetica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6.xml><?xml version="1.0" encoding="utf-8"?>
<a:theme xmlns:a="http://schemas.openxmlformats.org/drawingml/2006/main" name="2_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Geeza Pro Regular"/>
        <a:ea typeface="Geeza Pro Regular"/>
        <a:cs typeface="Geeza Pro Regular"/>
      </a:majorFont>
      <a:minorFont>
        <a:latin typeface="Geeza Pro Regular"/>
        <a:ea typeface="Geeza Pro Regular"/>
        <a:cs typeface="Geeza Pro Regular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F91CDEB-92ED-41DC-BF33-2916A768762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46BCBFB-BBC7-42F1-95CD-058E172363A0}">
  <ds:schemaRefs>
    <ds:schemaRef ds:uri="16c05727-aa75-4e4a-9b5f-8a80a1165891"/>
    <ds:schemaRef ds:uri="http://purl.org/dc/elements/1.1/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http://www.w3.org/XML/1998/namespace"/>
    <ds:schemaRef ds:uri="http://purl.org/dc/terms/"/>
    <ds:schemaRef ds:uri="http://schemas.microsoft.com/office/infopath/2007/PartnerControls"/>
    <ds:schemaRef ds:uri="71af3243-3dd4-4a8d-8c0d-dd76da1f02a5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1259D436-C82E-43E0-8A01-53DF9CED603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{970E1D7D-7C5A-4A8E-B920-4296C6A5E41A}tf11531919_win32</Template>
  <TotalTime>515</TotalTime>
  <Words>146</Words>
  <Application>Microsoft Office PowerPoint</Application>
  <PresentationFormat>شاشة عريضة</PresentationFormat>
  <Paragraphs>60</Paragraphs>
  <Slides>18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17</vt:i4>
      </vt:variant>
      <vt:variant>
        <vt:lpstr>نسق</vt:lpstr>
      </vt:variant>
      <vt:variant>
        <vt:i4>6</vt:i4>
      </vt:variant>
      <vt:variant>
        <vt:lpstr>عناوين الشرائح</vt:lpstr>
      </vt:variant>
      <vt:variant>
        <vt:i4>18</vt:i4>
      </vt:variant>
    </vt:vector>
  </HeadingPairs>
  <TitlesOfParts>
    <vt:vector size="41" baseType="lpstr">
      <vt:lpstr>Arial</vt:lpstr>
      <vt:lpstr>Baskerville</vt:lpstr>
      <vt:lpstr>Calibri</vt:lpstr>
      <vt:lpstr>Calibri Light</vt:lpstr>
      <vt:lpstr>Dubai</vt:lpstr>
      <vt:lpstr>Garamond</vt:lpstr>
      <vt:lpstr>Geeza Pro Bold</vt:lpstr>
      <vt:lpstr>Geeza Pro Regular</vt:lpstr>
      <vt:lpstr>Gill Sans Light</vt:lpstr>
      <vt:lpstr>Gill Sans MT</vt:lpstr>
      <vt:lpstr>Gill Sans Nova</vt:lpstr>
      <vt:lpstr>Gill Sans Nova Light</vt:lpstr>
      <vt:lpstr>Helvetica Light</vt:lpstr>
      <vt:lpstr>Helvetica Neue</vt:lpstr>
      <vt:lpstr>Helvetica Neue Light</vt:lpstr>
      <vt:lpstr>Helvetica Neue Medium</vt:lpstr>
      <vt:lpstr>Simplified Arabic</vt:lpstr>
      <vt:lpstr>SavonVTI</vt:lpstr>
      <vt:lpstr>1_Office Theme</vt:lpstr>
      <vt:lpstr>3_Office Theme</vt:lpstr>
      <vt:lpstr>4_Office Theme</vt:lpstr>
      <vt:lpstr>1_White</vt:lpstr>
      <vt:lpstr>2_White</vt:lpstr>
      <vt:lpstr>(9-7):تحويل العبارات اللفظية إلى عبارات جبرية                 إعداد المعلمة: أ/مريهان مصطفى</vt:lpstr>
      <vt:lpstr>(9-7): تحويل العبارات اللفظية إلى عبارات جبرية  </vt:lpstr>
      <vt:lpstr>التمهيد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الدرس</vt:lpstr>
      <vt:lpstr>عرض تقديمي في PowerPoint</vt:lpstr>
      <vt:lpstr>عرض تقديمي في PowerPoint</vt:lpstr>
      <vt:lpstr>فاصل تعليمي</vt:lpstr>
      <vt:lpstr>لعبة البحث عن الاختلاف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التقييم المختصر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(9-7): تحويل العبارات اللفظية إلى عبارات جبرية (9-8): حل معادلات تتضمن عمليات جمع وطرح</dc:title>
  <dc:creator>نوره راشد محمد علي</dc:creator>
  <cp:lastModifiedBy>مريهان مصطفى تيسير صوافطة</cp:lastModifiedBy>
  <cp:revision>15</cp:revision>
  <cp:lastPrinted>2022-04-13T06:20:14Z</cp:lastPrinted>
  <dcterms:created xsi:type="dcterms:W3CDTF">2022-04-12T15:31:38Z</dcterms:created>
  <dcterms:modified xsi:type="dcterms:W3CDTF">2023-06-11T06:37:13Z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