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5" d="100"/>
          <a:sy n="55" d="100"/>
        </p:scale>
        <p:origin x="1494" y="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BE99-4A9A-4A3F-A49E-D159D315A515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5C07-734F-43B1-BD03-E4C77719CF4B}" type="slidenum">
              <a:rPr lang="ar-KW" smtClean="0"/>
              <a:t>‹#›</a:t>
            </a:fld>
            <a:endParaRPr lang="ar-K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BE99-4A9A-4A3F-A49E-D159D315A515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5C07-734F-43B1-BD03-E4C77719CF4B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BE99-4A9A-4A3F-A49E-D159D315A515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5C07-734F-43B1-BD03-E4C77719CF4B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BE99-4A9A-4A3F-A49E-D159D315A515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5C07-734F-43B1-BD03-E4C77719CF4B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BE99-4A9A-4A3F-A49E-D159D315A515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5C07-734F-43B1-BD03-E4C77719CF4B}" type="slidenum">
              <a:rPr lang="ar-KW" smtClean="0"/>
              <a:t>‹#›</a:t>
            </a:fld>
            <a:endParaRPr lang="ar-K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BE99-4A9A-4A3F-A49E-D159D315A515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5C07-734F-43B1-BD03-E4C77719CF4B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BE99-4A9A-4A3F-A49E-D159D315A515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5C07-734F-43B1-BD03-E4C77719CF4B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BE99-4A9A-4A3F-A49E-D159D315A515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5C07-734F-43B1-BD03-E4C77719CF4B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BE99-4A9A-4A3F-A49E-D159D315A515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5C07-734F-43B1-BD03-E4C77719CF4B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BE99-4A9A-4A3F-A49E-D159D315A515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5C07-734F-43B1-BD03-E4C77719CF4B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BE99-4A9A-4A3F-A49E-D159D315A515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5D5C07-734F-43B1-BD03-E4C77719CF4B}" type="slidenum">
              <a:rPr lang="ar-KW" smtClean="0"/>
              <a:t>‹#›</a:t>
            </a:fld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FDBE99-4A9A-4A3F-A49E-D159D315A515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5D5C07-734F-43B1-BD03-E4C77719CF4B}" type="slidenum">
              <a:rPr lang="ar-KW" smtClean="0"/>
              <a:t>‹#›</a:t>
            </a:fld>
            <a:endParaRPr lang="ar-KW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8676456" cy="219010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KW" sz="7200" b="1" spc="50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التأثير المغناطيسي للتيار الكهربائي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5589240"/>
            <a:ext cx="2808312" cy="714130"/>
          </a:xfrm>
        </p:spPr>
        <p:txBody>
          <a:bodyPr>
            <a:normAutofit/>
          </a:bodyPr>
          <a:lstStyle/>
          <a:p>
            <a:r>
              <a:rPr lang="ar-KW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إعداد المعلمة : أبرار الحواج .</a:t>
            </a:r>
          </a:p>
        </p:txBody>
      </p:sp>
    </p:spTree>
    <p:extLst>
      <p:ext uri="{BB962C8B-B14F-4D97-AF65-F5344CB8AC3E}">
        <p14:creationId xmlns:p14="http://schemas.microsoft.com/office/powerpoint/2010/main" val="184899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ar-KW" b="1" dirty="0">
                <a:solidFill>
                  <a:srgbClr val="C00000"/>
                </a:solidFill>
              </a:rPr>
              <a:t>المغناطيس الدائم و المغناطيس المؤقت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/>
          <a:lstStyle/>
          <a:p>
            <a:pPr lvl="0"/>
            <a:r>
              <a:rPr lang="ar-KW" dirty="0"/>
              <a:t>المغناطيس الدائم :هو المغناطيس الذي يمتلك خاصية التمغنط طبيعيا ولا تزول الا بعد زمن طويل.</a:t>
            </a:r>
          </a:p>
          <a:p>
            <a:pPr lvl="0"/>
            <a:endParaRPr lang="ar-KW" dirty="0"/>
          </a:p>
          <a:p>
            <a:pPr marL="0" lvl="0" indent="0">
              <a:buNone/>
            </a:pPr>
            <a:endParaRPr lang="ar-KW" dirty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ar-KW" dirty="0"/>
              <a:t>المغناطيس المؤقت :هو عمل مغناطيس عن طريق لف عدد من اللفات من سلك معزول فوق قلب حديدي وعند مرور تيار في السلك يتحول القلب الحديدي الى مغناطيس ، ولكن المغناطيسية تزول بزوال التيار.</a:t>
            </a:r>
            <a:endParaRPr lang="en-US" dirty="0"/>
          </a:p>
          <a:p>
            <a:endParaRPr lang="ar-KW" dirty="0"/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32856"/>
            <a:ext cx="2160239" cy="114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صورة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301208"/>
            <a:ext cx="2036107" cy="114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422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35280" cy="1399032"/>
          </a:xfrm>
        </p:spPr>
        <p:txBody>
          <a:bodyPr/>
          <a:lstStyle/>
          <a:p>
            <a:pPr algn="ctr"/>
            <a:r>
              <a:rPr lang="ar-KW" b="1" dirty="0">
                <a:solidFill>
                  <a:srgbClr val="C00000"/>
                </a:solidFill>
                <a:effectLst/>
              </a:rPr>
              <a:t>تعريف التأثير المغناطيسي للتيار الكهربائي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KW" sz="3200" dirty="0"/>
              <a:t>هو عنده مرور تيار كهربائي في سلك مستقيم يتولد حوله مجال مغناطيسي على شكل دوائر مركزها السلك ، و يكون اتجاه المجال المغناطيسي حول السلك . حسب اتجاه مرور التيار فيه .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287462"/>
            <a:ext cx="4392488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3189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KW" dirty="0">
                <a:solidFill>
                  <a:srgbClr val="C00000"/>
                </a:solidFill>
              </a:rPr>
              <a:t>كيفه حدوث التأثير المغناطيسي للتيار الكهربائي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KW" sz="3600" dirty="0"/>
              <a:t>يتولد مجال المغناطيسي عن طريق مرور تيار كهربائي منتظم في ملف (أو سلك). ويختفي المجال المغناطيسي المتولد عندما ينقطع التيار.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" b="12978"/>
          <a:stretch/>
        </p:blipFill>
        <p:spPr>
          <a:xfrm>
            <a:off x="2051720" y="4149080"/>
            <a:ext cx="3672408" cy="18888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338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KW" b="1" dirty="0">
                <a:solidFill>
                  <a:srgbClr val="C00000"/>
                </a:solidFill>
              </a:rPr>
              <a:t>استخدامات التأثير المغناطيسي للتيار الكهربي في حياتنا العملية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KW" dirty="0"/>
              <a:t>الرافعات.</a:t>
            </a:r>
            <a:endParaRPr lang="en-US" dirty="0"/>
          </a:p>
          <a:p>
            <a:pPr lvl="0"/>
            <a:r>
              <a:rPr lang="ar-KW" dirty="0"/>
              <a:t>المولدات الكهربائية.</a:t>
            </a:r>
            <a:endParaRPr lang="en-US" dirty="0"/>
          </a:p>
          <a:p>
            <a:pPr lvl="0"/>
            <a:r>
              <a:rPr lang="ar-KW" dirty="0"/>
              <a:t>المحركات الكهربائية.</a:t>
            </a:r>
            <a:endParaRPr lang="en-US" dirty="0"/>
          </a:p>
          <a:p>
            <a:pPr lvl="0"/>
            <a:r>
              <a:rPr lang="ar-KW" dirty="0"/>
              <a:t>أجهزة التصوير بالرنين المغناطيسي.</a:t>
            </a:r>
            <a:endParaRPr lang="en-US" dirty="0"/>
          </a:p>
          <a:p>
            <a:pPr lvl="0"/>
            <a:r>
              <a:rPr lang="ar-KW" dirty="0"/>
              <a:t>أجهزة القياس الكهربائي .</a:t>
            </a:r>
            <a:endParaRPr lang="en-US" dirty="0"/>
          </a:p>
          <a:p>
            <a:endParaRPr lang="ar-KW" dirty="0"/>
          </a:p>
        </p:txBody>
      </p:sp>
    </p:spTree>
    <p:extLst>
      <p:ext uri="{BB962C8B-B14F-4D97-AF65-F5344CB8AC3E}">
        <p14:creationId xmlns:p14="http://schemas.microsoft.com/office/powerpoint/2010/main" val="250136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KW" b="1" dirty="0">
                <a:solidFill>
                  <a:srgbClr val="C00000"/>
                </a:solidFill>
              </a:rPr>
              <a:t>الأجهزة التي تعمل على التأثير المغناطيسي للتيار الكهربائي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96136" y="1935480"/>
            <a:ext cx="2890664" cy="4389120"/>
          </a:xfrm>
        </p:spPr>
        <p:txBody>
          <a:bodyPr>
            <a:normAutofit/>
          </a:bodyPr>
          <a:lstStyle/>
          <a:p>
            <a:pPr lvl="0"/>
            <a:r>
              <a:rPr lang="ar-KW" dirty="0"/>
              <a:t>رافعة الحديد .</a:t>
            </a:r>
            <a:endParaRPr lang="en-US" dirty="0"/>
          </a:p>
          <a:p>
            <a:pPr lvl="0"/>
            <a:r>
              <a:rPr lang="ar-KW" dirty="0"/>
              <a:t>أجراس الكهربائية .</a:t>
            </a:r>
            <a:endParaRPr lang="en-US" dirty="0"/>
          </a:p>
          <a:p>
            <a:pPr lvl="0"/>
            <a:r>
              <a:rPr lang="ar-KW" dirty="0"/>
              <a:t>سماعة ستريو.</a:t>
            </a:r>
            <a:endParaRPr lang="en-US" dirty="0"/>
          </a:p>
          <a:p>
            <a:pPr lvl="0"/>
            <a:r>
              <a:rPr lang="ar-KW" dirty="0"/>
              <a:t>تلفون.</a:t>
            </a:r>
            <a:endParaRPr lang="en-US" dirty="0"/>
          </a:p>
          <a:p>
            <a:pPr lvl="0"/>
            <a:r>
              <a:rPr lang="ar-KW" dirty="0"/>
              <a:t>شاحن </a:t>
            </a:r>
            <a:r>
              <a:rPr lang="ar-KW" dirty="0" err="1"/>
              <a:t>اللابتوب</a:t>
            </a:r>
            <a:r>
              <a:rPr lang="ar-KW" dirty="0"/>
              <a:t>.</a:t>
            </a:r>
            <a:endParaRPr lang="en-US" dirty="0"/>
          </a:p>
          <a:p>
            <a:pPr lvl="0"/>
            <a:r>
              <a:rPr lang="ar-KW" dirty="0"/>
              <a:t>سيارة تعمل </a:t>
            </a:r>
            <a:r>
              <a:rPr lang="ar-KW" dirty="0" err="1"/>
              <a:t>بالطارية</a:t>
            </a:r>
            <a:r>
              <a:rPr lang="ar-KW" dirty="0"/>
              <a:t> .</a:t>
            </a:r>
            <a:endParaRPr lang="en-US" dirty="0"/>
          </a:p>
          <a:p>
            <a:pPr lvl="0"/>
            <a:r>
              <a:rPr lang="ar-KW" dirty="0" err="1"/>
              <a:t>أفوميتر</a:t>
            </a:r>
            <a:r>
              <a:rPr lang="ar-KW" dirty="0"/>
              <a:t> ذو مؤشر / </a:t>
            </a:r>
            <a:r>
              <a:rPr lang="ar-KW" dirty="0" err="1"/>
              <a:t>اميتر</a:t>
            </a:r>
            <a:r>
              <a:rPr lang="ar-KW" dirty="0"/>
              <a:t> /فولتميتر /</a:t>
            </a:r>
            <a:r>
              <a:rPr lang="ar-KW" dirty="0" err="1"/>
              <a:t>افوميتر</a:t>
            </a:r>
            <a:r>
              <a:rPr lang="ar-KW" dirty="0"/>
              <a:t> </a:t>
            </a:r>
            <a:r>
              <a:rPr lang="ar-KW" dirty="0" err="1"/>
              <a:t>دجتل</a:t>
            </a:r>
            <a:r>
              <a:rPr lang="ar-KW" dirty="0"/>
              <a:t> .</a:t>
            </a:r>
            <a:endParaRPr lang="en-US" dirty="0"/>
          </a:p>
          <a:p>
            <a:endParaRPr lang="ar-KW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58323"/>
            <a:ext cx="2160240" cy="17240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158323"/>
            <a:ext cx="2190750" cy="17240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49079"/>
            <a:ext cx="2190749" cy="22381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4149079"/>
            <a:ext cx="2160241" cy="2160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75260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KW" b="1" dirty="0">
                <a:solidFill>
                  <a:srgbClr val="C00000"/>
                </a:solidFill>
              </a:rPr>
              <a:t>الجرس الكهربائي الذي يعمل بالتأثير المغناطيسي للتيار الكهربائي</a:t>
            </a: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15487" y="3020561"/>
            <a:ext cx="3409169" cy="3024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916832"/>
            <a:ext cx="1685925" cy="21249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5159" y="3194609"/>
            <a:ext cx="3421114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3640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ar-KW" b="1" u="sng" dirty="0">
                <a:solidFill>
                  <a:srgbClr val="C00000"/>
                </a:solidFill>
              </a:rPr>
              <a:t>التقويم :</a:t>
            </a:r>
            <a:br>
              <a:rPr lang="en-US" b="1" dirty="0">
                <a:solidFill>
                  <a:srgbClr val="C00000"/>
                </a:solidFill>
              </a:rPr>
            </a:br>
            <a:endParaRPr lang="ar-KW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KW" dirty="0"/>
              <a:t>س1 :عددي الأجهزة التي تعمل على التأثير المغناطيسي للتيار الكهربائي في حياتنا العملية  ؟</a:t>
            </a:r>
            <a:endParaRPr lang="en-US" dirty="0"/>
          </a:p>
          <a:p>
            <a:pPr lvl="0"/>
            <a:r>
              <a:rPr lang="ar-KW" dirty="0"/>
              <a:t>---------------.</a:t>
            </a:r>
            <a:endParaRPr lang="en-US" dirty="0"/>
          </a:p>
          <a:p>
            <a:pPr lvl="0"/>
            <a:r>
              <a:rPr lang="ar-KW" dirty="0"/>
              <a:t>---------------.</a:t>
            </a:r>
            <a:endParaRPr lang="en-US" dirty="0"/>
          </a:p>
          <a:p>
            <a:pPr lvl="0"/>
            <a:r>
              <a:rPr lang="ar-KW" dirty="0"/>
              <a:t>---------------.</a:t>
            </a:r>
            <a:endParaRPr lang="en-US" dirty="0"/>
          </a:p>
          <a:p>
            <a:pPr lvl="0"/>
            <a:r>
              <a:rPr lang="ar-KW" dirty="0"/>
              <a:t>---------------.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ar-KW" dirty="0"/>
              <a:t>س2: أذكري الفرق بين المغناطيس الدائم و المغناطيس المؤقت ؟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ar-KW" dirty="0"/>
          </a:p>
        </p:txBody>
      </p:sp>
    </p:spTree>
    <p:extLst>
      <p:ext uri="{BB962C8B-B14F-4D97-AF65-F5344CB8AC3E}">
        <p14:creationId xmlns:p14="http://schemas.microsoft.com/office/powerpoint/2010/main" val="1760765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239</Words>
  <Application>Microsoft Office PowerPoint</Application>
  <PresentationFormat>عرض على الشاشة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تدفق</vt:lpstr>
      <vt:lpstr> التأثير المغناطيسي للتيار الكهربائي</vt:lpstr>
      <vt:lpstr>المغناطيس الدائم و المغناطيس المؤقت</vt:lpstr>
      <vt:lpstr>تعريف التأثير المغناطيسي للتيار الكهربائي </vt:lpstr>
      <vt:lpstr>كيفه حدوث التأثير المغناطيسي للتيار الكهربائي</vt:lpstr>
      <vt:lpstr>استخدامات التأثير المغناطيسي للتيار الكهربي في حياتنا العملية</vt:lpstr>
      <vt:lpstr>الأجهزة التي تعمل على التأثير المغناطيسي للتيار الكهربائي</vt:lpstr>
      <vt:lpstr>الجرس الكهربائي الذي يعمل بالتأثير المغناطيسي للتيار الكهربائي</vt:lpstr>
      <vt:lpstr>التقويم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التعرف على التأثير المغناطيسي للتيار الكهربائي</dc:title>
  <dc:creator>DELL</dc:creator>
  <cp:lastModifiedBy>abrar alhawaj</cp:lastModifiedBy>
  <cp:revision>6</cp:revision>
  <dcterms:created xsi:type="dcterms:W3CDTF">2016-11-07T02:45:48Z</dcterms:created>
  <dcterms:modified xsi:type="dcterms:W3CDTF">2022-06-22T07:16:24Z</dcterms:modified>
</cp:coreProperties>
</file>