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ov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.gif"/><Relationship Id="rId6" Type="http://schemas.openxmlformats.org/officeDocument/2006/relationships/image" Target="../media/image1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7254" y="540678"/>
            <a:ext cx="18049492" cy="12634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قلم رصاص"/>
          <p:cNvSpPr/>
          <p:nvPr/>
        </p:nvSpPr>
        <p:spPr>
          <a:xfrm rot="5400000">
            <a:off x="2661139" y="9894373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4" name="صفحة ١١٤"/>
          <p:cNvSpPr txBox="1"/>
          <p:nvPr>
            <p:ph type="body" idx="21"/>
          </p:nvPr>
        </p:nvSpPr>
        <p:spPr>
          <a:xfrm>
            <a:off x="-2339734" y="12275169"/>
            <a:ext cx="6818997" cy="17075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١١٤</a:t>
            </a:r>
          </a:p>
        </p:txBody>
      </p:sp>
      <p:sp>
        <p:nvSpPr>
          <p:cNvPr id="195" name="أهمية صفة الحلم :"/>
          <p:cNvSpPr txBox="1"/>
          <p:nvPr>
            <p:ph type="ctrTitle"/>
          </p:nvPr>
        </p:nvSpPr>
        <p:spPr>
          <a:xfrm rot="5400000">
            <a:off x="18006300" y="2098031"/>
            <a:ext cx="12627630" cy="4840352"/>
          </a:xfrm>
          <a:prstGeom prst="rect">
            <a:avLst/>
          </a:prstGeom>
        </p:spPr>
        <p:txBody>
          <a:bodyPr/>
          <a:lstStyle>
            <a:lvl1pPr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أهمية صفة الحلم :</a:t>
            </a:r>
          </a:p>
        </p:txBody>
      </p:sp>
      <p:sp>
        <p:nvSpPr>
          <p:cNvPr id="196" name="مستطيل"/>
          <p:cNvSpPr/>
          <p:nvPr/>
        </p:nvSpPr>
        <p:spPr>
          <a:xfrm rot="5400000">
            <a:off x="17753367" y="5588352"/>
            <a:ext cx="10037271" cy="19567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7" name="مستطيل"/>
          <p:cNvSpPr/>
          <p:nvPr/>
        </p:nvSpPr>
        <p:spPr>
          <a:xfrm>
            <a:off x="1972097" y="555567"/>
            <a:ext cx="16726845" cy="10628198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98" name="IMG_2104.png" descr="IMG_2104.png"/>
          <p:cNvPicPr>
            <a:picLocks noChangeAspect="1"/>
          </p:cNvPicPr>
          <p:nvPr/>
        </p:nvPicPr>
        <p:blipFill>
          <a:blip r:embed="rId3">
            <a:extLst/>
          </a:blip>
          <a:srcRect l="7558" t="34790" r="8637" b="41278"/>
          <a:stretch>
            <a:fillRect/>
          </a:stretch>
        </p:blipFill>
        <p:spPr>
          <a:xfrm>
            <a:off x="2256334" y="878368"/>
            <a:ext cx="16158251" cy="998277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رهط…"/>
          <p:cNvSpPr txBox="1"/>
          <p:nvPr/>
        </p:nvSpPr>
        <p:spPr>
          <a:xfrm>
            <a:off x="9963105" y="2883844"/>
            <a:ext cx="6533689" cy="7365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32" sz="6600">
                <a:solidFill>
                  <a:srgbClr val="831100"/>
                </a:solidFill>
              </a:defRPr>
            </a:pPr>
            <a:r>
              <a:t>رهط</a:t>
            </a:r>
          </a:p>
          <a:p>
            <a:pPr rtl="0">
              <a:lnSpc>
                <a:spcPct val="80000"/>
              </a:lnSpc>
              <a:defRPr b="1" spc="-132" sz="6600">
                <a:solidFill>
                  <a:srgbClr val="831100"/>
                </a:solidFill>
              </a:defRPr>
            </a:pPr>
            <a:r>
              <a:t>اللعن</a:t>
            </a:r>
          </a:p>
          <a:p>
            <a:pPr rtl="0">
              <a:lnSpc>
                <a:spcPct val="80000"/>
              </a:lnSpc>
              <a:defRPr b="1" spc="-132" sz="6600">
                <a:solidFill>
                  <a:srgbClr val="831100"/>
                </a:solidFill>
              </a:defRPr>
            </a:pPr>
            <a:r>
              <a:t>السام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أهمية صفة الحلم :"/>
          <p:cNvSpPr txBox="1"/>
          <p:nvPr>
            <p:ph type="ctrTitle"/>
          </p:nvPr>
        </p:nvSpPr>
        <p:spPr>
          <a:xfrm>
            <a:off x="6644178" y="-2563929"/>
            <a:ext cx="16690257" cy="4840352"/>
          </a:xfrm>
          <a:prstGeom prst="rect">
            <a:avLst/>
          </a:prstGeom>
        </p:spPr>
        <p:txBody>
          <a:bodyPr/>
          <a:lstStyle>
            <a:lvl1pPr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أهمية صفة الحلم :</a:t>
            </a:r>
          </a:p>
        </p:txBody>
      </p:sp>
      <p:sp>
        <p:nvSpPr>
          <p:cNvPr id="202" name="مستطيل"/>
          <p:cNvSpPr/>
          <p:nvPr/>
        </p:nvSpPr>
        <p:spPr>
          <a:xfrm>
            <a:off x="13960127" y="518185"/>
            <a:ext cx="10037272" cy="19567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3" name="مصعد"/>
          <p:cNvSpPr/>
          <p:nvPr/>
        </p:nvSpPr>
        <p:spPr>
          <a:xfrm rot="16200000">
            <a:off x="11856375" y="349099"/>
            <a:ext cx="7583472" cy="1301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12" y="0"/>
                </a:moveTo>
                <a:lnTo>
                  <a:pt x="11855" y="2829"/>
                </a:lnTo>
                <a:lnTo>
                  <a:pt x="11855" y="4997"/>
                </a:lnTo>
                <a:lnTo>
                  <a:pt x="15395" y="2935"/>
                </a:lnTo>
                <a:lnTo>
                  <a:pt x="15395" y="9017"/>
                </a:lnTo>
                <a:lnTo>
                  <a:pt x="4967" y="9017"/>
                </a:lnTo>
                <a:lnTo>
                  <a:pt x="9742" y="6233"/>
                </a:lnTo>
                <a:lnTo>
                  <a:pt x="9742" y="4065"/>
                </a:lnTo>
                <a:lnTo>
                  <a:pt x="6202" y="6127"/>
                </a:lnTo>
                <a:lnTo>
                  <a:pt x="6202" y="243"/>
                </a:lnTo>
                <a:lnTo>
                  <a:pt x="3569" y="243"/>
                </a:lnTo>
                <a:lnTo>
                  <a:pt x="3569" y="6127"/>
                </a:lnTo>
                <a:lnTo>
                  <a:pt x="0" y="4047"/>
                </a:lnTo>
                <a:lnTo>
                  <a:pt x="0" y="6216"/>
                </a:lnTo>
                <a:lnTo>
                  <a:pt x="4805" y="9017"/>
                </a:lnTo>
                <a:lnTo>
                  <a:pt x="0" y="901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9017"/>
                </a:lnTo>
                <a:lnTo>
                  <a:pt x="18028" y="9017"/>
                </a:lnTo>
                <a:lnTo>
                  <a:pt x="18028" y="2935"/>
                </a:lnTo>
                <a:lnTo>
                  <a:pt x="21600" y="5014"/>
                </a:lnTo>
                <a:lnTo>
                  <a:pt x="21600" y="2846"/>
                </a:lnTo>
                <a:lnTo>
                  <a:pt x="16712" y="0"/>
                </a:lnTo>
                <a:close/>
                <a:moveTo>
                  <a:pt x="2266" y="10337"/>
                </a:moveTo>
                <a:lnTo>
                  <a:pt x="19331" y="10337"/>
                </a:lnTo>
                <a:lnTo>
                  <a:pt x="19331" y="20278"/>
                </a:lnTo>
                <a:lnTo>
                  <a:pt x="2266" y="20278"/>
                </a:lnTo>
                <a:lnTo>
                  <a:pt x="2266" y="1033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4" name="مستطيل"/>
          <p:cNvSpPr/>
          <p:nvPr/>
        </p:nvSpPr>
        <p:spPr>
          <a:xfrm>
            <a:off x="1403078" y="3341761"/>
            <a:ext cx="7715750" cy="7032478"/>
          </a:xfrm>
          <a:prstGeom prst="rect">
            <a:avLst/>
          </a:prstGeom>
          <a:solidFill>
            <a:srgbClr val="000000"/>
          </a:solidFill>
          <a:ln w="317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5" name="٣- يقي صاحبه الشر ."/>
          <p:cNvSpPr/>
          <p:nvPr/>
        </p:nvSpPr>
        <p:spPr>
          <a:xfrm>
            <a:off x="14761057" y="2859482"/>
            <a:ext cx="6688065" cy="799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b="1" spc="-246" sz="123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٣- يقي صاحبه الشر .</a:t>
            </a:r>
          </a:p>
        </p:txBody>
      </p:sp>
      <p:pic>
        <p:nvPicPr>
          <p:cNvPr id="206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8440" t="31746" r="33204" b="20865"/>
          <a:stretch>
            <a:fillRect/>
          </a:stretch>
        </p:blipFill>
        <p:spPr>
          <a:xfrm>
            <a:off x="1722018" y="3960812"/>
            <a:ext cx="7135056" cy="5794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2"/>
      <p:bldP build="whole" bldLvl="1" animBg="1" rev="0" advAuto="0" spid="20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أهمية صفة الحلم :"/>
          <p:cNvSpPr txBox="1"/>
          <p:nvPr>
            <p:ph type="ctrTitle"/>
          </p:nvPr>
        </p:nvSpPr>
        <p:spPr>
          <a:xfrm>
            <a:off x="6644178" y="-2563929"/>
            <a:ext cx="16690257" cy="4840352"/>
          </a:xfrm>
          <a:prstGeom prst="rect">
            <a:avLst/>
          </a:prstGeom>
        </p:spPr>
        <p:txBody>
          <a:bodyPr/>
          <a:lstStyle>
            <a:lvl1pPr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أهمية صفة الحلم :</a:t>
            </a:r>
          </a:p>
        </p:txBody>
      </p:sp>
      <p:sp>
        <p:nvSpPr>
          <p:cNvPr id="209" name="مستطيل"/>
          <p:cNvSpPr/>
          <p:nvPr/>
        </p:nvSpPr>
        <p:spPr>
          <a:xfrm>
            <a:off x="13960127" y="518185"/>
            <a:ext cx="10037272" cy="19567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0" name="مصعد"/>
          <p:cNvSpPr/>
          <p:nvPr/>
        </p:nvSpPr>
        <p:spPr>
          <a:xfrm rot="16200000">
            <a:off x="11856375" y="349099"/>
            <a:ext cx="7583472" cy="1301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12" y="0"/>
                </a:moveTo>
                <a:lnTo>
                  <a:pt x="11855" y="2829"/>
                </a:lnTo>
                <a:lnTo>
                  <a:pt x="11855" y="4997"/>
                </a:lnTo>
                <a:lnTo>
                  <a:pt x="15395" y="2935"/>
                </a:lnTo>
                <a:lnTo>
                  <a:pt x="15395" y="9017"/>
                </a:lnTo>
                <a:lnTo>
                  <a:pt x="4967" y="9017"/>
                </a:lnTo>
                <a:lnTo>
                  <a:pt x="9742" y="6233"/>
                </a:lnTo>
                <a:lnTo>
                  <a:pt x="9742" y="4065"/>
                </a:lnTo>
                <a:lnTo>
                  <a:pt x="6202" y="6127"/>
                </a:lnTo>
                <a:lnTo>
                  <a:pt x="6202" y="243"/>
                </a:lnTo>
                <a:lnTo>
                  <a:pt x="3569" y="243"/>
                </a:lnTo>
                <a:lnTo>
                  <a:pt x="3569" y="6127"/>
                </a:lnTo>
                <a:lnTo>
                  <a:pt x="0" y="4047"/>
                </a:lnTo>
                <a:lnTo>
                  <a:pt x="0" y="6216"/>
                </a:lnTo>
                <a:lnTo>
                  <a:pt x="4805" y="9017"/>
                </a:lnTo>
                <a:lnTo>
                  <a:pt x="0" y="901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9017"/>
                </a:lnTo>
                <a:lnTo>
                  <a:pt x="18028" y="9017"/>
                </a:lnTo>
                <a:lnTo>
                  <a:pt x="18028" y="2935"/>
                </a:lnTo>
                <a:lnTo>
                  <a:pt x="21600" y="5014"/>
                </a:lnTo>
                <a:lnTo>
                  <a:pt x="21600" y="2846"/>
                </a:lnTo>
                <a:lnTo>
                  <a:pt x="16712" y="0"/>
                </a:lnTo>
                <a:close/>
                <a:moveTo>
                  <a:pt x="2266" y="10337"/>
                </a:moveTo>
                <a:lnTo>
                  <a:pt x="19331" y="10337"/>
                </a:lnTo>
                <a:lnTo>
                  <a:pt x="19331" y="20278"/>
                </a:lnTo>
                <a:lnTo>
                  <a:pt x="2266" y="20278"/>
                </a:lnTo>
                <a:lnTo>
                  <a:pt x="2266" y="1033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1" name="مستطيل"/>
          <p:cNvSpPr/>
          <p:nvPr/>
        </p:nvSpPr>
        <p:spPr>
          <a:xfrm>
            <a:off x="1103073" y="3341761"/>
            <a:ext cx="8015755" cy="7032478"/>
          </a:xfrm>
          <a:prstGeom prst="rect">
            <a:avLst/>
          </a:prstGeom>
          <a:solidFill>
            <a:srgbClr val="000000"/>
          </a:solidFill>
          <a:ln w="317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2" name="٤- صفة من صفات الله تعالى وأولياءه الصالحين ."/>
          <p:cNvSpPr/>
          <p:nvPr/>
        </p:nvSpPr>
        <p:spPr>
          <a:xfrm>
            <a:off x="15117909" y="2859482"/>
            <a:ext cx="6441013" cy="799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b="1" spc="-164" sz="82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٤- صفة من صفات الله تعالى وأولياءه الصالحين .</a:t>
            </a:r>
          </a:p>
        </p:txBody>
      </p:sp>
      <p:pic>
        <p:nvPicPr>
          <p:cNvPr id="213" name="IMG_2111.jpeg" descr="IMG_211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4048" y="4114868"/>
            <a:ext cx="7253805" cy="5486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أهمية صفة الحلم :"/>
          <p:cNvSpPr txBox="1"/>
          <p:nvPr>
            <p:ph type="ctrTitle"/>
          </p:nvPr>
        </p:nvSpPr>
        <p:spPr>
          <a:xfrm>
            <a:off x="6644178" y="-2563929"/>
            <a:ext cx="16690257" cy="4840352"/>
          </a:xfrm>
          <a:prstGeom prst="rect">
            <a:avLst/>
          </a:prstGeom>
        </p:spPr>
        <p:txBody>
          <a:bodyPr/>
          <a:lstStyle>
            <a:lvl1pPr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أهمية صفة الحلم :</a:t>
            </a:r>
          </a:p>
        </p:txBody>
      </p:sp>
      <p:sp>
        <p:nvSpPr>
          <p:cNvPr id="216" name="مستطيل"/>
          <p:cNvSpPr/>
          <p:nvPr/>
        </p:nvSpPr>
        <p:spPr>
          <a:xfrm>
            <a:off x="13960127" y="518185"/>
            <a:ext cx="10037272" cy="19567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7" name="مصعد"/>
          <p:cNvSpPr/>
          <p:nvPr/>
        </p:nvSpPr>
        <p:spPr>
          <a:xfrm rot="16200000">
            <a:off x="11856375" y="349099"/>
            <a:ext cx="7583472" cy="1301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12" y="0"/>
                </a:moveTo>
                <a:lnTo>
                  <a:pt x="11855" y="2829"/>
                </a:lnTo>
                <a:lnTo>
                  <a:pt x="11855" y="4997"/>
                </a:lnTo>
                <a:lnTo>
                  <a:pt x="15395" y="2935"/>
                </a:lnTo>
                <a:lnTo>
                  <a:pt x="15395" y="9017"/>
                </a:lnTo>
                <a:lnTo>
                  <a:pt x="4967" y="9017"/>
                </a:lnTo>
                <a:lnTo>
                  <a:pt x="9742" y="6233"/>
                </a:lnTo>
                <a:lnTo>
                  <a:pt x="9742" y="4065"/>
                </a:lnTo>
                <a:lnTo>
                  <a:pt x="6202" y="6127"/>
                </a:lnTo>
                <a:lnTo>
                  <a:pt x="6202" y="243"/>
                </a:lnTo>
                <a:lnTo>
                  <a:pt x="3569" y="243"/>
                </a:lnTo>
                <a:lnTo>
                  <a:pt x="3569" y="6127"/>
                </a:lnTo>
                <a:lnTo>
                  <a:pt x="0" y="4047"/>
                </a:lnTo>
                <a:lnTo>
                  <a:pt x="0" y="6216"/>
                </a:lnTo>
                <a:lnTo>
                  <a:pt x="4805" y="9017"/>
                </a:lnTo>
                <a:lnTo>
                  <a:pt x="0" y="901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9017"/>
                </a:lnTo>
                <a:lnTo>
                  <a:pt x="18028" y="9017"/>
                </a:lnTo>
                <a:lnTo>
                  <a:pt x="18028" y="2935"/>
                </a:lnTo>
                <a:lnTo>
                  <a:pt x="21600" y="5014"/>
                </a:lnTo>
                <a:lnTo>
                  <a:pt x="21600" y="2846"/>
                </a:lnTo>
                <a:lnTo>
                  <a:pt x="16712" y="0"/>
                </a:lnTo>
                <a:close/>
                <a:moveTo>
                  <a:pt x="2266" y="10337"/>
                </a:moveTo>
                <a:lnTo>
                  <a:pt x="19331" y="10337"/>
                </a:lnTo>
                <a:lnTo>
                  <a:pt x="19331" y="20278"/>
                </a:lnTo>
                <a:lnTo>
                  <a:pt x="2266" y="20278"/>
                </a:lnTo>
                <a:lnTo>
                  <a:pt x="2266" y="1033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8" name="مستطيل"/>
          <p:cNvSpPr/>
          <p:nvPr/>
        </p:nvSpPr>
        <p:spPr>
          <a:xfrm>
            <a:off x="1103073" y="3341761"/>
            <a:ext cx="8015755" cy="7032478"/>
          </a:xfrm>
          <a:prstGeom prst="rect">
            <a:avLst/>
          </a:prstGeom>
          <a:solidFill>
            <a:srgbClr val="000000"/>
          </a:solidFill>
          <a:ln w="317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9" name="٥- يعمل على تآلف القلوب…"/>
          <p:cNvSpPr/>
          <p:nvPr/>
        </p:nvSpPr>
        <p:spPr>
          <a:xfrm>
            <a:off x="15117909" y="2859482"/>
            <a:ext cx="6441013" cy="799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64" sz="8200">
                <a:solidFill>
                  <a:srgbClr val="FFFFFF"/>
                </a:solidFill>
              </a:defRPr>
            </a:pPr>
            <a:r>
              <a:t>٥- يعمل على تآلف القلوب</a:t>
            </a:r>
          </a:p>
          <a:p>
            <a:pPr rtl="0">
              <a:lnSpc>
                <a:spcPct val="80000"/>
              </a:lnSpc>
              <a:defRPr b="1" spc="-164" sz="8200">
                <a:solidFill>
                  <a:srgbClr val="FFFFFF"/>
                </a:solidFill>
              </a:defRPr>
            </a:pPr>
            <a:r>
              <a:t>ونشر المحبة بين الناس .</a:t>
            </a:r>
          </a:p>
        </p:txBody>
      </p:sp>
      <p:pic>
        <p:nvPicPr>
          <p:cNvPr id="22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15070" t="8536" r="18236" b="6304"/>
          <a:stretch>
            <a:fillRect/>
          </a:stretch>
        </p:blipFill>
        <p:spPr>
          <a:xfrm>
            <a:off x="2135866" y="3999701"/>
            <a:ext cx="5950182" cy="5909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3" h="21570" fill="norm" stroke="1" extrusionOk="0">
                <a:moveTo>
                  <a:pt x="13320" y="1"/>
                </a:moveTo>
                <a:cubicBezTo>
                  <a:pt x="12900" y="-11"/>
                  <a:pt x="12480" y="180"/>
                  <a:pt x="12317" y="580"/>
                </a:cubicBezTo>
                <a:cubicBezTo>
                  <a:pt x="12066" y="1195"/>
                  <a:pt x="12237" y="1874"/>
                  <a:pt x="12715" y="2169"/>
                </a:cubicBezTo>
                <a:cubicBezTo>
                  <a:pt x="13072" y="2391"/>
                  <a:pt x="13330" y="2405"/>
                  <a:pt x="13744" y="2229"/>
                </a:cubicBezTo>
                <a:cubicBezTo>
                  <a:pt x="14308" y="1990"/>
                  <a:pt x="14582" y="1246"/>
                  <a:pt x="14331" y="637"/>
                </a:cubicBezTo>
                <a:cubicBezTo>
                  <a:pt x="14162" y="227"/>
                  <a:pt x="13741" y="13"/>
                  <a:pt x="13320" y="1"/>
                </a:cubicBezTo>
                <a:close/>
                <a:moveTo>
                  <a:pt x="7928" y="23"/>
                </a:moveTo>
                <a:cubicBezTo>
                  <a:pt x="7323" y="38"/>
                  <a:pt x="6851" y="512"/>
                  <a:pt x="6851" y="1164"/>
                </a:cubicBezTo>
                <a:cubicBezTo>
                  <a:pt x="6850" y="1598"/>
                  <a:pt x="6972" y="1864"/>
                  <a:pt x="7299" y="2145"/>
                </a:cubicBezTo>
                <a:cubicBezTo>
                  <a:pt x="7677" y="2469"/>
                  <a:pt x="8357" y="2443"/>
                  <a:pt x="8705" y="2090"/>
                </a:cubicBezTo>
                <a:cubicBezTo>
                  <a:pt x="8986" y="1805"/>
                  <a:pt x="9132" y="1284"/>
                  <a:pt x="9039" y="906"/>
                </a:cubicBezTo>
                <a:cubicBezTo>
                  <a:pt x="8946" y="529"/>
                  <a:pt x="8536" y="109"/>
                  <a:pt x="8195" y="44"/>
                </a:cubicBezTo>
                <a:cubicBezTo>
                  <a:pt x="8104" y="27"/>
                  <a:pt x="8015" y="20"/>
                  <a:pt x="7928" y="23"/>
                </a:cubicBezTo>
                <a:close/>
                <a:moveTo>
                  <a:pt x="12395" y="2592"/>
                </a:moveTo>
                <a:cubicBezTo>
                  <a:pt x="12090" y="2575"/>
                  <a:pt x="11927" y="2760"/>
                  <a:pt x="11420" y="3275"/>
                </a:cubicBezTo>
                <a:lnTo>
                  <a:pt x="10689" y="4015"/>
                </a:lnTo>
                <a:lnTo>
                  <a:pt x="10138" y="3437"/>
                </a:lnTo>
                <a:cubicBezTo>
                  <a:pt x="9263" y="2520"/>
                  <a:pt x="9226" y="2505"/>
                  <a:pt x="8464" y="2743"/>
                </a:cubicBezTo>
                <a:cubicBezTo>
                  <a:pt x="8112" y="2853"/>
                  <a:pt x="7793" y="2993"/>
                  <a:pt x="7756" y="3052"/>
                </a:cubicBezTo>
                <a:cubicBezTo>
                  <a:pt x="7664" y="3195"/>
                  <a:pt x="7435" y="4011"/>
                  <a:pt x="7355" y="4477"/>
                </a:cubicBezTo>
                <a:cubicBezTo>
                  <a:pt x="7253" y="5069"/>
                  <a:pt x="7216" y="5083"/>
                  <a:pt x="6408" y="4887"/>
                </a:cubicBezTo>
                <a:cubicBezTo>
                  <a:pt x="5223" y="4599"/>
                  <a:pt x="5087" y="4626"/>
                  <a:pt x="4597" y="5230"/>
                </a:cubicBezTo>
                <a:lnTo>
                  <a:pt x="4177" y="5749"/>
                </a:lnTo>
                <a:lnTo>
                  <a:pt x="4304" y="6302"/>
                </a:lnTo>
                <a:cubicBezTo>
                  <a:pt x="4374" y="6607"/>
                  <a:pt x="4512" y="7074"/>
                  <a:pt x="4611" y="7338"/>
                </a:cubicBezTo>
                <a:cubicBezTo>
                  <a:pt x="4710" y="7603"/>
                  <a:pt x="4755" y="7843"/>
                  <a:pt x="4709" y="7871"/>
                </a:cubicBezTo>
                <a:cubicBezTo>
                  <a:pt x="4664" y="7900"/>
                  <a:pt x="4407" y="7989"/>
                  <a:pt x="4138" y="8070"/>
                </a:cubicBezTo>
                <a:cubicBezTo>
                  <a:pt x="3870" y="8151"/>
                  <a:pt x="3458" y="8316"/>
                  <a:pt x="3223" y="8436"/>
                </a:cubicBezTo>
                <a:cubicBezTo>
                  <a:pt x="2820" y="8643"/>
                  <a:pt x="2791" y="8685"/>
                  <a:pt x="2691" y="9194"/>
                </a:cubicBezTo>
                <a:cubicBezTo>
                  <a:pt x="2500" y="10159"/>
                  <a:pt x="2510" y="10196"/>
                  <a:pt x="3255" y="10840"/>
                </a:cubicBezTo>
                <a:cubicBezTo>
                  <a:pt x="3624" y="11159"/>
                  <a:pt x="3964" y="11452"/>
                  <a:pt x="4007" y="11491"/>
                </a:cubicBezTo>
                <a:cubicBezTo>
                  <a:pt x="4011" y="11495"/>
                  <a:pt x="4004" y="11512"/>
                  <a:pt x="4004" y="11520"/>
                </a:cubicBezTo>
                <a:cubicBezTo>
                  <a:pt x="4036" y="11566"/>
                  <a:pt x="4031" y="11616"/>
                  <a:pt x="3963" y="11659"/>
                </a:cubicBezTo>
                <a:cubicBezTo>
                  <a:pt x="3960" y="11661"/>
                  <a:pt x="3944" y="11684"/>
                  <a:pt x="3940" y="11687"/>
                </a:cubicBezTo>
                <a:cubicBezTo>
                  <a:pt x="3872" y="11808"/>
                  <a:pt x="3763" y="11968"/>
                  <a:pt x="3626" y="12140"/>
                </a:cubicBezTo>
                <a:cubicBezTo>
                  <a:pt x="3374" y="12458"/>
                  <a:pt x="3092" y="12860"/>
                  <a:pt x="3001" y="13033"/>
                </a:cubicBezTo>
                <a:cubicBezTo>
                  <a:pt x="2836" y="13342"/>
                  <a:pt x="2839" y="13356"/>
                  <a:pt x="3086" y="14013"/>
                </a:cubicBezTo>
                <a:lnTo>
                  <a:pt x="3290" y="14560"/>
                </a:lnTo>
                <a:cubicBezTo>
                  <a:pt x="3328" y="14611"/>
                  <a:pt x="3371" y="14657"/>
                  <a:pt x="3417" y="14699"/>
                </a:cubicBezTo>
                <a:lnTo>
                  <a:pt x="3976" y="14828"/>
                </a:lnTo>
                <a:cubicBezTo>
                  <a:pt x="4327" y="14909"/>
                  <a:pt x="4754" y="14974"/>
                  <a:pt x="4925" y="14974"/>
                </a:cubicBezTo>
                <a:cubicBezTo>
                  <a:pt x="5357" y="14974"/>
                  <a:pt x="5447" y="15098"/>
                  <a:pt x="5360" y="15569"/>
                </a:cubicBezTo>
                <a:cubicBezTo>
                  <a:pt x="5320" y="15786"/>
                  <a:pt x="5274" y="16256"/>
                  <a:pt x="5257" y="16614"/>
                </a:cubicBezTo>
                <a:lnTo>
                  <a:pt x="5226" y="17264"/>
                </a:lnTo>
                <a:lnTo>
                  <a:pt x="5717" y="17674"/>
                </a:lnTo>
                <a:cubicBezTo>
                  <a:pt x="5987" y="17899"/>
                  <a:pt x="6294" y="18081"/>
                  <a:pt x="6398" y="18081"/>
                </a:cubicBezTo>
                <a:cubicBezTo>
                  <a:pt x="6680" y="18081"/>
                  <a:pt x="7980" y="17533"/>
                  <a:pt x="8205" y="17319"/>
                </a:cubicBezTo>
                <a:cubicBezTo>
                  <a:pt x="8401" y="17133"/>
                  <a:pt x="8400" y="17133"/>
                  <a:pt x="8568" y="17396"/>
                </a:cubicBezTo>
                <a:cubicBezTo>
                  <a:pt x="8661" y="17541"/>
                  <a:pt x="8988" y="17923"/>
                  <a:pt x="9293" y="18246"/>
                </a:cubicBezTo>
                <a:lnTo>
                  <a:pt x="9847" y="18836"/>
                </a:lnTo>
                <a:lnTo>
                  <a:pt x="10736" y="18836"/>
                </a:lnTo>
                <a:lnTo>
                  <a:pt x="11627" y="18837"/>
                </a:lnTo>
                <a:lnTo>
                  <a:pt x="12368" y="18048"/>
                </a:lnTo>
                <a:lnTo>
                  <a:pt x="13110" y="17260"/>
                </a:lnTo>
                <a:lnTo>
                  <a:pt x="13853" y="17623"/>
                </a:lnTo>
                <a:cubicBezTo>
                  <a:pt x="14968" y="18169"/>
                  <a:pt x="15055" y="18172"/>
                  <a:pt x="15697" y="17690"/>
                </a:cubicBezTo>
                <a:lnTo>
                  <a:pt x="16193" y="17319"/>
                </a:lnTo>
                <a:cubicBezTo>
                  <a:pt x="16207" y="17305"/>
                  <a:pt x="16227" y="17286"/>
                  <a:pt x="16240" y="17273"/>
                </a:cubicBezTo>
                <a:lnTo>
                  <a:pt x="16178" y="16434"/>
                </a:lnTo>
                <a:cubicBezTo>
                  <a:pt x="16144" y="15968"/>
                  <a:pt x="16107" y="15462"/>
                  <a:pt x="16097" y="15310"/>
                </a:cubicBezTo>
                <a:cubicBezTo>
                  <a:pt x="16078" y="15035"/>
                  <a:pt x="16084" y="15032"/>
                  <a:pt x="16774" y="14920"/>
                </a:cubicBezTo>
                <a:cubicBezTo>
                  <a:pt x="18072" y="14711"/>
                  <a:pt x="18086" y="14703"/>
                  <a:pt x="18324" y="14079"/>
                </a:cubicBezTo>
                <a:cubicBezTo>
                  <a:pt x="18638" y="13255"/>
                  <a:pt x="18614" y="13138"/>
                  <a:pt x="17938" y="12271"/>
                </a:cubicBezTo>
                <a:lnTo>
                  <a:pt x="17339" y="11503"/>
                </a:lnTo>
                <a:lnTo>
                  <a:pt x="17924" y="11022"/>
                </a:lnTo>
                <a:cubicBezTo>
                  <a:pt x="18613" y="10455"/>
                  <a:pt x="18911" y="10077"/>
                  <a:pt x="18859" y="9833"/>
                </a:cubicBezTo>
                <a:cubicBezTo>
                  <a:pt x="18839" y="9736"/>
                  <a:pt x="18776" y="9413"/>
                  <a:pt x="18719" y="9116"/>
                </a:cubicBezTo>
                <a:cubicBezTo>
                  <a:pt x="18623" y="8606"/>
                  <a:pt x="18594" y="8566"/>
                  <a:pt x="18225" y="8400"/>
                </a:cubicBezTo>
                <a:cubicBezTo>
                  <a:pt x="18010" y="8303"/>
                  <a:pt x="17606" y="8149"/>
                  <a:pt x="17327" y="8057"/>
                </a:cubicBezTo>
                <a:cubicBezTo>
                  <a:pt x="17048" y="7965"/>
                  <a:pt x="16785" y="7857"/>
                  <a:pt x="16741" y="7816"/>
                </a:cubicBezTo>
                <a:cubicBezTo>
                  <a:pt x="16697" y="7775"/>
                  <a:pt x="16747" y="7472"/>
                  <a:pt x="16854" y="7144"/>
                </a:cubicBezTo>
                <a:cubicBezTo>
                  <a:pt x="17239" y="5952"/>
                  <a:pt x="17249" y="5791"/>
                  <a:pt x="16962" y="5396"/>
                </a:cubicBezTo>
                <a:cubicBezTo>
                  <a:pt x="16439" y="4673"/>
                  <a:pt x="16324" y="4611"/>
                  <a:pt x="15697" y="4713"/>
                </a:cubicBezTo>
                <a:cubicBezTo>
                  <a:pt x="15390" y="4763"/>
                  <a:pt x="14946" y="4863"/>
                  <a:pt x="14711" y="4935"/>
                </a:cubicBezTo>
                <a:cubicBezTo>
                  <a:pt x="14228" y="5083"/>
                  <a:pt x="14088" y="5013"/>
                  <a:pt x="14078" y="4622"/>
                </a:cubicBezTo>
                <a:cubicBezTo>
                  <a:pt x="14075" y="4490"/>
                  <a:pt x="13982" y="4064"/>
                  <a:pt x="13870" y="3676"/>
                </a:cubicBezTo>
                <a:lnTo>
                  <a:pt x="13667" y="2969"/>
                </a:lnTo>
                <a:lnTo>
                  <a:pt x="13203" y="2816"/>
                </a:lnTo>
                <a:cubicBezTo>
                  <a:pt x="12812" y="2686"/>
                  <a:pt x="12579" y="2603"/>
                  <a:pt x="12395" y="2592"/>
                </a:cubicBezTo>
                <a:close/>
                <a:moveTo>
                  <a:pt x="17859" y="2830"/>
                </a:moveTo>
                <a:cubicBezTo>
                  <a:pt x="17220" y="2827"/>
                  <a:pt x="16772" y="3342"/>
                  <a:pt x="16778" y="4071"/>
                </a:cubicBezTo>
                <a:cubicBezTo>
                  <a:pt x="16782" y="4547"/>
                  <a:pt x="16941" y="4877"/>
                  <a:pt x="17249" y="5051"/>
                </a:cubicBezTo>
                <a:cubicBezTo>
                  <a:pt x="17530" y="5209"/>
                  <a:pt x="18051" y="5215"/>
                  <a:pt x="18348" y="5062"/>
                </a:cubicBezTo>
                <a:cubicBezTo>
                  <a:pt x="18671" y="4897"/>
                  <a:pt x="19001" y="4362"/>
                  <a:pt x="19001" y="4005"/>
                </a:cubicBezTo>
                <a:cubicBezTo>
                  <a:pt x="19001" y="3420"/>
                  <a:pt x="18429" y="2833"/>
                  <a:pt x="17859" y="2830"/>
                </a:cubicBezTo>
                <a:close/>
                <a:moveTo>
                  <a:pt x="3393" y="2999"/>
                </a:moveTo>
                <a:cubicBezTo>
                  <a:pt x="3122" y="3004"/>
                  <a:pt x="2859" y="3099"/>
                  <a:pt x="2676" y="3285"/>
                </a:cubicBezTo>
                <a:cubicBezTo>
                  <a:pt x="2343" y="3623"/>
                  <a:pt x="2241" y="4132"/>
                  <a:pt x="2412" y="4597"/>
                </a:cubicBezTo>
                <a:cubicBezTo>
                  <a:pt x="2508" y="4858"/>
                  <a:pt x="2644" y="5001"/>
                  <a:pt x="2955" y="5161"/>
                </a:cubicBezTo>
                <a:cubicBezTo>
                  <a:pt x="3242" y="5309"/>
                  <a:pt x="3458" y="5358"/>
                  <a:pt x="3650" y="5319"/>
                </a:cubicBezTo>
                <a:cubicBezTo>
                  <a:pt x="4608" y="5125"/>
                  <a:pt x="4905" y="3903"/>
                  <a:pt x="4151" y="3259"/>
                </a:cubicBezTo>
                <a:cubicBezTo>
                  <a:pt x="3942" y="3080"/>
                  <a:pt x="3664" y="2995"/>
                  <a:pt x="3393" y="2999"/>
                </a:cubicBezTo>
                <a:close/>
                <a:moveTo>
                  <a:pt x="9627" y="3598"/>
                </a:moveTo>
                <a:cubicBezTo>
                  <a:pt x="9701" y="3582"/>
                  <a:pt x="9860" y="3701"/>
                  <a:pt x="10077" y="3932"/>
                </a:cubicBezTo>
                <a:cubicBezTo>
                  <a:pt x="10357" y="4231"/>
                  <a:pt x="10498" y="4319"/>
                  <a:pt x="10582" y="4248"/>
                </a:cubicBezTo>
                <a:cubicBezTo>
                  <a:pt x="10662" y="4181"/>
                  <a:pt x="10734" y="4187"/>
                  <a:pt x="10811" y="4266"/>
                </a:cubicBezTo>
                <a:cubicBezTo>
                  <a:pt x="10897" y="4354"/>
                  <a:pt x="11020" y="4283"/>
                  <a:pt x="11342" y="3963"/>
                </a:cubicBezTo>
                <a:cubicBezTo>
                  <a:pt x="11572" y="3733"/>
                  <a:pt x="11783" y="3583"/>
                  <a:pt x="11810" y="3628"/>
                </a:cubicBezTo>
                <a:cubicBezTo>
                  <a:pt x="11858" y="3707"/>
                  <a:pt x="11806" y="4109"/>
                  <a:pt x="11446" y="6453"/>
                </a:cubicBezTo>
                <a:cubicBezTo>
                  <a:pt x="11354" y="7055"/>
                  <a:pt x="11304" y="7575"/>
                  <a:pt x="11336" y="7608"/>
                </a:cubicBezTo>
                <a:cubicBezTo>
                  <a:pt x="11369" y="7641"/>
                  <a:pt x="11457" y="7615"/>
                  <a:pt x="11533" y="7551"/>
                </a:cubicBezTo>
                <a:cubicBezTo>
                  <a:pt x="11642" y="7459"/>
                  <a:pt x="11688" y="7467"/>
                  <a:pt x="11757" y="7592"/>
                </a:cubicBezTo>
                <a:cubicBezTo>
                  <a:pt x="11827" y="7719"/>
                  <a:pt x="11864" y="7725"/>
                  <a:pt x="11943" y="7622"/>
                </a:cubicBezTo>
                <a:cubicBezTo>
                  <a:pt x="12024" y="7517"/>
                  <a:pt x="12913" y="5349"/>
                  <a:pt x="13312" y="4289"/>
                </a:cubicBezTo>
                <a:cubicBezTo>
                  <a:pt x="13413" y="4018"/>
                  <a:pt x="13427" y="4012"/>
                  <a:pt x="13549" y="4180"/>
                </a:cubicBezTo>
                <a:cubicBezTo>
                  <a:pt x="13620" y="4278"/>
                  <a:pt x="13707" y="4528"/>
                  <a:pt x="13741" y="4736"/>
                </a:cubicBezTo>
                <a:cubicBezTo>
                  <a:pt x="13777" y="4948"/>
                  <a:pt x="13860" y="5117"/>
                  <a:pt x="13928" y="5117"/>
                </a:cubicBezTo>
                <a:cubicBezTo>
                  <a:pt x="13996" y="5117"/>
                  <a:pt x="14106" y="5183"/>
                  <a:pt x="14173" y="5264"/>
                </a:cubicBezTo>
                <a:cubicBezTo>
                  <a:pt x="14255" y="5364"/>
                  <a:pt x="14385" y="5393"/>
                  <a:pt x="14588" y="5355"/>
                </a:cubicBezTo>
                <a:cubicBezTo>
                  <a:pt x="14766" y="5322"/>
                  <a:pt x="14952" y="5350"/>
                  <a:pt x="15051" y="5426"/>
                </a:cubicBezTo>
                <a:cubicBezTo>
                  <a:pt x="15200" y="5541"/>
                  <a:pt x="15145" y="5637"/>
                  <a:pt x="14442" y="6475"/>
                </a:cubicBezTo>
                <a:cubicBezTo>
                  <a:pt x="12889" y="8328"/>
                  <a:pt x="12907" y="8300"/>
                  <a:pt x="13096" y="8565"/>
                </a:cubicBezTo>
                <a:cubicBezTo>
                  <a:pt x="13358" y="8931"/>
                  <a:pt x="13200" y="9012"/>
                  <a:pt x="15260" y="7469"/>
                </a:cubicBezTo>
                <a:cubicBezTo>
                  <a:pt x="16104" y="6836"/>
                  <a:pt x="16224" y="6775"/>
                  <a:pt x="16352" y="6905"/>
                </a:cubicBezTo>
                <a:cubicBezTo>
                  <a:pt x="16469" y="7023"/>
                  <a:pt x="16477" y="7116"/>
                  <a:pt x="16394" y="7390"/>
                </a:cubicBezTo>
                <a:cubicBezTo>
                  <a:pt x="16314" y="7655"/>
                  <a:pt x="16319" y="7754"/>
                  <a:pt x="16418" y="7838"/>
                </a:cubicBezTo>
                <a:cubicBezTo>
                  <a:pt x="16488" y="7897"/>
                  <a:pt x="16525" y="8001"/>
                  <a:pt x="16500" y="8070"/>
                </a:cubicBezTo>
                <a:cubicBezTo>
                  <a:pt x="16469" y="8151"/>
                  <a:pt x="16603" y="8237"/>
                  <a:pt x="16885" y="8317"/>
                </a:cubicBezTo>
                <a:cubicBezTo>
                  <a:pt x="17314" y="8439"/>
                  <a:pt x="17593" y="8647"/>
                  <a:pt x="17446" y="8736"/>
                </a:cubicBezTo>
                <a:cubicBezTo>
                  <a:pt x="17404" y="8761"/>
                  <a:pt x="16609" y="9028"/>
                  <a:pt x="15679" y="9329"/>
                </a:cubicBezTo>
                <a:cubicBezTo>
                  <a:pt x="14749" y="9629"/>
                  <a:pt x="13959" y="9922"/>
                  <a:pt x="13924" y="9979"/>
                </a:cubicBezTo>
                <a:cubicBezTo>
                  <a:pt x="13890" y="10036"/>
                  <a:pt x="13906" y="10128"/>
                  <a:pt x="13960" y="10183"/>
                </a:cubicBezTo>
                <a:cubicBezTo>
                  <a:pt x="14014" y="10239"/>
                  <a:pt x="14038" y="10340"/>
                  <a:pt x="14013" y="10408"/>
                </a:cubicBezTo>
                <a:cubicBezTo>
                  <a:pt x="13987" y="10476"/>
                  <a:pt x="14001" y="10553"/>
                  <a:pt x="14044" y="10580"/>
                </a:cubicBezTo>
                <a:cubicBezTo>
                  <a:pt x="14087" y="10607"/>
                  <a:pt x="14935" y="10567"/>
                  <a:pt x="15930" y="10492"/>
                </a:cubicBezTo>
                <a:cubicBezTo>
                  <a:pt x="16968" y="10413"/>
                  <a:pt x="17775" y="10391"/>
                  <a:pt x="17823" y="10440"/>
                </a:cubicBezTo>
                <a:cubicBezTo>
                  <a:pt x="17871" y="10489"/>
                  <a:pt x="17740" y="10660"/>
                  <a:pt x="17514" y="10841"/>
                </a:cubicBezTo>
                <a:cubicBezTo>
                  <a:pt x="17299" y="11015"/>
                  <a:pt x="17132" y="11228"/>
                  <a:pt x="17142" y="11315"/>
                </a:cubicBezTo>
                <a:cubicBezTo>
                  <a:pt x="17152" y="11402"/>
                  <a:pt x="17128" y="11549"/>
                  <a:pt x="17088" y="11642"/>
                </a:cubicBezTo>
                <a:cubicBezTo>
                  <a:pt x="17036" y="11762"/>
                  <a:pt x="17103" y="11913"/>
                  <a:pt x="17315" y="12158"/>
                </a:cubicBezTo>
                <a:cubicBezTo>
                  <a:pt x="17647" y="12542"/>
                  <a:pt x="17619" y="12727"/>
                  <a:pt x="17239" y="12660"/>
                </a:cubicBezTo>
                <a:cubicBezTo>
                  <a:pt x="16931" y="12607"/>
                  <a:pt x="14655" y="12014"/>
                  <a:pt x="14457" y="11936"/>
                </a:cubicBezTo>
                <a:cubicBezTo>
                  <a:pt x="14378" y="11905"/>
                  <a:pt x="14211" y="11863"/>
                  <a:pt x="14086" y="11842"/>
                </a:cubicBezTo>
                <a:cubicBezTo>
                  <a:pt x="13894" y="11809"/>
                  <a:pt x="13867" y="11834"/>
                  <a:pt x="13911" y="12007"/>
                </a:cubicBezTo>
                <a:cubicBezTo>
                  <a:pt x="13944" y="12135"/>
                  <a:pt x="13912" y="12232"/>
                  <a:pt x="13827" y="12265"/>
                </a:cubicBezTo>
                <a:cubicBezTo>
                  <a:pt x="13752" y="12294"/>
                  <a:pt x="13693" y="12354"/>
                  <a:pt x="13693" y="12398"/>
                </a:cubicBezTo>
                <a:cubicBezTo>
                  <a:pt x="13693" y="12476"/>
                  <a:pt x="15341" y="13426"/>
                  <a:pt x="16538" y="14037"/>
                </a:cubicBezTo>
                <a:cubicBezTo>
                  <a:pt x="16868" y="14205"/>
                  <a:pt x="17115" y="14381"/>
                  <a:pt x="17086" y="14428"/>
                </a:cubicBezTo>
                <a:cubicBezTo>
                  <a:pt x="17058" y="14474"/>
                  <a:pt x="16816" y="14542"/>
                  <a:pt x="16548" y="14580"/>
                </a:cubicBezTo>
                <a:cubicBezTo>
                  <a:pt x="15830" y="14680"/>
                  <a:pt x="15665" y="14889"/>
                  <a:pt x="15746" y="15595"/>
                </a:cubicBezTo>
                <a:cubicBezTo>
                  <a:pt x="15781" y="15905"/>
                  <a:pt x="15774" y="16178"/>
                  <a:pt x="15730" y="16202"/>
                </a:cubicBezTo>
                <a:cubicBezTo>
                  <a:pt x="15686" y="16227"/>
                  <a:pt x="15113" y="15663"/>
                  <a:pt x="14457" y="14949"/>
                </a:cubicBezTo>
                <a:cubicBezTo>
                  <a:pt x="13800" y="14236"/>
                  <a:pt x="13188" y="13609"/>
                  <a:pt x="13098" y="13556"/>
                </a:cubicBezTo>
                <a:cubicBezTo>
                  <a:pt x="12973" y="13482"/>
                  <a:pt x="12886" y="13505"/>
                  <a:pt x="12739" y="13654"/>
                </a:cubicBezTo>
                <a:cubicBezTo>
                  <a:pt x="12633" y="13762"/>
                  <a:pt x="12547" y="13897"/>
                  <a:pt x="12547" y="13953"/>
                </a:cubicBezTo>
                <a:cubicBezTo>
                  <a:pt x="12547" y="14054"/>
                  <a:pt x="12962" y="14811"/>
                  <a:pt x="13877" y="16375"/>
                </a:cubicBezTo>
                <a:cubicBezTo>
                  <a:pt x="14414" y="17291"/>
                  <a:pt x="14399" y="17492"/>
                  <a:pt x="13813" y="17205"/>
                </a:cubicBezTo>
                <a:cubicBezTo>
                  <a:pt x="13615" y="17108"/>
                  <a:pt x="13270" y="17015"/>
                  <a:pt x="13046" y="16999"/>
                </a:cubicBezTo>
                <a:cubicBezTo>
                  <a:pt x="12672" y="16972"/>
                  <a:pt x="12606" y="17005"/>
                  <a:pt x="12233" y="17406"/>
                </a:cubicBezTo>
                <a:cubicBezTo>
                  <a:pt x="12009" y="17646"/>
                  <a:pt x="11796" y="17812"/>
                  <a:pt x="11757" y="17773"/>
                </a:cubicBezTo>
                <a:cubicBezTo>
                  <a:pt x="11718" y="17733"/>
                  <a:pt x="11687" y="17535"/>
                  <a:pt x="11687" y="17334"/>
                </a:cubicBezTo>
                <a:cubicBezTo>
                  <a:pt x="11687" y="16878"/>
                  <a:pt x="11344" y="14513"/>
                  <a:pt x="11206" y="14021"/>
                </a:cubicBezTo>
                <a:cubicBezTo>
                  <a:pt x="11105" y="13657"/>
                  <a:pt x="10989" y="13566"/>
                  <a:pt x="10872" y="13759"/>
                </a:cubicBezTo>
                <a:cubicBezTo>
                  <a:pt x="10829" y="13829"/>
                  <a:pt x="10771" y="13826"/>
                  <a:pt x="10684" y="13753"/>
                </a:cubicBezTo>
                <a:cubicBezTo>
                  <a:pt x="10614" y="13694"/>
                  <a:pt x="10535" y="13686"/>
                  <a:pt x="10507" y="13732"/>
                </a:cubicBezTo>
                <a:cubicBezTo>
                  <a:pt x="10456" y="13816"/>
                  <a:pt x="9966" y="16242"/>
                  <a:pt x="9809" y="17190"/>
                </a:cubicBezTo>
                <a:cubicBezTo>
                  <a:pt x="9765" y="17453"/>
                  <a:pt x="9677" y="17686"/>
                  <a:pt x="9613" y="17707"/>
                </a:cubicBezTo>
                <a:cubicBezTo>
                  <a:pt x="9549" y="17729"/>
                  <a:pt x="9356" y="17545"/>
                  <a:pt x="9185" y="17298"/>
                </a:cubicBezTo>
                <a:cubicBezTo>
                  <a:pt x="8938" y="16942"/>
                  <a:pt x="8832" y="16861"/>
                  <a:pt x="8679" y="16909"/>
                </a:cubicBezTo>
                <a:cubicBezTo>
                  <a:pt x="8573" y="16943"/>
                  <a:pt x="8380" y="16982"/>
                  <a:pt x="8248" y="16996"/>
                </a:cubicBezTo>
                <a:cubicBezTo>
                  <a:pt x="8117" y="17010"/>
                  <a:pt x="7829" y="17116"/>
                  <a:pt x="7609" y="17231"/>
                </a:cubicBezTo>
                <a:cubicBezTo>
                  <a:pt x="7370" y="17356"/>
                  <a:pt x="7183" y="17402"/>
                  <a:pt x="7149" y="17345"/>
                </a:cubicBezTo>
                <a:cubicBezTo>
                  <a:pt x="7089" y="17247"/>
                  <a:pt x="7166" y="17100"/>
                  <a:pt x="8265" y="15196"/>
                </a:cubicBezTo>
                <a:cubicBezTo>
                  <a:pt x="8624" y="14575"/>
                  <a:pt x="8916" y="14020"/>
                  <a:pt x="8916" y="13960"/>
                </a:cubicBezTo>
                <a:cubicBezTo>
                  <a:pt x="8916" y="13831"/>
                  <a:pt x="8570" y="13463"/>
                  <a:pt x="8450" y="13463"/>
                </a:cubicBezTo>
                <a:cubicBezTo>
                  <a:pt x="8403" y="13463"/>
                  <a:pt x="7792" y="14092"/>
                  <a:pt x="7090" y="14861"/>
                </a:cubicBezTo>
                <a:cubicBezTo>
                  <a:pt x="6389" y="15630"/>
                  <a:pt x="5777" y="16235"/>
                  <a:pt x="5731" y="16207"/>
                </a:cubicBezTo>
                <a:cubicBezTo>
                  <a:pt x="5686" y="16178"/>
                  <a:pt x="5676" y="15904"/>
                  <a:pt x="5710" y="15597"/>
                </a:cubicBezTo>
                <a:cubicBezTo>
                  <a:pt x="5760" y="15145"/>
                  <a:pt x="5745" y="15028"/>
                  <a:pt x="5626" y="14981"/>
                </a:cubicBezTo>
                <a:cubicBezTo>
                  <a:pt x="5545" y="14950"/>
                  <a:pt x="5479" y="14857"/>
                  <a:pt x="5479" y="14775"/>
                </a:cubicBezTo>
                <a:cubicBezTo>
                  <a:pt x="5479" y="14668"/>
                  <a:pt x="5378" y="14628"/>
                  <a:pt x="5115" y="14628"/>
                </a:cubicBezTo>
                <a:cubicBezTo>
                  <a:pt x="4915" y="14628"/>
                  <a:pt x="4673" y="14569"/>
                  <a:pt x="4577" y="14497"/>
                </a:cubicBezTo>
                <a:cubicBezTo>
                  <a:pt x="4419" y="14380"/>
                  <a:pt x="4500" y="14311"/>
                  <a:pt x="5442" y="13779"/>
                </a:cubicBezTo>
                <a:cubicBezTo>
                  <a:pt x="6014" y="13455"/>
                  <a:pt x="6748" y="13053"/>
                  <a:pt x="7075" y="12885"/>
                </a:cubicBezTo>
                <a:cubicBezTo>
                  <a:pt x="7741" y="12542"/>
                  <a:pt x="7867" y="12409"/>
                  <a:pt x="7644" y="12282"/>
                </a:cubicBezTo>
                <a:cubicBezTo>
                  <a:pt x="7560" y="12235"/>
                  <a:pt x="7516" y="12132"/>
                  <a:pt x="7546" y="12053"/>
                </a:cubicBezTo>
                <a:cubicBezTo>
                  <a:pt x="7622" y="11852"/>
                  <a:pt x="7234" y="11865"/>
                  <a:pt x="6449" y="12094"/>
                </a:cubicBezTo>
                <a:cubicBezTo>
                  <a:pt x="4741" y="12592"/>
                  <a:pt x="3915" y="12786"/>
                  <a:pt x="3836" y="12705"/>
                </a:cubicBezTo>
                <a:cubicBezTo>
                  <a:pt x="3785" y="12654"/>
                  <a:pt x="3891" y="12448"/>
                  <a:pt x="4091" y="12204"/>
                </a:cubicBezTo>
                <a:cubicBezTo>
                  <a:pt x="4353" y="11886"/>
                  <a:pt x="4408" y="11759"/>
                  <a:pt x="4327" y="11659"/>
                </a:cubicBezTo>
                <a:cubicBezTo>
                  <a:pt x="4269" y="11588"/>
                  <a:pt x="4250" y="11480"/>
                  <a:pt x="4287" y="11419"/>
                </a:cubicBezTo>
                <a:cubicBezTo>
                  <a:pt x="4324" y="11357"/>
                  <a:pt x="4196" y="11146"/>
                  <a:pt x="3993" y="10934"/>
                </a:cubicBezTo>
                <a:cubicBezTo>
                  <a:pt x="3675" y="10603"/>
                  <a:pt x="3652" y="10549"/>
                  <a:pt x="3803" y="10490"/>
                </a:cubicBezTo>
                <a:cubicBezTo>
                  <a:pt x="3897" y="10453"/>
                  <a:pt x="4726" y="10475"/>
                  <a:pt x="5643" y="10537"/>
                </a:cubicBezTo>
                <a:cubicBezTo>
                  <a:pt x="6560" y="10599"/>
                  <a:pt x="7351" y="10623"/>
                  <a:pt x="7402" y="10592"/>
                </a:cubicBezTo>
                <a:cubicBezTo>
                  <a:pt x="7458" y="10556"/>
                  <a:pt x="7454" y="10483"/>
                  <a:pt x="7389" y="10403"/>
                </a:cubicBezTo>
                <a:cubicBezTo>
                  <a:pt x="7309" y="10306"/>
                  <a:pt x="7324" y="10252"/>
                  <a:pt x="7454" y="10177"/>
                </a:cubicBezTo>
                <a:cubicBezTo>
                  <a:pt x="7569" y="10112"/>
                  <a:pt x="7595" y="10045"/>
                  <a:pt x="7532" y="9982"/>
                </a:cubicBezTo>
                <a:cubicBezTo>
                  <a:pt x="7479" y="9930"/>
                  <a:pt x="6749" y="9669"/>
                  <a:pt x="5908" y="9404"/>
                </a:cubicBezTo>
                <a:cubicBezTo>
                  <a:pt x="3567" y="8665"/>
                  <a:pt x="3542" y="8650"/>
                  <a:pt x="4432" y="8387"/>
                </a:cubicBezTo>
                <a:cubicBezTo>
                  <a:pt x="4725" y="8301"/>
                  <a:pt x="4859" y="8208"/>
                  <a:pt x="4859" y="8091"/>
                </a:cubicBezTo>
                <a:cubicBezTo>
                  <a:pt x="4860" y="7998"/>
                  <a:pt x="4917" y="7887"/>
                  <a:pt x="4986" y="7844"/>
                </a:cubicBezTo>
                <a:cubicBezTo>
                  <a:pt x="5086" y="7781"/>
                  <a:pt x="5089" y="7681"/>
                  <a:pt x="5003" y="7360"/>
                </a:cubicBezTo>
                <a:cubicBezTo>
                  <a:pt x="4898" y="6961"/>
                  <a:pt x="4929" y="6766"/>
                  <a:pt x="5099" y="6766"/>
                </a:cubicBezTo>
                <a:cubicBezTo>
                  <a:pt x="5147" y="6766"/>
                  <a:pt x="5735" y="7180"/>
                  <a:pt x="6407" y="7684"/>
                </a:cubicBezTo>
                <a:cubicBezTo>
                  <a:pt x="8003" y="8885"/>
                  <a:pt x="7985" y="8877"/>
                  <a:pt x="8237" y="8622"/>
                </a:cubicBezTo>
                <a:cubicBezTo>
                  <a:pt x="8348" y="8509"/>
                  <a:pt x="8440" y="8379"/>
                  <a:pt x="8440" y="8333"/>
                </a:cubicBezTo>
                <a:cubicBezTo>
                  <a:pt x="8440" y="8287"/>
                  <a:pt x="7922" y="7629"/>
                  <a:pt x="7290" y="6872"/>
                </a:cubicBezTo>
                <a:cubicBezTo>
                  <a:pt x="6658" y="6115"/>
                  <a:pt x="6169" y="5449"/>
                  <a:pt x="6204" y="5393"/>
                </a:cubicBezTo>
                <a:cubicBezTo>
                  <a:pt x="6243" y="5328"/>
                  <a:pt x="6440" y="5311"/>
                  <a:pt x="6722" y="5349"/>
                </a:cubicBezTo>
                <a:cubicBezTo>
                  <a:pt x="7078" y="5397"/>
                  <a:pt x="7187" y="5381"/>
                  <a:pt x="7230" y="5267"/>
                </a:cubicBezTo>
                <a:cubicBezTo>
                  <a:pt x="7261" y="5186"/>
                  <a:pt x="7345" y="5143"/>
                  <a:pt x="7417" y="5171"/>
                </a:cubicBezTo>
                <a:cubicBezTo>
                  <a:pt x="7511" y="5208"/>
                  <a:pt x="7581" y="5070"/>
                  <a:pt x="7666" y="4686"/>
                </a:cubicBezTo>
                <a:cubicBezTo>
                  <a:pt x="7806" y="4048"/>
                  <a:pt x="7921" y="3941"/>
                  <a:pt x="8070" y="4311"/>
                </a:cubicBezTo>
                <a:cubicBezTo>
                  <a:pt x="8130" y="4460"/>
                  <a:pt x="8275" y="4801"/>
                  <a:pt x="8391" y="5068"/>
                </a:cubicBezTo>
                <a:cubicBezTo>
                  <a:pt x="8507" y="5335"/>
                  <a:pt x="8785" y="6022"/>
                  <a:pt x="9009" y="6596"/>
                </a:cubicBezTo>
                <a:cubicBezTo>
                  <a:pt x="9233" y="7171"/>
                  <a:pt x="9459" y="7670"/>
                  <a:pt x="9513" y="7703"/>
                </a:cubicBezTo>
                <a:cubicBezTo>
                  <a:pt x="9567" y="7737"/>
                  <a:pt x="9652" y="7691"/>
                  <a:pt x="9701" y="7600"/>
                </a:cubicBezTo>
                <a:cubicBezTo>
                  <a:pt x="9773" y="7471"/>
                  <a:pt x="9820" y="7460"/>
                  <a:pt x="9927" y="7550"/>
                </a:cubicBezTo>
                <a:cubicBezTo>
                  <a:pt x="10133" y="7724"/>
                  <a:pt x="10099" y="7171"/>
                  <a:pt x="9786" y="5310"/>
                </a:cubicBezTo>
                <a:cubicBezTo>
                  <a:pt x="9622" y="4340"/>
                  <a:pt x="9549" y="3670"/>
                  <a:pt x="9602" y="3612"/>
                </a:cubicBezTo>
                <a:cubicBezTo>
                  <a:pt x="9608" y="3605"/>
                  <a:pt x="9617" y="3600"/>
                  <a:pt x="9627" y="3598"/>
                </a:cubicBezTo>
                <a:close/>
                <a:moveTo>
                  <a:pt x="20310" y="7819"/>
                </a:moveTo>
                <a:cubicBezTo>
                  <a:pt x="19779" y="7819"/>
                  <a:pt x="19418" y="8060"/>
                  <a:pt x="19218" y="8546"/>
                </a:cubicBezTo>
                <a:cubicBezTo>
                  <a:pt x="19002" y="9071"/>
                  <a:pt x="19160" y="9578"/>
                  <a:pt x="19646" y="9918"/>
                </a:cubicBezTo>
                <a:cubicBezTo>
                  <a:pt x="19967" y="10143"/>
                  <a:pt x="20673" y="10130"/>
                  <a:pt x="20969" y="9894"/>
                </a:cubicBezTo>
                <a:cubicBezTo>
                  <a:pt x="21514" y="9459"/>
                  <a:pt x="21552" y="8538"/>
                  <a:pt x="21045" y="8078"/>
                </a:cubicBezTo>
                <a:cubicBezTo>
                  <a:pt x="20817" y="7871"/>
                  <a:pt x="20669" y="7819"/>
                  <a:pt x="20310" y="7819"/>
                </a:cubicBezTo>
                <a:close/>
                <a:moveTo>
                  <a:pt x="1030" y="7980"/>
                </a:moveTo>
                <a:cubicBezTo>
                  <a:pt x="548" y="8004"/>
                  <a:pt x="93" y="8328"/>
                  <a:pt x="13" y="8937"/>
                </a:cubicBezTo>
                <a:cubicBezTo>
                  <a:pt x="-48" y="9396"/>
                  <a:pt x="108" y="9826"/>
                  <a:pt x="428" y="10082"/>
                </a:cubicBezTo>
                <a:cubicBezTo>
                  <a:pt x="721" y="10316"/>
                  <a:pt x="1387" y="10327"/>
                  <a:pt x="1757" y="10105"/>
                </a:cubicBezTo>
                <a:cubicBezTo>
                  <a:pt x="2136" y="9878"/>
                  <a:pt x="2360" y="9261"/>
                  <a:pt x="2220" y="8829"/>
                </a:cubicBezTo>
                <a:cubicBezTo>
                  <a:pt x="2026" y="8233"/>
                  <a:pt x="1513" y="7956"/>
                  <a:pt x="1030" y="7980"/>
                </a:cubicBezTo>
                <a:close/>
                <a:moveTo>
                  <a:pt x="19819" y="13288"/>
                </a:moveTo>
                <a:cubicBezTo>
                  <a:pt x="19662" y="13292"/>
                  <a:pt x="19505" y="13340"/>
                  <a:pt x="19310" y="13434"/>
                </a:cubicBezTo>
                <a:cubicBezTo>
                  <a:pt x="18535" y="13808"/>
                  <a:pt x="18533" y="15087"/>
                  <a:pt x="19308" y="15488"/>
                </a:cubicBezTo>
                <a:cubicBezTo>
                  <a:pt x="19707" y="15695"/>
                  <a:pt x="20334" y="15628"/>
                  <a:pt x="20629" y="15346"/>
                </a:cubicBezTo>
                <a:cubicBezTo>
                  <a:pt x="21217" y="14786"/>
                  <a:pt x="21051" y="13714"/>
                  <a:pt x="20330" y="13408"/>
                </a:cubicBezTo>
                <a:cubicBezTo>
                  <a:pt x="20132" y="13324"/>
                  <a:pt x="19975" y="13284"/>
                  <a:pt x="19819" y="13288"/>
                </a:cubicBezTo>
                <a:close/>
                <a:moveTo>
                  <a:pt x="1671" y="13493"/>
                </a:moveTo>
                <a:cubicBezTo>
                  <a:pt x="1543" y="13494"/>
                  <a:pt x="1412" y="13513"/>
                  <a:pt x="1280" y="13553"/>
                </a:cubicBezTo>
                <a:cubicBezTo>
                  <a:pt x="403" y="13820"/>
                  <a:pt x="269" y="15219"/>
                  <a:pt x="1076" y="15681"/>
                </a:cubicBezTo>
                <a:cubicBezTo>
                  <a:pt x="1473" y="15908"/>
                  <a:pt x="2083" y="15810"/>
                  <a:pt x="2422" y="15465"/>
                </a:cubicBezTo>
                <a:cubicBezTo>
                  <a:pt x="2793" y="15088"/>
                  <a:pt x="2870" y="14416"/>
                  <a:pt x="2594" y="13969"/>
                </a:cubicBezTo>
                <a:cubicBezTo>
                  <a:pt x="2405" y="13664"/>
                  <a:pt x="2056" y="13493"/>
                  <a:pt x="1671" y="13493"/>
                </a:cubicBezTo>
                <a:close/>
                <a:moveTo>
                  <a:pt x="16736" y="17745"/>
                </a:moveTo>
                <a:cubicBezTo>
                  <a:pt x="16133" y="17708"/>
                  <a:pt x="15569" y="18218"/>
                  <a:pt x="15569" y="18877"/>
                </a:cubicBezTo>
                <a:cubicBezTo>
                  <a:pt x="15569" y="19238"/>
                  <a:pt x="15795" y="19730"/>
                  <a:pt x="16043" y="19907"/>
                </a:cubicBezTo>
                <a:cubicBezTo>
                  <a:pt x="16322" y="20105"/>
                  <a:pt x="16998" y="20103"/>
                  <a:pt x="17332" y="19902"/>
                </a:cubicBezTo>
                <a:cubicBezTo>
                  <a:pt x="17661" y="19705"/>
                  <a:pt x="17794" y="19411"/>
                  <a:pt x="17794" y="18885"/>
                </a:cubicBezTo>
                <a:cubicBezTo>
                  <a:pt x="17794" y="18383"/>
                  <a:pt x="17483" y="17960"/>
                  <a:pt x="16995" y="17796"/>
                </a:cubicBezTo>
                <a:cubicBezTo>
                  <a:pt x="16909" y="17767"/>
                  <a:pt x="16823" y="17751"/>
                  <a:pt x="16736" y="17745"/>
                </a:cubicBezTo>
                <a:close/>
                <a:moveTo>
                  <a:pt x="4872" y="17894"/>
                </a:moveTo>
                <a:cubicBezTo>
                  <a:pt x="4481" y="17894"/>
                  <a:pt x="4376" y="17938"/>
                  <a:pt x="4104" y="18215"/>
                </a:cubicBezTo>
                <a:cubicBezTo>
                  <a:pt x="3836" y="18487"/>
                  <a:pt x="3789" y="18600"/>
                  <a:pt x="3789" y="18972"/>
                </a:cubicBezTo>
                <a:cubicBezTo>
                  <a:pt x="3789" y="19532"/>
                  <a:pt x="4001" y="19944"/>
                  <a:pt x="4375" y="20115"/>
                </a:cubicBezTo>
                <a:cubicBezTo>
                  <a:pt x="4949" y="20377"/>
                  <a:pt x="5649" y="20109"/>
                  <a:pt x="5884" y="19537"/>
                </a:cubicBezTo>
                <a:cubicBezTo>
                  <a:pt x="6247" y="18656"/>
                  <a:pt x="5777" y="17894"/>
                  <a:pt x="4872" y="17894"/>
                </a:cubicBezTo>
                <a:close/>
                <a:moveTo>
                  <a:pt x="10704" y="19250"/>
                </a:moveTo>
                <a:cubicBezTo>
                  <a:pt x="10523" y="19260"/>
                  <a:pt x="10334" y="19304"/>
                  <a:pt x="10145" y="19389"/>
                </a:cubicBezTo>
                <a:cubicBezTo>
                  <a:pt x="9822" y="19535"/>
                  <a:pt x="9684" y="19664"/>
                  <a:pt x="9577" y="19924"/>
                </a:cubicBezTo>
                <a:cubicBezTo>
                  <a:pt x="9351" y="20474"/>
                  <a:pt x="9578" y="21146"/>
                  <a:pt x="10085" y="21426"/>
                </a:cubicBezTo>
                <a:cubicBezTo>
                  <a:pt x="10256" y="21520"/>
                  <a:pt x="10435" y="21565"/>
                  <a:pt x="10612" y="21570"/>
                </a:cubicBezTo>
                <a:cubicBezTo>
                  <a:pt x="11379" y="21589"/>
                  <a:pt x="12102" y="20847"/>
                  <a:pt x="11867" y="20050"/>
                </a:cubicBezTo>
                <a:cubicBezTo>
                  <a:pt x="11710" y="19517"/>
                  <a:pt x="11245" y="19222"/>
                  <a:pt x="10704" y="1925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تمرين"/>
          <p:cNvSpPr txBox="1"/>
          <p:nvPr>
            <p:ph type="ctrTitle"/>
          </p:nvPr>
        </p:nvSpPr>
        <p:spPr>
          <a:xfrm>
            <a:off x="11462264" y="9837176"/>
            <a:ext cx="4885841" cy="166436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 spc="-188" sz="9400"/>
            </a:lvl1pPr>
          </a:lstStyle>
          <a:p>
            <a:pPr rtl="0">
              <a:defRPr/>
            </a:pPr>
            <a:r>
              <a:t>تمرين</a:t>
            </a:r>
          </a:p>
        </p:txBody>
      </p:sp>
      <p:sp>
        <p:nvSpPr>
          <p:cNvPr id="223" name="مستطيل"/>
          <p:cNvSpPr/>
          <p:nvPr/>
        </p:nvSpPr>
        <p:spPr>
          <a:xfrm>
            <a:off x="5275736" y="982094"/>
            <a:ext cx="11151725" cy="1141573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2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7204" y="1174812"/>
            <a:ext cx="10504330" cy="10504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حدد المشكلة و ضع حلولاً لها :"/>
          <p:cNvSpPr txBox="1"/>
          <p:nvPr>
            <p:ph type="ctrTitle"/>
          </p:nvPr>
        </p:nvSpPr>
        <p:spPr>
          <a:xfrm>
            <a:off x="18502659" y="-1054170"/>
            <a:ext cx="4118071" cy="10467641"/>
          </a:xfrm>
          <a:prstGeom prst="rect">
            <a:avLst/>
          </a:prstGeom>
        </p:spPr>
        <p:txBody>
          <a:bodyPr/>
          <a:lstStyle>
            <a:lvl1pPr algn="ctr"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حدد المشكلة و ضع حلولاً لها :</a:t>
            </a:r>
          </a:p>
        </p:txBody>
      </p:sp>
      <p:sp>
        <p:nvSpPr>
          <p:cNvPr id="227" name="مستطيل"/>
          <p:cNvSpPr/>
          <p:nvPr/>
        </p:nvSpPr>
        <p:spPr>
          <a:xfrm>
            <a:off x="3600775" y="689684"/>
            <a:ext cx="12875273" cy="11795549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2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9419" t="0" r="0" b="0"/>
          <a:stretch>
            <a:fillRect/>
          </a:stretch>
        </p:blipFill>
        <p:spPr>
          <a:xfrm>
            <a:off x="4434536" y="1305250"/>
            <a:ext cx="11207919" cy="105643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مشكلة الغضب الصورة ؟"/>
          <p:cNvSpPr/>
          <p:nvPr/>
        </p:nvSpPr>
        <p:spPr>
          <a:xfrm>
            <a:off x="3663248" y="9364223"/>
            <a:ext cx="9261652" cy="2014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rtl="0">
              <a:lnSpc>
                <a:spcPct val="80000"/>
              </a:lnSpc>
              <a:defRPr b="1" spc="-142" sz="7100">
                <a:solidFill>
                  <a:srgbClr val="FFFFFF"/>
                </a:solidFill>
              </a:defRPr>
            </a:pPr>
            <a:r>
              <a:rPr>
                <a:solidFill>
                  <a:srgbClr val="000000"/>
                </a:solidFill>
              </a:rPr>
              <a:t>مشكلة الغضب</a:t>
            </a:r>
            <a:r>
              <a:t> الصورة 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مراحل علاج الغضب :"/>
          <p:cNvSpPr txBox="1"/>
          <p:nvPr>
            <p:ph type="ctrTitle"/>
          </p:nvPr>
        </p:nvSpPr>
        <p:spPr>
          <a:xfrm>
            <a:off x="10298917" y="-5034446"/>
            <a:ext cx="14768744" cy="7530471"/>
          </a:xfrm>
          <a:prstGeom prst="rect">
            <a:avLst/>
          </a:prstGeom>
        </p:spPr>
        <p:txBody>
          <a:bodyPr/>
          <a:lstStyle>
            <a:lvl1pPr algn="ctr"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مراحل علاج الغضب :</a:t>
            </a:r>
          </a:p>
        </p:txBody>
      </p:sp>
      <p:sp>
        <p:nvSpPr>
          <p:cNvPr id="232" name="مستطيل"/>
          <p:cNvSpPr/>
          <p:nvPr/>
        </p:nvSpPr>
        <p:spPr>
          <a:xfrm>
            <a:off x="11890732" y="689684"/>
            <a:ext cx="11585113" cy="1940933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3" name="١…"/>
          <p:cNvSpPr/>
          <p:nvPr/>
        </p:nvSpPr>
        <p:spPr>
          <a:xfrm>
            <a:off x="18329358" y="3903188"/>
            <a:ext cx="4622569" cy="66264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١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قول أعوذ بالله من الشيطان الرجيم</a:t>
            </a:r>
          </a:p>
        </p:txBody>
      </p:sp>
      <p:sp>
        <p:nvSpPr>
          <p:cNvPr id="234" name="٢…"/>
          <p:cNvSpPr/>
          <p:nvPr/>
        </p:nvSpPr>
        <p:spPr>
          <a:xfrm>
            <a:off x="13197755" y="3096496"/>
            <a:ext cx="4485319" cy="6644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٢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الجلوس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</p:txBody>
      </p:sp>
      <p:pic>
        <p:nvPicPr>
          <p:cNvPr id="235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0" t="7887" r="64768" b="14873"/>
          <a:stretch>
            <a:fillRect/>
          </a:stretch>
        </p:blipFill>
        <p:spPr>
          <a:xfrm>
            <a:off x="14195376" y="6729752"/>
            <a:ext cx="1931252" cy="266264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٣…"/>
          <p:cNvSpPr/>
          <p:nvPr/>
        </p:nvSpPr>
        <p:spPr>
          <a:xfrm>
            <a:off x="8066152" y="4460585"/>
            <a:ext cx="4485319" cy="6644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٣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الاضطجاع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</p:txBody>
      </p:sp>
      <p:pic>
        <p:nvPicPr>
          <p:cNvPr id="23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16432" r="0" b="0"/>
          <a:stretch>
            <a:fillRect/>
          </a:stretch>
        </p:blipFill>
        <p:spPr>
          <a:xfrm>
            <a:off x="8524368" y="9052990"/>
            <a:ext cx="3297066" cy="183914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٤…"/>
          <p:cNvSpPr/>
          <p:nvPr/>
        </p:nvSpPr>
        <p:spPr>
          <a:xfrm>
            <a:off x="3004869" y="3150230"/>
            <a:ext cx="4485319" cy="6644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٤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  <a:r>
              <a:t>الوضوء</a:t>
            </a: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42" sz="7100">
                <a:solidFill>
                  <a:srgbClr val="000000"/>
                </a:solidFill>
              </a:defRPr>
            </a:pPr>
          </a:p>
        </p:txBody>
      </p:sp>
      <p:pic>
        <p:nvPicPr>
          <p:cNvPr id="239" name="pasted-movie.gif" descr="pasted-movie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10597" y="6790465"/>
            <a:ext cx="2540001" cy="271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1763" t="1856" r="2732" b="1879"/>
          <a:stretch>
            <a:fillRect/>
          </a:stretch>
        </p:blipFill>
        <p:spPr>
          <a:xfrm>
            <a:off x="177044" y="9559937"/>
            <a:ext cx="3261462" cy="3835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4" h="21550" fill="norm" stroke="1" extrusionOk="0">
                <a:moveTo>
                  <a:pt x="11291" y="2"/>
                </a:moveTo>
                <a:cubicBezTo>
                  <a:pt x="11181" y="-4"/>
                  <a:pt x="11065" y="2"/>
                  <a:pt x="10942" y="16"/>
                </a:cubicBezTo>
                <a:cubicBezTo>
                  <a:pt x="10294" y="90"/>
                  <a:pt x="9959" y="315"/>
                  <a:pt x="9445" y="1021"/>
                </a:cubicBezTo>
                <a:cubicBezTo>
                  <a:pt x="9196" y="1363"/>
                  <a:pt x="8855" y="1784"/>
                  <a:pt x="8688" y="1958"/>
                </a:cubicBezTo>
                <a:cubicBezTo>
                  <a:pt x="8409" y="2250"/>
                  <a:pt x="7921" y="2920"/>
                  <a:pt x="7427" y="3691"/>
                </a:cubicBezTo>
                <a:lnTo>
                  <a:pt x="7227" y="4003"/>
                </a:lnTo>
                <a:lnTo>
                  <a:pt x="6466" y="3657"/>
                </a:lnTo>
                <a:cubicBezTo>
                  <a:pt x="5406" y="3175"/>
                  <a:pt x="4820" y="3116"/>
                  <a:pt x="3931" y="3401"/>
                </a:cubicBezTo>
                <a:cubicBezTo>
                  <a:pt x="3177" y="3643"/>
                  <a:pt x="2860" y="3920"/>
                  <a:pt x="2485" y="4665"/>
                </a:cubicBezTo>
                <a:cubicBezTo>
                  <a:pt x="2371" y="4892"/>
                  <a:pt x="2295" y="5192"/>
                  <a:pt x="2316" y="5330"/>
                </a:cubicBezTo>
                <a:cubicBezTo>
                  <a:pt x="2338" y="5468"/>
                  <a:pt x="2286" y="5651"/>
                  <a:pt x="2202" y="5738"/>
                </a:cubicBezTo>
                <a:cubicBezTo>
                  <a:pt x="1959" y="5989"/>
                  <a:pt x="2078" y="6441"/>
                  <a:pt x="2426" y="6583"/>
                </a:cubicBezTo>
                <a:cubicBezTo>
                  <a:pt x="2662" y="6680"/>
                  <a:pt x="2799" y="6887"/>
                  <a:pt x="3052" y="7537"/>
                </a:cubicBezTo>
                <a:cubicBezTo>
                  <a:pt x="3230" y="7994"/>
                  <a:pt x="3402" y="8623"/>
                  <a:pt x="3437" y="8933"/>
                </a:cubicBezTo>
                <a:cubicBezTo>
                  <a:pt x="3497" y="9472"/>
                  <a:pt x="3482" y="9515"/>
                  <a:pt x="3089" y="9883"/>
                </a:cubicBezTo>
                <a:lnTo>
                  <a:pt x="2675" y="10269"/>
                </a:lnTo>
                <a:lnTo>
                  <a:pt x="1521" y="10323"/>
                </a:lnTo>
                <a:cubicBezTo>
                  <a:pt x="886" y="10352"/>
                  <a:pt x="304" y="10410"/>
                  <a:pt x="229" y="10452"/>
                </a:cubicBezTo>
                <a:cubicBezTo>
                  <a:pt x="79" y="10536"/>
                  <a:pt x="6" y="10736"/>
                  <a:pt x="0" y="11021"/>
                </a:cubicBezTo>
                <a:cubicBezTo>
                  <a:pt x="-26" y="12253"/>
                  <a:pt x="1191" y="15077"/>
                  <a:pt x="2680" y="16928"/>
                </a:cubicBezTo>
                <a:cubicBezTo>
                  <a:pt x="3781" y="18297"/>
                  <a:pt x="5528" y="19452"/>
                  <a:pt x="7043" y="19816"/>
                </a:cubicBezTo>
                <a:cubicBezTo>
                  <a:pt x="7429" y="19909"/>
                  <a:pt x="7794" y="20024"/>
                  <a:pt x="7854" y="20072"/>
                </a:cubicBezTo>
                <a:cubicBezTo>
                  <a:pt x="8006" y="20194"/>
                  <a:pt x="7621" y="20532"/>
                  <a:pt x="7238" y="20614"/>
                </a:cubicBezTo>
                <a:cubicBezTo>
                  <a:pt x="6806" y="20706"/>
                  <a:pt x="6515" y="20954"/>
                  <a:pt x="6515" y="21227"/>
                </a:cubicBezTo>
                <a:cubicBezTo>
                  <a:pt x="6515" y="21411"/>
                  <a:pt x="6590" y="21465"/>
                  <a:pt x="6894" y="21497"/>
                </a:cubicBezTo>
                <a:cubicBezTo>
                  <a:pt x="7823" y="21596"/>
                  <a:pt x="8108" y="21566"/>
                  <a:pt x="8524" y="21323"/>
                </a:cubicBezTo>
                <a:cubicBezTo>
                  <a:pt x="8871" y="21122"/>
                  <a:pt x="8966" y="20989"/>
                  <a:pt x="9050" y="20596"/>
                </a:cubicBezTo>
                <a:lnTo>
                  <a:pt x="9151" y="20115"/>
                </a:lnTo>
                <a:lnTo>
                  <a:pt x="10732" y="20001"/>
                </a:lnTo>
                <a:cubicBezTo>
                  <a:pt x="11601" y="19939"/>
                  <a:pt x="12563" y="19855"/>
                  <a:pt x="12869" y="19814"/>
                </a:cubicBezTo>
                <a:cubicBezTo>
                  <a:pt x="13351" y="19749"/>
                  <a:pt x="13430" y="19765"/>
                  <a:pt x="13490" y="19927"/>
                </a:cubicBezTo>
                <a:cubicBezTo>
                  <a:pt x="13528" y="20030"/>
                  <a:pt x="13607" y="20193"/>
                  <a:pt x="13667" y="20289"/>
                </a:cubicBezTo>
                <a:cubicBezTo>
                  <a:pt x="13726" y="20384"/>
                  <a:pt x="13776" y="20549"/>
                  <a:pt x="13776" y="20654"/>
                </a:cubicBezTo>
                <a:cubicBezTo>
                  <a:pt x="13776" y="20909"/>
                  <a:pt x="14534" y="21468"/>
                  <a:pt x="14878" y="21468"/>
                </a:cubicBezTo>
                <a:cubicBezTo>
                  <a:pt x="15028" y="21468"/>
                  <a:pt x="15393" y="21441"/>
                  <a:pt x="15692" y="21406"/>
                </a:cubicBezTo>
                <a:cubicBezTo>
                  <a:pt x="16123" y="21355"/>
                  <a:pt x="16235" y="21301"/>
                  <a:pt x="16235" y="21149"/>
                </a:cubicBezTo>
                <a:cubicBezTo>
                  <a:pt x="16235" y="20901"/>
                  <a:pt x="15727" y="20465"/>
                  <a:pt x="15437" y="20465"/>
                </a:cubicBezTo>
                <a:cubicBezTo>
                  <a:pt x="15120" y="20465"/>
                  <a:pt x="14949" y="20250"/>
                  <a:pt x="14917" y="19814"/>
                </a:cubicBezTo>
                <a:cubicBezTo>
                  <a:pt x="14887" y="19400"/>
                  <a:pt x="14876" y="19410"/>
                  <a:pt x="15908" y="19009"/>
                </a:cubicBezTo>
                <a:cubicBezTo>
                  <a:pt x="16846" y="18643"/>
                  <a:pt x="17642" y="17989"/>
                  <a:pt x="18518" y="16861"/>
                </a:cubicBezTo>
                <a:cubicBezTo>
                  <a:pt x="20120" y="14797"/>
                  <a:pt x="21574" y="11457"/>
                  <a:pt x="21338" y="10381"/>
                </a:cubicBezTo>
                <a:cubicBezTo>
                  <a:pt x="21217" y="9824"/>
                  <a:pt x="20942" y="9702"/>
                  <a:pt x="19617" y="9614"/>
                </a:cubicBezTo>
                <a:cubicBezTo>
                  <a:pt x="18629" y="9548"/>
                  <a:pt x="18386" y="9497"/>
                  <a:pt x="18154" y="9310"/>
                </a:cubicBezTo>
                <a:cubicBezTo>
                  <a:pt x="17724" y="8964"/>
                  <a:pt x="17803" y="8637"/>
                  <a:pt x="18551" y="7651"/>
                </a:cubicBezTo>
                <a:cubicBezTo>
                  <a:pt x="19419" y="6509"/>
                  <a:pt x="19516" y="6312"/>
                  <a:pt x="19516" y="5673"/>
                </a:cubicBezTo>
                <a:cubicBezTo>
                  <a:pt x="19516" y="5040"/>
                  <a:pt x="19357" y="4825"/>
                  <a:pt x="18746" y="4643"/>
                </a:cubicBezTo>
                <a:cubicBezTo>
                  <a:pt x="18120" y="4456"/>
                  <a:pt x="17834" y="4468"/>
                  <a:pt x="17322" y="4703"/>
                </a:cubicBezTo>
                <a:cubicBezTo>
                  <a:pt x="17033" y="4836"/>
                  <a:pt x="16659" y="4904"/>
                  <a:pt x="16225" y="4904"/>
                </a:cubicBezTo>
                <a:cubicBezTo>
                  <a:pt x="15141" y="4904"/>
                  <a:pt x="14927" y="4719"/>
                  <a:pt x="13836" y="2841"/>
                </a:cubicBezTo>
                <a:cubicBezTo>
                  <a:pt x="12570" y="663"/>
                  <a:pt x="12058" y="47"/>
                  <a:pt x="11291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مستطيل"/>
          <p:cNvSpPr/>
          <p:nvPr/>
        </p:nvSpPr>
        <p:spPr>
          <a:xfrm>
            <a:off x="2242833" y="991917"/>
            <a:ext cx="20492400" cy="1173216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pPr>
          </a:p>
        </p:txBody>
      </p:sp>
      <p:pic>
        <p:nvPicPr>
          <p:cNvPr id="243" name="IMG_0853.MP4" descr="IMG_0853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997394" y="1518953"/>
            <a:ext cx="18983277" cy="10678094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فيديو"/>
          <p:cNvSpPr/>
          <p:nvPr/>
        </p:nvSpPr>
        <p:spPr>
          <a:xfrm flipH="1">
            <a:off x="20364070" y="570075"/>
            <a:ext cx="2527819" cy="1415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8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مفهوم التسامح :"/>
          <p:cNvSpPr txBox="1"/>
          <p:nvPr>
            <p:ph type="ctrTitle"/>
          </p:nvPr>
        </p:nvSpPr>
        <p:spPr>
          <a:xfrm>
            <a:off x="-8179599" y="-4754293"/>
            <a:ext cx="25913519" cy="8381426"/>
          </a:xfrm>
          <a:prstGeom prst="rect">
            <a:avLst/>
          </a:prstGeom>
        </p:spPr>
        <p:txBody>
          <a:bodyPr/>
          <a:lstStyle>
            <a:lvl1pPr>
              <a:defRPr spc="-296" sz="148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مفهوم التسامح :</a:t>
            </a:r>
          </a:p>
        </p:txBody>
      </p:sp>
      <p:sp>
        <p:nvSpPr>
          <p:cNvPr id="247" name="أن نشعر بالتعاطف والرحمة ونحمل كل ذلك في قلوبنا ولا نشعر بالغضب والمشاعر السلبية نحو الشخص الذي أمامنا ."/>
          <p:cNvSpPr/>
          <p:nvPr/>
        </p:nvSpPr>
        <p:spPr>
          <a:xfrm>
            <a:off x="2084861" y="4354565"/>
            <a:ext cx="16783003" cy="703818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b="1" spc="-197" sz="99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أن نشعر بالتعاطف والرحمة ونحمل كل ذلك في قلوبنا ولا نشعر بالغضب والمشاعر السلبية نحو الشخص الذي أمامنا .</a:t>
            </a:r>
          </a:p>
        </p:txBody>
      </p:sp>
      <p:pic>
        <p:nvPicPr>
          <p:cNvPr id="24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6989" t="26826" r="26971" b="1979"/>
          <a:stretch>
            <a:fillRect/>
          </a:stretch>
        </p:blipFill>
        <p:spPr>
          <a:xfrm>
            <a:off x="17294990" y="1957175"/>
            <a:ext cx="2923972" cy="4528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8" h="21588" fill="norm" stroke="1" extrusionOk="0">
                <a:moveTo>
                  <a:pt x="11463" y="1"/>
                </a:moveTo>
                <a:cubicBezTo>
                  <a:pt x="10997" y="-12"/>
                  <a:pt x="10399" y="141"/>
                  <a:pt x="9360" y="356"/>
                </a:cubicBezTo>
                <a:cubicBezTo>
                  <a:pt x="7992" y="640"/>
                  <a:pt x="5928" y="873"/>
                  <a:pt x="4773" y="873"/>
                </a:cubicBezTo>
                <a:cubicBezTo>
                  <a:pt x="3617" y="873"/>
                  <a:pt x="2551" y="1001"/>
                  <a:pt x="2402" y="1159"/>
                </a:cubicBezTo>
                <a:cubicBezTo>
                  <a:pt x="2254" y="1317"/>
                  <a:pt x="1811" y="1366"/>
                  <a:pt x="1417" y="1267"/>
                </a:cubicBezTo>
                <a:cubicBezTo>
                  <a:pt x="778" y="1105"/>
                  <a:pt x="783" y="1187"/>
                  <a:pt x="1449" y="2035"/>
                </a:cubicBezTo>
                <a:cubicBezTo>
                  <a:pt x="2083" y="2841"/>
                  <a:pt x="2096" y="3010"/>
                  <a:pt x="1544" y="3149"/>
                </a:cubicBezTo>
                <a:cubicBezTo>
                  <a:pt x="1167" y="3244"/>
                  <a:pt x="991" y="3554"/>
                  <a:pt x="1124" y="3887"/>
                </a:cubicBezTo>
                <a:cubicBezTo>
                  <a:pt x="1249" y="4202"/>
                  <a:pt x="994" y="5111"/>
                  <a:pt x="559" y="5907"/>
                </a:cubicBezTo>
                <a:cubicBezTo>
                  <a:pt x="176" y="6608"/>
                  <a:pt x="-15" y="6979"/>
                  <a:pt x="1" y="7319"/>
                </a:cubicBezTo>
                <a:cubicBezTo>
                  <a:pt x="16" y="7659"/>
                  <a:pt x="239" y="7967"/>
                  <a:pt x="680" y="8541"/>
                </a:cubicBezTo>
                <a:cubicBezTo>
                  <a:pt x="1181" y="9194"/>
                  <a:pt x="1938" y="10540"/>
                  <a:pt x="2362" y="11530"/>
                </a:cubicBezTo>
                <a:cubicBezTo>
                  <a:pt x="2786" y="12521"/>
                  <a:pt x="4236" y="14639"/>
                  <a:pt x="5585" y="16236"/>
                </a:cubicBezTo>
                <a:cubicBezTo>
                  <a:pt x="6934" y="17832"/>
                  <a:pt x="8287" y="19688"/>
                  <a:pt x="8594" y="20362"/>
                </a:cubicBezTo>
                <a:lnTo>
                  <a:pt x="9153" y="21588"/>
                </a:lnTo>
                <a:lnTo>
                  <a:pt x="14377" y="21588"/>
                </a:lnTo>
                <a:cubicBezTo>
                  <a:pt x="19171" y="21588"/>
                  <a:pt x="19574" y="21544"/>
                  <a:pt x="19279" y="21062"/>
                </a:cubicBezTo>
                <a:cubicBezTo>
                  <a:pt x="19102" y="20773"/>
                  <a:pt x="18849" y="19456"/>
                  <a:pt x="18717" y="18135"/>
                </a:cubicBezTo>
                <a:cubicBezTo>
                  <a:pt x="18516" y="16118"/>
                  <a:pt x="18681" y="15253"/>
                  <a:pt x="19739" y="12732"/>
                </a:cubicBezTo>
                <a:cubicBezTo>
                  <a:pt x="21522" y="8484"/>
                  <a:pt x="21585" y="7934"/>
                  <a:pt x="20500" y="6320"/>
                </a:cubicBezTo>
                <a:cubicBezTo>
                  <a:pt x="19984" y="5553"/>
                  <a:pt x="19452" y="4578"/>
                  <a:pt x="19316" y="4152"/>
                </a:cubicBezTo>
                <a:cubicBezTo>
                  <a:pt x="19064" y="3362"/>
                  <a:pt x="17451" y="2674"/>
                  <a:pt x="15852" y="2674"/>
                </a:cubicBezTo>
                <a:cubicBezTo>
                  <a:pt x="15373" y="2674"/>
                  <a:pt x="14612" y="2330"/>
                  <a:pt x="14161" y="1910"/>
                </a:cubicBezTo>
                <a:cubicBezTo>
                  <a:pt x="12653" y="503"/>
                  <a:pt x="12239" y="22"/>
                  <a:pt x="1146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38275 -0.016678 -0.076551 -0.033355 -0.111636 -0.026351 C -0.146722 -0.019346 -0.178618 0.011341 -0.205073 0.028686 C -0.231528 0.046030 -0.252542 0.050033 -0.272243 0.028019 C -0.291943 0.006004 -0.310331 -0.042028 -0.332845 -0.047698 C -0.355360 -0.053369 -0.382003 -0.016678 -0.422342 -0.018345 C -0.462682 -0.020013 -0.516717 -0.060040 -0.570753 -0.100066" origin="layout" pathEditMode="relative">
                                      <p:cBhvr>
                                        <p:cTn id="10" dur="19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  <p:bldP build="whole" bldLvl="1" animBg="1" rev="0" advAuto="0" spid="247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قلم رصاص"/>
          <p:cNvSpPr/>
          <p:nvPr/>
        </p:nvSpPr>
        <p:spPr>
          <a:xfrm rot="5400000">
            <a:off x="2661139" y="9894373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1" name="صفحة ١١٦"/>
          <p:cNvSpPr txBox="1"/>
          <p:nvPr>
            <p:ph type="body" idx="21"/>
          </p:nvPr>
        </p:nvSpPr>
        <p:spPr>
          <a:xfrm>
            <a:off x="-2339734" y="12275169"/>
            <a:ext cx="6818997" cy="17075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١١٦</a:t>
            </a:r>
          </a:p>
        </p:txBody>
      </p:sp>
      <p:sp>
        <p:nvSpPr>
          <p:cNvPr id="252" name="مستطيل"/>
          <p:cNvSpPr/>
          <p:nvPr/>
        </p:nvSpPr>
        <p:spPr>
          <a:xfrm>
            <a:off x="2530698" y="1156253"/>
            <a:ext cx="20719792" cy="9337917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53" name="IMG_2106.png" descr="IMG_2106.png"/>
          <p:cNvPicPr>
            <a:picLocks noChangeAspect="1"/>
          </p:cNvPicPr>
          <p:nvPr/>
        </p:nvPicPr>
        <p:blipFill>
          <a:blip r:embed="rId3">
            <a:extLst/>
          </a:blip>
          <a:srcRect l="10116" t="54772" r="10608" b="29419"/>
          <a:stretch>
            <a:fillRect/>
          </a:stretch>
        </p:blipFill>
        <p:spPr>
          <a:xfrm>
            <a:off x="3271138" y="1675088"/>
            <a:ext cx="19238718" cy="8300119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متسامحان من الخارج ولكن  غاضبان في…"/>
          <p:cNvSpPr txBox="1"/>
          <p:nvPr/>
        </p:nvSpPr>
        <p:spPr>
          <a:xfrm>
            <a:off x="12527596" y="1710310"/>
            <a:ext cx="4581030" cy="7365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32" sz="6600">
                <a:solidFill>
                  <a:srgbClr val="831100"/>
                </a:solidFill>
              </a:defRPr>
            </a:pPr>
            <a:r>
              <a:t>متسامحان من الخارج ولكن  غاضبان في </a:t>
            </a:r>
          </a:p>
          <a:p>
            <a:pPr rtl="0">
              <a:lnSpc>
                <a:spcPct val="80000"/>
              </a:lnSpc>
              <a:defRPr b="1" spc="-132" sz="6600">
                <a:solidFill>
                  <a:srgbClr val="831100"/>
                </a:solidFill>
              </a:defRPr>
            </a:pPr>
            <a:r>
              <a:t>داخلهما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قلم رصاص"/>
          <p:cNvSpPr/>
          <p:nvPr/>
        </p:nvSpPr>
        <p:spPr>
          <a:xfrm rot="5400000">
            <a:off x="2661139" y="9894373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54" name="صفحة ١١٣"/>
          <p:cNvSpPr txBox="1"/>
          <p:nvPr>
            <p:ph type="body" idx="21"/>
          </p:nvPr>
        </p:nvSpPr>
        <p:spPr>
          <a:xfrm>
            <a:off x="-2339734" y="12275169"/>
            <a:ext cx="6543999" cy="17075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١١٣</a:t>
            </a:r>
          </a:p>
        </p:txBody>
      </p:sp>
      <p:sp>
        <p:nvSpPr>
          <p:cNvPr id="155" name="الحلم والتسامح"/>
          <p:cNvSpPr txBox="1"/>
          <p:nvPr>
            <p:ph type="ctrTitle"/>
          </p:nvPr>
        </p:nvSpPr>
        <p:spPr>
          <a:xfrm>
            <a:off x="-934618" y="3220070"/>
            <a:ext cx="21494039" cy="4840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الحلم والتسامح</a:t>
            </a:r>
          </a:p>
        </p:txBody>
      </p:sp>
      <p:sp>
        <p:nvSpPr>
          <p:cNvPr id="156" name="عنوان الدرس"/>
          <p:cNvSpPr txBox="1"/>
          <p:nvPr>
            <p:ph type="subTitle" sz="quarter" idx="1"/>
          </p:nvPr>
        </p:nvSpPr>
        <p:spPr>
          <a:xfrm>
            <a:off x="-3574990" y="3764467"/>
            <a:ext cx="22272953" cy="28657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عنوان الدرس</a:t>
            </a:r>
          </a:p>
        </p:txBody>
      </p:sp>
      <p:sp>
        <p:nvSpPr>
          <p:cNvPr id="157" name="مستطيل"/>
          <p:cNvSpPr/>
          <p:nvPr/>
        </p:nvSpPr>
        <p:spPr>
          <a:xfrm>
            <a:off x="10168942" y="5480022"/>
            <a:ext cx="12445873" cy="2755955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50993" t="16568" r="6412" b="6540"/>
          <a:stretch>
            <a:fillRect/>
          </a:stretch>
        </p:blipFill>
        <p:spPr>
          <a:xfrm>
            <a:off x="4009188" y="3393598"/>
            <a:ext cx="6176783" cy="7808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قلم رصاص"/>
          <p:cNvSpPr/>
          <p:nvPr/>
        </p:nvSpPr>
        <p:spPr>
          <a:xfrm rot="5400000">
            <a:off x="2661139" y="9894373"/>
            <a:ext cx="540554" cy="5662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80" y="0"/>
                </a:moveTo>
                <a:cubicBezTo>
                  <a:pt x="19219" y="0"/>
                  <a:pt x="21600" y="227"/>
                  <a:pt x="21600" y="508"/>
                </a:cubicBezTo>
                <a:lnTo>
                  <a:pt x="21600" y="1391"/>
                </a:lnTo>
                <a:lnTo>
                  <a:pt x="0" y="1391"/>
                </a:lnTo>
                <a:lnTo>
                  <a:pt x="0" y="508"/>
                </a:lnTo>
                <a:cubicBezTo>
                  <a:pt x="0" y="227"/>
                  <a:pt x="2399" y="0"/>
                  <a:pt x="5338" y="0"/>
                </a:cubicBezTo>
                <a:lnTo>
                  <a:pt x="16280" y="0"/>
                </a:lnTo>
                <a:close/>
                <a:moveTo>
                  <a:pt x="21600" y="1715"/>
                </a:moveTo>
                <a:lnTo>
                  <a:pt x="21600" y="4104"/>
                </a:lnTo>
                <a:lnTo>
                  <a:pt x="0" y="4104"/>
                </a:lnTo>
                <a:lnTo>
                  <a:pt x="0" y="1715"/>
                </a:lnTo>
                <a:lnTo>
                  <a:pt x="21600" y="1715"/>
                </a:lnTo>
                <a:close/>
                <a:moveTo>
                  <a:pt x="21600" y="4428"/>
                </a:moveTo>
                <a:lnTo>
                  <a:pt x="21600" y="16997"/>
                </a:lnTo>
                <a:cubicBezTo>
                  <a:pt x="20885" y="16978"/>
                  <a:pt x="20113" y="16968"/>
                  <a:pt x="19302" y="16968"/>
                </a:cubicBezTo>
                <a:cubicBezTo>
                  <a:pt x="17746" y="16968"/>
                  <a:pt x="16236" y="17008"/>
                  <a:pt x="15042" y="17079"/>
                </a:cubicBezTo>
                <a:cubicBezTo>
                  <a:pt x="13849" y="17008"/>
                  <a:pt x="12357" y="16968"/>
                  <a:pt x="10800" y="16968"/>
                </a:cubicBezTo>
                <a:cubicBezTo>
                  <a:pt x="9243" y="16968"/>
                  <a:pt x="7751" y="17008"/>
                  <a:pt x="6558" y="17079"/>
                </a:cubicBezTo>
                <a:cubicBezTo>
                  <a:pt x="5365" y="17008"/>
                  <a:pt x="3854" y="16968"/>
                  <a:pt x="2298" y="16968"/>
                </a:cubicBezTo>
                <a:cubicBezTo>
                  <a:pt x="1487" y="16968"/>
                  <a:pt x="716" y="16978"/>
                  <a:pt x="0" y="16997"/>
                </a:cubicBezTo>
                <a:lnTo>
                  <a:pt x="0" y="4428"/>
                </a:lnTo>
                <a:lnTo>
                  <a:pt x="21600" y="4428"/>
                </a:lnTo>
                <a:close/>
                <a:moveTo>
                  <a:pt x="19302" y="17292"/>
                </a:moveTo>
                <a:cubicBezTo>
                  <a:pt x="20039" y="17292"/>
                  <a:pt x="20693" y="17305"/>
                  <a:pt x="21229" y="17327"/>
                </a:cubicBezTo>
                <a:lnTo>
                  <a:pt x="16191" y="19388"/>
                </a:lnTo>
                <a:lnTo>
                  <a:pt x="15484" y="19678"/>
                </a:lnTo>
                <a:lnTo>
                  <a:pt x="6116" y="19678"/>
                </a:lnTo>
                <a:lnTo>
                  <a:pt x="5409" y="19388"/>
                </a:lnTo>
                <a:lnTo>
                  <a:pt x="371" y="17327"/>
                </a:lnTo>
                <a:cubicBezTo>
                  <a:pt x="907" y="17305"/>
                  <a:pt x="1562" y="17292"/>
                  <a:pt x="2298" y="17292"/>
                </a:cubicBezTo>
                <a:cubicBezTo>
                  <a:pt x="3518" y="17292"/>
                  <a:pt x="4669" y="17331"/>
                  <a:pt x="5303" y="17396"/>
                </a:cubicBezTo>
                <a:lnTo>
                  <a:pt x="6558" y="17525"/>
                </a:lnTo>
                <a:lnTo>
                  <a:pt x="7795" y="17396"/>
                </a:lnTo>
                <a:cubicBezTo>
                  <a:pt x="8430" y="17331"/>
                  <a:pt x="9580" y="17292"/>
                  <a:pt x="10800" y="17292"/>
                </a:cubicBezTo>
                <a:cubicBezTo>
                  <a:pt x="12019" y="17292"/>
                  <a:pt x="13171" y="17331"/>
                  <a:pt x="13805" y="17396"/>
                </a:cubicBezTo>
                <a:lnTo>
                  <a:pt x="15042" y="17525"/>
                </a:lnTo>
                <a:lnTo>
                  <a:pt x="16297" y="17396"/>
                </a:lnTo>
                <a:cubicBezTo>
                  <a:pt x="16932" y="17331"/>
                  <a:pt x="18083" y="17292"/>
                  <a:pt x="19302" y="17292"/>
                </a:cubicBezTo>
                <a:close/>
                <a:moveTo>
                  <a:pt x="14706" y="20002"/>
                </a:moveTo>
                <a:lnTo>
                  <a:pt x="10800" y="21600"/>
                </a:lnTo>
                <a:lnTo>
                  <a:pt x="6894" y="20002"/>
                </a:lnTo>
                <a:lnTo>
                  <a:pt x="14706" y="20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7" name="صفحة ١١٧"/>
          <p:cNvSpPr txBox="1"/>
          <p:nvPr>
            <p:ph type="body" idx="21"/>
          </p:nvPr>
        </p:nvSpPr>
        <p:spPr>
          <a:xfrm>
            <a:off x="-2339734" y="12275169"/>
            <a:ext cx="6543999" cy="17075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5500">
              <a:defRPr sz="4600"/>
            </a:lvl1pPr>
          </a:lstStyle>
          <a:p>
            <a:pPr rtl="0">
              <a:defRPr/>
            </a:pPr>
            <a:r>
              <a:t>صفحة ١١٧</a:t>
            </a:r>
          </a:p>
        </p:txBody>
      </p:sp>
      <p:sp>
        <p:nvSpPr>
          <p:cNvPr id="258" name="الحلم"/>
          <p:cNvSpPr txBox="1"/>
          <p:nvPr>
            <p:ph type="ctrTitle"/>
          </p:nvPr>
        </p:nvSpPr>
        <p:spPr>
          <a:xfrm>
            <a:off x="-6781507" y="-1457050"/>
            <a:ext cx="22028312" cy="49606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الحلم</a:t>
            </a:r>
          </a:p>
        </p:txBody>
      </p:sp>
      <p:sp>
        <p:nvSpPr>
          <p:cNvPr id="259" name="القيمة :"/>
          <p:cNvSpPr/>
          <p:nvPr/>
        </p:nvSpPr>
        <p:spPr>
          <a:xfrm>
            <a:off x="16784437" y="1197793"/>
            <a:ext cx="6653883" cy="281085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القيمة :</a:t>
            </a:r>
          </a:p>
        </p:txBody>
      </p:sp>
      <p:sp>
        <p:nvSpPr>
          <p:cNvPr id="260" name="مظاهرها…"/>
          <p:cNvSpPr/>
          <p:nvPr/>
        </p:nvSpPr>
        <p:spPr>
          <a:xfrm>
            <a:off x="16784437" y="5117465"/>
            <a:ext cx="6653883" cy="4320617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pPr>
            <a:r>
              <a:t>مظاهرها </a:t>
            </a:r>
          </a:p>
          <a:p>
            <a:pPr rtl="0"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pPr>
            <a:r>
              <a:t>السلوكية :</a:t>
            </a:r>
          </a:p>
        </p:txBody>
      </p:sp>
      <p:sp>
        <p:nvSpPr>
          <p:cNvPr id="261" name="اتصف بصفة الحلم .…"/>
          <p:cNvSpPr txBox="1"/>
          <p:nvPr/>
        </p:nvSpPr>
        <p:spPr>
          <a:xfrm>
            <a:off x="-5891222" y="4377666"/>
            <a:ext cx="22028312" cy="496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r" rtl="0"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pPr>
            <a:r>
              <a:t>اتصف بصفة الحلم .</a:t>
            </a:r>
          </a:p>
          <a:p>
            <a:pPr algn="r" rtl="0">
              <a:lnSpc>
                <a:spcPct val="80000"/>
              </a:lnSpc>
              <a:defRPr b="1" spc="-232" sz="11600">
                <a:solidFill>
                  <a:srgbClr val="FFFFFF"/>
                </a:solidFill>
              </a:defRPr>
            </a:pPr>
            <a:r>
              <a:t>أقتدي بصفات برسولي ﷺ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معنى الحلم :"/>
          <p:cNvSpPr txBox="1"/>
          <p:nvPr>
            <p:ph type="ctrTitle"/>
          </p:nvPr>
        </p:nvSpPr>
        <p:spPr>
          <a:xfrm>
            <a:off x="-8821389" y="-4668721"/>
            <a:ext cx="25913518" cy="8381426"/>
          </a:xfrm>
          <a:prstGeom prst="rect">
            <a:avLst/>
          </a:prstGeom>
        </p:spPr>
        <p:txBody>
          <a:bodyPr/>
          <a:lstStyle>
            <a:lvl1pPr>
              <a:defRPr spc="-296" sz="148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معنى الحلم :</a:t>
            </a:r>
          </a:p>
        </p:txBody>
      </p:sp>
      <p:sp>
        <p:nvSpPr>
          <p:cNvPr id="161" name="هو عدم مقابلة الاساءة بالانتقام ."/>
          <p:cNvSpPr/>
          <p:nvPr/>
        </p:nvSpPr>
        <p:spPr>
          <a:xfrm>
            <a:off x="4665180" y="5260421"/>
            <a:ext cx="14696788" cy="4897069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هو عدم مقابلة الاساءة بالانتقام .</a:t>
            </a:r>
          </a:p>
        </p:txBody>
      </p:sp>
      <p:pic>
        <p:nvPicPr>
          <p:cNvPr id="162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26989" t="26826" r="26971" b="1979"/>
          <a:stretch>
            <a:fillRect/>
          </a:stretch>
        </p:blipFill>
        <p:spPr>
          <a:xfrm>
            <a:off x="17294990" y="1957175"/>
            <a:ext cx="2923972" cy="4528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8" h="21588" fill="norm" stroke="1" extrusionOk="0">
                <a:moveTo>
                  <a:pt x="11463" y="1"/>
                </a:moveTo>
                <a:cubicBezTo>
                  <a:pt x="10997" y="-12"/>
                  <a:pt x="10399" y="141"/>
                  <a:pt x="9360" y="356"/>
                </a:cubicBezTo>
                <a:cubicBezTo>
                  <a:pt x="7992" y="640"/>
                  <a:pt x="5928" y="873"/>
                  <a:pt x="4773" y="873"/>
                </a:cubicBezTo>
                <a:cubicBezTo>
                  <a:pt x="3617" y="873"/>
                  <a:pt x="2551" y="1001"/>
                  <a:pt x="2402" y="1159"/>
                </a:cubicBezTo>
                <a:cubicBezTo>
                  <a:pt x="2254" y="1317"/>
                  <a:pt x="1811" y="1366"/>
                  <a:pt x="1417" y="1267"/>
                </a:cubicBezTo>
                <a:cubicBezTo>
                  <a:pt x="778" y="1105"/>
                  <a:pt x="783" y="1187"/>
                  <a:pt x="1449" y="2035"/>
                </a:cubicBezTo>
                <a:cubicBezTo>
                  <a:pt x="2083" y="2841"/>
                  <a:pt x="2096" y="3010"/>
                  <a:pt x="1544" y="3149"/>
                </a:cubicBezTo>
                <a:cubicBezTo>
                  <a:pt x="1167" y="3244"/>
                  <a:pt x="991" y="3554"/>
                  <a:pt x="1124" y="3887"/>
                </a:cubicBezTo>
                <a:cubicBezTo>
                  <a:pt x="1249" y="4202"/>
                  <a:pt x="994" y="5111"/>
                  <a:pt x="559" y="5907"/>
                </a:cubicBezTo>
                <a:cubicBezTo>
                  <a:pt x="176" y="6608"/>
                  <a:pt x="-15" y="6979"/>
                  <a:pt x="1" y="7319"/>
                </a:cubicBezTo>
                <a:cubicBezTo>
                  <a:pt x="16" y="7659"/>
                  <a:pt x="239" y="7967"/>
                  <a:pt x="680" y="8541"/>
                </a:cubicBezTo>
                <a:cubicBezTo>
                  <a:pt x="1181" y="9194"/>
                  <a:pt x="1938" y="10540"/>
                  <a:pt x="2362" y="11530"/>
                </a:cubicBezTo>
                <a:cubicBezTo>
                  <a:pt x="2786" y="12521"/>
                  <a:pt x="4236" y="14639"/>
                  <a:pt x="5585" y="16236"/>
                </a:cubicBezTo>
                <a:cubicBezTo>
                  <a:pt x="6934" y="17832"/>
                  <a:pt x="8287" y="19688"/>
                  <a:pt x="8594" y="20362"/>
                </a:cubicBezTo>
                <a:lnTo>
                  <a:pt x="9153" y="21588"/>
                </a:lnTo>
                <a:lnTo>
                  <a:pt x="14377" y="21588"/>
                </a:lnTo>
                <a:cubicBezTo>
                  <a:pt x="19171" y="21588"/>
                  <a:pt x="19574" y="21544"/>
                  <a:pt x="19279" y="21062"/>
                </a:cubicBezTo>
                <a:cubicBezTo>
                  <a:pt x="19102" y="20773"/>
                  <a:pt x="18849" y="19456"/>
                  <a:pt x="18717" y="18135"/>
                </a:cubicBezTo>
                <a:cubicBezTo>
                  <a:pt x="18516" y="16118"/>
                  <a:pt x="18681" y="15253"/>
                  <a:pt x="19739" y="12732"/>
                </a:cubicBezTo>
                <a:cubicBezTo>
                  <a:pt x="21522" y="8484"/>
                  <a:pt x="21585" y="7934"/>
                  <a:pt x="20500" y="6320"/>
                </a:cubicBezTo>
                <a:cubicBezTo>
                  <a:pt x="19984" y="5553"/>
                  <a:pt x="19452" y="4578"/>
                  <a:pt x="19316" y="4152"/>
                </a:cubicBezTo>
                <a:cubicBezTo>
                  <a:pt x="19064" y="3362"/>
                  <a:pt x="17451" y="2674"/>
                  <a:pt x="15852" y="2674"/>
                </a:cubicBezTo>
                <a:cubicBezTo>
                  <a:pt x="15373" y="2674"/>
                  <a:pt x="14612" y="2330"/>
                  <a:pt x="14161" y="1910"/>
                </a:cubicBezTo>
                <a:cubicBezTo>
                  <a:pt x="12653" y="503"/>
                  <a:pt x="12239" y="22"/>
                  <a:pt x="11463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38275 -0.016678 -0.076551 -0.033355 -0.111636 -0.026351 C -0.146722 -0.019346 -0.178618 0.011341 -0.205073 0.028686 C -0.231528 0.046030 -0.252542 0.050033 -0.272243 0.028019 C -0.291943 0.006004 -0.310331 -0.042028 -0.332845 -0.047698 C -0.355360 -0.053369 -0.382003 -0.016678 -0.422342 -0.018345 C -0.462682 -0.020013 -0.516717 -0.060040 -0.570753 -0.100066" origin="layout" pathEditMode="relative">
                                      <p:cBhvr>
                                        <p:cTn id="10" dur="19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  <p:bldP build="whole" bldLvl="1" animBg="1" rev="0" advAuto="0" spid="161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مستطيل"/>
          <p:cNvSpPr/>
          <p:nvPr/>
        </p:nvSpPr>
        <p:spPr>
          <a:xfrm>
            <a:off x="2242833" y="1307594"/>
            <a:ext cx="20492400" cy="11732165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pPr>
          </a:p>
        </p:txBody>
      </p:sp>
      <p:pic>
        <p:nvPicPr>
          <p:cNvPr id="165" name="الحلم والأناة 2.mov" descr="الحلم والأناة 2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666602" y="1648559"/>
            <a:ext cx="19644861" cy="1105023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فيديو"/>
          <p:cNvSpPr/>
          <p:nvPr/>
        </p:nvSpPr>
        <p:spPr>
          <a:xfrm flipH="1">
            <a:off x="20364070" y="570075"/>
            <a:ext cx="2527819" cy="1415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3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تمرين"/>
          <p:cNvSpPr txBox="1"/>
          <p:nvPr>
            <p:ph type="ctrTitle"/>
          </p:nvPr>
        </p:nvSpPr>
        <p:spPr>
          <a:xfrm>
            <a:off x="11462264" y="9837176"/>
            <a:ext cx="4885841" cy="166436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 spc="-188" sz="9400"/>
            </a:lvl1pPr>
          </a:lstStyle>
          <a:p>
            <a:pPr rtl="0">
              <a:defRPr/>
            </a:pPr>
            <a:r>
              <a:t>تمرين</a:t>
            </a:r>
          </a:p>
        </p:txBody>
      </p:sp>
      <p:sp>
        <p:nvSpPr>
          <p:cNvPr id="169" name="مستطيل"/>
          <p:cNvSpPr/>
          <p:nvPr/>
        </p:nvSpPr>
        <p:spPr>
          <a:xfrm>
            <a:off x="5275736" y="982094"/>
            <a:ext cx="11151725" cy="1141573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7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7204" y="1174812"/>
            <a:ext cx="10504330" cy="10504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مستطيل"/>
          <p:cNvSpPr/>
          <p:nvPr/>
        </p:nvSpPr>
        <p:spPr>
          <a:xfrm>
            <a:off x="3203588" y="44886"/>
            <a:ext cx="12284796" cy="13379175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296" sz="14800">
                <a:solidFill>
                  <a:srgbClr val="FFFFFF"/>
                </a:solidFill>
              </a:defRPr>
            </a:pPr>
          </a:p>
        </p:txBody>
      </p:sp>
      <p:sp>
        <p:nvSpPr>
          <p:cNvPr id="173" name="استخرجي…"/>
          <p:cNvSpPr txBox="1"/>
          <p:nvPr>
            <p:ph type="ctrTitle"/>
          </p:nvPr>
        </p:nvSpPr>
        <p:spPr>
          <a:xfrm>
            <a:off x="13204773" y="-1258090"/>
            <a:ext cx="13862887" cy="10467641"/>
          </a:xfrm>
          <a:prstGeom prst="rect">
            <a:avLst/>
          </a:prstGeom>
        </p:spPr>
        <p:txBody>
          <a:bodyPr/>
          <a:lstStyle/>
          <a:p>
            <a:pPr algn="ctr" rtl="0">
              <a:defRPr spc="-218" sz="10900">
                <a:solidFill>
                  <a:srgbClr val="FFFFFF"/>
                </a:solidFill>
              </a:defRPr>
            </a:pPr>
            <a:r>
              <a:t>استخرجي </a:t>
            </a:r>
          </a:p>
          <a:p>
            <a:pPr algn="ctr" rtl="0">
              <a:defRPr spc="-218" sz="10900">
                <a:solidFill>
                  <a:srgbClr val="FFFFFF"/>
                </a:solidFill>
              </a:defRPr>
            </a:pPr>
            <a:r>
              <a:t>الصفات</a:t>
            </a:r>
          </a:p>
          <a:p>
            <a:pPr algn="ctr" rtl="0">
              <a:defRPr spc="-218" sz="10900">
                <a:solidFill>
                  <a:srgbClr val="FFFFFF"/>
                </a:solidFill>
              </a:defRPr>
            </a:pPr>
            <a:r>
              <a:t>الإيجابية</a:t>
            </a:r>
          </a:p>
          <a:p>
            <a:pPr algn="ctr" rtl="0">
              <a:defRPr spc="-218" sz="10900">
                <a:solidFill>
                  <a:srgbClr val="FFFFFF"/>
                </a:solidFill>
              </a:defRPr>
            </a:pPr>
            <a:r>
              <a:t>مما يلي  :</a:t>
            </a:r>
          </a:p>
        </p:txBody>
      </p:sp>
      <p:pic>
        <p:nvPicPr>
          <p:cNvPr id="174" name="IMG_2114.png" descr="IMG_2114.png"/>
          <p:cNvPicPr>
            <a:picLocks noChangeAspect="1"/>
          </p:cNvPicPr>
          <p:nvPr/>
        </p:nvPicPr>
        <p:blipFill>
          <a:blip r:embed="rId3">
            <a:extLst/>
          </a:blip>
          <a:srcRect l="4485" t="2865" r="4432" b="2932"/>
          <a:stretch>
            <a:fillRect/>
          </a:stretch>
        </p:blipFill>
        <p:spPr>
          <a:xfrm>
            <a:off x="5318343" y="250390"/>
            <a:ext cx="8604291" cy="12583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5" h="21589" fill="norm" stroke="1" extrusionOk="0">
                <a:moveTo>
                  <a:pt x="12280" y="1"/>
                </a:moveTo>
                <a:cubicBezTo>
                  <a:pt x="12025" y="13"/>
                  <a:pt x="11835" y="99"/>
                  <a:pt x="11771" y="247"/>
                </a:cubicBezTo>
                <a:cubicBezTo>
                  <a:pt x="11730" y="344"/>
                  <a:pt x="11619" y="734"/>
                  <a:pt x="11525" y="1116"/>
                </a:cubicBezTo>
                <a:cubicBezTo>
                  <a:pt x="11322" y="1948"/>
                  <a:pt x="10864" y="2477"/>
                  <a:pt x="10349" y="2477"/>
                </a:cubicBezTo>
                <a:cubicBezTo>
                  <a:pt x="10055" y="2477"/>
                  <a:pt x="9937" y="2383"/>
                  <a:pt x="9700" y="1963"/>
                </a:cubicBezTo>
                <a:cubicBezTo>
                  <a:pt x="8947" y="631"/>
                  <a:pt x="8901" y="576"/>
                  <a:pt x="8528" y="576"/>
                </a:cubicBezTo>
                <a:cubicBezTo>
                  <a:pt x="8075" y="576"/>
                  <a:pt x="7389" y="944"/>
                  <a:pt x="7389" y="1187"/>
                </a:cubicBezTo>
                <a:cubicBezTo>
                  <a:pt x="7389" y="1289"/>
                  <a:pt x="7551" y="1575"/>
                  <a:pt x="7749" y="1822"/>
                </a:cubicBezTo>
                <a:cubicBezTo>
                  <a:pt x="8451" y="2702"/>
                  <a:pt x="8392" y="3295"/>
                  <a:pt x="7505" y="4296"/>
                </a:cubicBezTo>
                <a:cubicBezTo>
                  <a:pt x="7269" y="4563"/>
                  <a:pt x="6963" y="5003"/>
                  <a:pt x="6825" y="5274"/>
                </a:cubicBezTo>
                <a:cubicBezTo>
                  <a:pt x="6687" y="5546"/>
                  <a:pt x="6509" y="5777"/>
                  <a:pt x="6427" y="5788"/>
                </a:cubicBezTo>
                <a:cubicBezTo>
                  <a:pt x="6249" y="5813"/>
                  <a:pt x="6295" y="4959"/>
                  <a:pt x="6513" y="4203"/>
                </a:cubicBezTo>
                <a:cubicBezTo>
                  <a:pt x="6620" y="3831"/>
                  <a:pt x="6621" y="3608"/>
                  <a:pt x="6513" y="3468"/>
                </a:cubicBezTo>
                <a:cubicBezTo>
                  <a:pt x="6325" y="3225"/>
                  <a:pt x="5387" y="3093"/>
                  <a:pt x="4851" y="3235"/>
                </a:cubicBezTo>
                <a:cubicBezTo>
                  <a:pt x="4488" y="3330"/>
                  <a:pt x="4470" y="3376"/>
                  <a:pt x="4390" y="4382"/>
                </a:cubicBezTo>
                <a:cubicBezTo>
                  <a:pt x="4344" y="4958"/>
                  <a:pt x="4239" y="5477"/>
                  <a:pt x="4156" y="5534"/>
                </a:cubicBezTo>
                <a:cubicBezTo>
                  <a:pt x="4055" y="5604"/>
                  <a:pt x="3765" y="5287"/>
                  <a:pt x="3259" y="4553"/>
                </a:cubicBezTo>
                <a:cubicBezTo>
                  <a:pt x="2792" y="3876"/>
                  <a:pt x="2405" y="3446"/>
                  <a:pt x="2229" y="3407"/>
                </a:cubicBezTo>
                <a:cubicBezTo>
                  <a:pt x="1776" y="3307"/>
                  <a:pt x="514" y="3698"/>
                  <a:pt x="458" y="3956"/>
                </a:cubicBezTo>
                <a:cubicBezTo>
                  <a:pt x="432" y="4076"/>
                  <a:pt x="680" y="4580"/>
                  <a:pt x="1009" y="5076"/>
                </a:cubicBezTo>
                <a:cubicBezTo>
                  <a:pt x="1651" y="6043"/>
                  <a:pt x="1905" y="6906"/>
                  <a:pt x="1909" y="8130"/>
                </a:cubicBezTo>
                <a:cubicBezTo>
                  <a:pt x="1911" y="8760"/>
                  <a:pt x="1855" y="8907"/>
                  <a:pt x="1465" y="9311"/>
                </a:cubicBezTo>
                <a:cubicBezTo>
                  <a:pt x="285" y="10540"/>
                  <a:pt x="-293" y="12668"/>
                  <a:pt x="148" y="14163"/>
                </a:cubicBezTo>
                <a:cubicBezTo>
                  <a:pt x="236" y="14462"/>
                  <a:pt x="596" y="15123"/>
                  <a:pt x="948" y="15632"/>
                </a:cubicBezTo>
                <a:cubicBezTo>
                  <a:pt x="1815" y="16887"/>
                  <a:pt x="2808" y="17577"/>
                  <a:pt x="5258" y="18629"/>
                </a:cubicBezTo>
                <a:cubicBezTo>
                  <a:pt x="9329" y="20378"/>
                  <a:pt x="9582" y="20446"/>
                  <a:pt x="14052" y="20971"/>
                </a:cubicBezTo>
                <a:cubicBezTo>
                  <a:pt x="15803" y="21177"/>
                  <a:pt x="17601" y="21410"/>
                  <a:pt x="18049" y="21489"/>
                </a:cubicBezTo>
                <a:cubicBezTo>
                  <a:pt x="18401" y="21552"/>
                  <a:pt x="18713" y="21585"/>
                  <a:pt x="18985" y="21589"/>
                </a:cubicBezTo>
                <a:cubicBezTo>
                  <a:pt x="19438" y="21594"/>
                  <a:pt x="19779" y="21516"/>
                  <a:pt x="20009" y="21356"/>
                </a:cubicBezTo>
                <a:cubicBezTo>
                  <a:pt x="20627" y="20928"/>
                  <a:pt x="21303" y="18792"/>
                  <a:pt x="21305" y="17264"/>
                </a:cubicBezTo>
                <a:cubicBezTo>
                  <a:pt x="21307" y="15840"/>
                  <a:pt x="20633" y="13867"/>
                  <a:pt x="19448" y="11826"/>
                </a:cubicBezTo>
                <a:cubicBezTo>
                  <a:pt x="19086" y="11202"/>
                  <a:pt x="18790" y="10565"/>
                  <a:pt x="18790" y="10409"/>
                </a:cubicBezTo>
                <a:cubicBezTo>
                  <a:pt x="18790" y="9934"/>
                  <a:pt x="18215" y="9293"/>
                  <a:pt x="17182" y="8614"/>
                </a:cubicBezTo>
                <a:cubicBezTo>
                  <a:pt x="16270" y="8015"/>
                  <a:pt x="16218" y="7958"/>
                  <a:pt x="16467" y="7827"/>
                </a:cubicBezTo>
                <a:cubicBezTo>
                  <a:pt x="16615" y="7750"/>
                  <a:pt x="17281" y="7584"/>
                  <a:pt x="17947" y="7459"/>
                </a:cubicBezTo>
                <a:cubicBezTo>
                  <a:pt x="19684" y="7135"/>
                  <a:pt x="20208" y="6927"/>
                  <a:pt x="20423" y="6475"/>
                </a:cubicBezTo>
                <a:cubicBezTo>
                  <a:pt x="20770" y="5745"/>
                  <a:pt x="20305" y="4652"/>
                  <a:pt x="19609" y="4560"/>
                </a:cubicBezTo>
                <a:cubicBezTo>
                  <a:pt x="19402" y="4532"/>
                  <a:pt x="18759" y="4620"/>
                  <a:pt x="18180" y="4756"/>
                </a:cubicBezTo>
                <a:cubicBezTo>
                  <a:pt x="16951" y="5043"/>
                  <a:pt x="16716" y="4982"/>
                  <a:pt x="16716" y="4373"/>
                </a:cubicBezTo>
                <a:cubicBezTo>
                  <a:pt x="16716" y="3824"/>
                  <a:pt x="16490" y="3464"/>
                  <a:pt x="15859" y="3014"/>
                </a:cubicBezTo>
                <a:lnTo>
                  <a:pt x="15315" y="2625"/>
                </a:lnTo>
                <a:lnTo>
                  <a:pt x="15623" y="1818"/>
                </a:lnTo>
                <a:cubicBezTo>
                  <a:pt x="15970" y="911"/>
                  <a:pt x="15896" y="679"/>
                  <a:pt x="15257" y="679"/>
                </a:cubicBezTo>
                <a:cubicBezTo>
                  <a:pt x="14684" y="679"/>
                  <a:pt x="14392" y="864"/>
                  <a:pt x="14126" y="1393"/>
                </a:cubicBezTo>
                <a:cubicBezTo>
                  <a:pt x="13822" y="1998"/>
                  <a:pt x="13483" y="2260"/>
                  <a:pt x="13211" y="2103"/>
                </a:cubicBezTo>
                <a:cubicBezTo>
                  <a:pt x="13052" y="2011"/>
                  <a:pt x="13030" y="1787"/>
                  <a:pt x="13107" y="1078"/>
                </a:cubicBezTo>
                <a:lnTo>
                  <a:pt x="13205" y="171"/>
                </a:lnTo>
                <a:lnTo>
                  <a:pt x="12794" y="63"/>
                </a:lnTo>
                <a:cubicBezTo>
                  <a:pt x="12609" y="14"/>
                  <a:pt x="12433" y="-6"/>
                  <a:pt x="12280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أهمية صفة الحلم :"/>
          <p:cNvSpPr txBox="1"/>
          <p:nvPr>
            <p:ph type="ctrTitle"/>
          </p:nvPr>
        </p:nvSpPr>
        <p:spPr>
          <a:xfrm>
            <a:off x="797289" y="1553598"/>
            <a:ext cx="18419619" cy="5526607"/>
          </a:xfrm>
          <a:prstGeom prst="rect">
            <a:avLst/>
          </a:prstGeom>
        </p:spPr>
        <p:txBody>
          <a:bodyPr/>
          <a:lstStyle>
            <a:lvl1pPr>
              <a:defRPr spc="-286" sz="143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أهمية صفة الحلم :</a:t>
            </a:r>
          </a:p>
        </p:txBody>
      </p:sp>
      <p:sp>
        <p:nvSpPr>
          <p:cNvPr id="177" name="مستطيل"/>
          <p:cNvSpPr/>
          <p:nvPr/>
        </p:nvSpPr>
        <p:spPr>
          <a:xfrm>
            <a:off x="5972123" y="3903210"/>
            <a:ext cx="13660696" cy="354886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أهمية صفة الحلم :"/>
          <p:cNvSpPr txBox="1"/>
          <p:nvPr>
            <p:ph type="ctrTitle"/>
          </p:nvPr>
        </p:nvSpPr>
        <p:spPr>
          <a:xfrm>
            <a:off x="6644178" y="-2563929"/>
            <a:ext cx="16690257" cy="4840352"/>
          </a:xfrm>
          <a:prstGeom prst="rect">
            <a:avLst/>
          </a:prstGeom>
        </p:spPr>
        <p:txBody>
          <a:bodyPr/>
          <a:lstStyle>
            <a:lvl1pPr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أهمية صفة الحلم :</a:t>
            </a:r>
          </a:p>
        </p:txBody>
      </p:sp>
      <p:sp>
        <p:nvSpPr>
          <p:cNvPr id="180" name="مستطيل"/>
          <p:cNvSpPr/>
          <p:nvPr/>
        </p:nvSpPr>
        <p:spPr>
          <a:xfrm>
            <a:off x="13960127" y="518185"/>
            <a:ext cx="10037272" cy="19567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1" name="مصعد"/>
          <p:cNvSpPr/>
          <p:nvPr/>
        </p:nvSpPr>
        <p:spPr>
          <a:xfrm rot="16200000">
            <a:off x="11856375" y="349099"/>
            <a:ext cx="7583472" cy="1301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12" y="0"/>
                </a:moveTo>
                <a:lnTo>
                  <a:pt x="11855" y="2829"/>
                </a:lnTo>
                <a:lnTo>
                  <a:pt x="11855" y="4997"/>
                </a:lnTo>
                <a:lnTo>
                  <a:pt x="15395" y="2935"/>
                </a:lnTo>
                <a:lnTo>
                  <a:pt x="15395" y="9017"/>
                </a:lnTo>
                <a:lnTo>
                  <a:pt x="4967" y="9017"/>
                </a:lnTo>
                <a:lnTo>
                  <a:pt x="9742" y="6233"/>
                </a:lnTo>
                <a:lnTo>
                  <a:pt x="9742" y="4065"/>
                </a:lnTo>
                <a:lnTo>
                  <a:pt x="6202" y="6127"/>
                </a:lnTo>
                <a:lnTo>
                  <a:pt x="6202" y="243"/>
                </a:lnTo>
                <a:lnTo>
                  <a:pt x="3569" y="243"/>
                </a:lnTo>
                <a:lnTo>
                  <a:pt x="3569" y="6127"/>
                </a:lnTo>
                <a:lnTo>
                  <a:pt x="0" y="4047"/>
                </a:lnTo>
                <a:lnTo>
                  <a:pt x="0" y="6216"/>
                </a:lnTo>
                <a:lnTo>
                  <a:pt x="4805" y="9017"/>
                </a:lnTo>
                <a:lnTo>
                  <a:pt x="0" y="901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9017"/>
                </a:lnTo>
                <a:lnTo>
                  <a:pt x="18028" y="9017"/>
                </a:lnTo>
                <a:lnTo>
                  <a:pt x="18028" y="2935"/>
                </a:lnTo>
                <a:lnTo>
                  <a:pt x="21600" y="5014"/>
                </a:lnTo>
                <a:lnTo>
                  <a:pt x="21600" y="2846"/>
                </a:lnTo>
                <a:lnTo>
                  <a:pt x="16712" y="0"/>
                </a:lnTo>
                <a:close/>
                <a:moveTo>
                  <a:pt x="2266" y="10337"/>
                </a:moveTo>
                <a:lnTo>
                  <a:pt x="19331" y="10337"/>
                </a:lnTo>
                <a:lnTo>
                  <a:pt x="19331" y="20278"/>
                </a:lnTo>
                <a:lnTo>
                  <a:pt x="2266" y="20278"/>
                </a:lnTo>
                <a:lnTo>
                  <a:pt x="2266" y="1033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2" name="مستطيل"/>
          <p:cNvSpPr/>
          <p:nvPr/>
        </p:nvSpPr>
        <p:spPr>
          <a:xfrm>
            <a:off x="1752494" y="3341761"/>
            <a:ext cx="7366334" cy="7032478"/>
          </a:xfrm>
          <a:prstGeom prst="rect">
            <a:avLst/>
          </a:prstGeom>
          <a:solidFill>
            <a:srgbClr val="000000"/>
          </a:solidFill>
          <a:ln w="317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3" name="١- يكسب المرء محبة الله ورضوانه ."/>
          <p:cNvSpPr/>
          <p:nvPr/>
        </p:nvSpPr>
        <p:spPr>
          <a:xfrm>
            <a:off x="15729771" y="2790381"/>
            <a:ext cx="5638226" cy="7997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b="1" spc="-202" sz="101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١- يكسب المرء محبة الله ورضوانه .</a:t>
            </a:r>
          </a:p>
        </p:txBody>
      </p:sp>
      <p:pic>
        <p:nvPicPr>
          <p:cNvPr id="18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19100" t="10532" r="21222" b="14484"/>
          <a:stretch>
            <a:fillRect/>
          </a:stretch>
        </p:blipFill>
        <p:spPr>
          <a:xfrm>
            <a:off x="2072344" y="3870523"/>
            <a:ext cx="6726509" cy="5975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2"/>
      <p:bldP build="whole" bldLvl="1" animBg="1" rev="0" advAuto="0" spid="1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أهمية صفة الحلم :"/>
          <p:cNvSpPr txBox="1"/>
          <p:nvPr>
            <p:ph type="ctrTitle"/>
          </p:nvPr>
        </p:nvSpPr>
        <p:spPr>
          <a:xfrm>
            <a:off x="6644178" y="-2563929"/>
            <a:ext cx="16690257" cy="4840352"/>
          </a:xfrm>
          <a:prstGeom prst="rect">
            <a:avLst/>
          </a:prstGeom>
        </p:spPr>
        <p:txBody>
          <a:bodyPr/>
          <a:lstStyle>
            <a:lvl1pPr>
              <a:defRPr spc="-188" sz="9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أهمية صفة الحلم :</a:t>
            </a:r>
          </a:p>
        </p:txBody>
      </p:sp>
      <p:sp>
        <p:nvSpPr>
          <p:cNvPr id="187" name="مستطيل"/>
          <p:cNvSpPr/>
          <p:nvPr/>
        </p:nvSpPr>
        <p:spPr>
          <a:xfrm>
            <a:off x="13960127" y="518185"/>
            <a:ext cx="10037272" cy="1956754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8" name="مصعد"/>
          <p:cNvSpPr/>
          <p:nvPr/>
        </p:nvSpPr>
        <p:spPr>
          <a:xfrm rot="16200000">
            <a:off x="11856375" y="349099"/>
            <a:ext cx="7583472" cy="1301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12" y="0"/>
                </a:moveTo>
                <a:lnTo>
                  <a:pt x="11855" y="2829"/>
                </a:lnTo>
                <a:lnTo>
                  <a:pt x="11855" y="4997"/>
                </a:lnTo>
                <a:lnTo>
                  <a:pt x="15395" y="2935"/>
                </a:lnTo>
                <a:lnTo>
                  <a:pt x="15395" y="9017"/>
                </a:lnTo>
                <a:lnTo>
                  <a:pt x="4967" y="9017"/>
                </a:lnTo>
                <a:lnTo>
                  <a:pt x="9742" y="6233"/>
                </a:lnTo>
                <a:lnTo>
                  <a:pt x="9742" y="4065"/>
                </a:lnTo>
                <a:lnTo>
                  <a:pt x="6202" y="6127"/>
                </a:lnTo>
                <a:lnTo>
                  <a:pt x="6202" y="243"/>
                </a:lnTo>
                <a:lnTo>
                  <a:pt x="3569" y="243"/>
                </a:lnTo>
                <a:lnTo>
                  <a:pt x="3569" y="6127"/>
                </a:lnTo>
                <a:lnTo>
                  <a:pt x="0" y="4047"/>
                </a:lnTo>
                <a:lnTo>
                  <a:pt x="0" y="6216"/>
                </a:lnTo>
                <a:lnTo>
                  <a:pt x="4805" y="9017"/>
                </a:lnTo>
                <a:lnTo>
                  <a:pt x="0" y="901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9017"/>
                </a:lnTo>
                <a:lnTo>
                  <a:pt x="18028" y="9017"/>
                </a:lnTo>
                <a:lnTo>
                  <a:pt x="18028" y="2935"/>
                </a:lnTo>
                <a:lnTo>
                  <a:pt x="21600" y="5014"/>
                </a:lnTo>
                <a:lnTo>
                  <a:pt x="21600" y="2846"/>
                </a:lnTo>
                <a:lnTo>
                  <a:pt x="16712" y="0"/>
                </a:lnTo>
                <a:close/>
                <a:moveTo>
                  <a:pt x="2266" y="10337"/>
                </a:moveTo>
                <a:lnTo>
                  <a:pt x="19331" y="10337"/>
                </a:lnTo>
                <a:lnTo>
                  <a:pt x="19331" y="20278"/>
                </a:lnTo>
                <a:lnTo>
                  <a:pt x="2266" y="20278"/>
                </a:lnTo>
                <a:lnTo>
                  <a:pt x="2266" y="1033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9" name="مستطيل"/>
          <p:cNvSpPr/>
          <p:nvPr/>
        </p:nvSpPr>
        <p:spPr>
          <a:xfrm>
            <a:off x="1752494" y="3341761"/>
            <a:ext cx="7366334" cy="7032478"/>
          </a:xfrm>
          <a:prstGeom prst="rect">
            <a:avLst/>
          </a:prstGeom>
          <a:solidFill>
            <a:srgbClr val="000000"/>
          </a:solidFill>
          <a:ln w="317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0" name="٢- دليل كمال العقل وسعة الصدر…"/>
          <p:cNvSpPr/>
          <p:nvPr/>
        </p:nvSpPr>
        <p:spPr>
          <a:xfrm>
            <a:off x="15117909" y="2859482"/>
            <a:ext cx="6441013" cy="799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b="1" spc="-164" sz="8200">
                <a:solidFill>
                  <a:srgbClr val="FFFFFF"/>
                </a:solidFill>
              </a:defRPr>
            </a:pPr>
            <a:r>
              <a:t>٢- دليل كمال العقل وسعة الصدر </a:t>
            </a:r>
          </a:p>
          <a:p>
            <a:pPr rtl="0">
              <a:lnSpc>
                <a:spcPct val="80000"/>
              </a:lnSpc>
              <a:defRPr b="1" spc="-164" sz="8200">
                <a:solidFill>
                  <a:srgbClr val="FFFFFF"/>
                </a:solidFill>
              </a:defRPr>
            </a:pPr>
            <a:r>
              <a:t>وامتلاك</a:t>
            </a:r>
          </a:p>
          <a:p>
            <a:pPr rtl="0">
              <a:lnSpc>
                <a:spcPct val="80000"/>
              </a:lnSpc>
              <a:defRPr b="1" spc="-164" sz="8200">
                <a:solidFill>
                  <a:srgbClr val="FFFFFF"/>
                </a:solidFill>
              </a:defRPr>
            </a:pPr>
            <a:r>
              <a:t> النفس .</a:t>
            </a:r>
          </a:p>
        </p:txBody>
      </p:sp>
      <p:pic>
        <p:nvPicPr>
          <p:cNvPr id="19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11221" t="39870" r="13017" b="8736"/>
          <a:stretch>
            <a:fillRect/>
          </a:stretch>
        </p:blipFill>
        <p:spPr>
          <a:xfrm>
            <a:off x="2146361" y="3883025"/>
            <a:ext cx="6578572" cy="5950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2"/>
      <p:bldP build="whole" bldLvl="1" animBg="1" rev="0" advAuto="0" spid="19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