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gif"/><Relationship Id="rId4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gif"/><Relationship Id="rId4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gif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gif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gif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gif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jpeg"/><Relationship Id="rId4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gif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jpeg"/><Relationship Id="rId4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698" y="660209"/>
            <a:ext cx="12047404" cy="8433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حل نشاط ٢ صـ ٣٢"/>
          <p:cNvSpPr txBox="1"/>
          <p:nvPr/>
        </p:nvSpPr>
        <p:spPr>
          <a:xfrm>
            <a:off x="1611432" y="1569553"/>
            <a:ext cx="5983997" cy="112855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حل نشاط ٢ صـ ٣٢  </a:t>
            </a:r>
          </a:p>
        </p:txBody>
      </p:sp>
      <p:pic>
        <p:nvPicPr>
          <p:cNvPr id="183" name="FB1E662C-6A98-4F51-9E6D-30DE320B1CB9-L0-001.png" descr="FB1E662C-6A98-4F51-9E6D-30DE320B1CB9-L0-001.png"/>
          <p:cNvPicPr>
            <a:picLocks noChangeAspect="1"/>
          </p:cNvPicPr>
          <p:nvPr/>
        </p:nvPicPr>
        <p:blipFill>
          <a:blip r:embed="rId3">
            <a:extLst/>
          </a:blip>
          <a:srcRect l="12792" t="24332" r="9161" b="35476"/>
          <a:stretch>
            <a:fillRect/>
          </a:stretch>
        </p:blipFill>
        <p:spPr>
          <a:xfrm>
            <a:off x="2005908" y="3810103"/>
            <a:ext cx="9461562" cy="365438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الاغتسال…"/>
          <p:cNvSpPr txBox="1"/>
          <p:nvPr/>
        </p:nvSpPr>
        <p:spPr>
          <a:xfrm>
            <a:off x="2830798" y="4763258"/>
            <a:ext cx="6637536" cy="2418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4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الاغتسال </a:t>
            </a:r>
          </a:p>
          <a:p>
            <a:pPr>
              <a:defRPr b="0" sz="34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التكبير إلى صلاة الجمعة / قراءة سورة الكهف </a:t>
            </a:r>
          </a:p>
          <a:p>
            <a:pPr>
              <a:defRPr b="0" sz="34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الإنصات الى خطبة الجمعة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6719" y="2749866"/>
            <a:ext cx="3511148" cy="3511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336" r="0" b="9113"/>
          <a:stretch>
            <a:fillRect/>
          </a:stretch>
        </p:blipFill>
        <p:spPr>
          <a:xfrm>
            <a:off x="1369384" y="764712"/>
            <a:ext cx="9626576" cy="7283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26" y="0"/>
                </a:moveTo>
                <a:lnTo>
                  <a:pt x="5013" y="387"/>
                </a:lnTo>
                <a:cubicBezTo>
                  <a:pt x="3700" y="1379"/>
                  <a:pt x="2729" y="2233"/>
                  <a:pt x="2497" y="2598"/>
                </a:cubicBezTo>
                <a:cubicBezTo>
                  <a:pt x="2306" y="2898"/>
                  <a:pt x="2241" y="3223"/>
                  <a:pt x="2184" y="4150"/>
                </a:cubicBezTo>
                <a:cubicBezTo>
                  <a:pt x="2145" y="4795"/>
                  <a:pt x="2040" y="6143"/>
                  <a:pt x="1949" y="7147"/>
                </a:cubicBezTo>
                <a:lnTo>
                  <a:pt x="1785" y="8970"/>
                </a:lnTo>
                <a:lnTo>
                  <a:pt x="1381" y="9462"/>
                </a:lnTo>
                <a:cubicBezTo>
                  <a:pt x="851" y="10108"/>
                  <a:pt x="741" y="10422"/>
                  <a:pt x="741" y="11286"/>
                </a:cubicBezTo>
                <a:cubicBezTo>
                  <a:pt x="741" y="11682"/>
                  <a:pt x="697" y="12115"/>
                  <a:pt x="644" y="12248"/>
                </a:cubicBezTo>
                <a:cubicBezTo>
                  <a:pt x="590" y="12381"/>
                  <a:pt x="467" y="13938"/>
                  <a:pt x="371" y="15710"/>
                </a:cubicBezTo>
                <a:cubicBezTo>
                  <a:pt x="275" y="17483"/>
                  <a:pt x="152" y="19043"/>
                  <a:pt x="98" y="19177"/>
                </a:cubicBezTo>
                <a:cubicBezTo>
                  <a:pt x="44" y="19311"/>
                  <a:pt x="0" y="20399"/>
                  <a:pt x="0" y="21596"/>
                </a:cubicBezTo>
                <a:lnTo>
                  <a:pt x="0" y="21600"/>
                </a:lnTo>
                <a:lnTo>
                  <a:pt x="426" y="21600"/>
                </a:lnTo>
                <a:cubicBezTo>
                  <a:pt x="270" y="20787"/>
                  <a:pt x="301" y="18739"/>
                  <a:pt x="521" y="15361"/>
                </a:cubicBezTo>
                <a:lnTo>
                  <a:pt x="717" y="12351"/>
                </a:lnTo>
                <a:lnTo>
                  <a:pt x="1056" y="11950"/>
                </a:lnTo>
                <a:cubicBezTo>
                  <a:pt x="1300" y="11661"/>
                  <a:pt x="1340" y="11560"/>
                  <a:pt x="1200" y="11592"/>
                </a:cubicBezTo>
                <a:cubicBezTo>
                  <a:pt x="1038" y="11629"/>
                  <a:pt x="1001" y="11527"/>
                  <a:pt x="974" y="10987"/>
                </a:cubicBezTo>
                <a:cubicBezTo>
                  <a:pt x="944" y="10374"/>
                  <a:pt x="969" y="10309"/>
                  <a:pt x="1417" y="9787"/>
                </a:cubicBezTo>
                <a:cubicBezTo>
                  <a:pt x="1873" y="9255"/>
                  <a:pt x="1895" y="9191"/>
                  <a:pt x="2005" y="8120"/>
                </a:cubicBezTo>
                <a:cubicBezTo>
                  <a:pt x="2067" y="7507"/>
                  <a:pt x="2183" y="6141"/>
                  <a:pt x="2261" y="5083"/>
                </a:cubicBezTo>
                <a:cubicBezTo>
                  <a:pt x="2324" y="4234"/>
                  <a:pt x="2395" y="3620"/>
                  <a:pt x="2468" y="3228"/>
                </a:cubicBezTo>
                <a:cubicBezTo>
                  <a:pt x="2436" y="3221"/>
                  <a:pt x="2407" y="3198"/>
                  <a:pt x="2388" y="3159"/>
                </a:cubicBezTo>
                <a:cubicBezTo>
                  <a:pt x="2354" y="3086"/>
                  <a:pt x="2371" y="2989"/>
                  <a:pt x="2427" y="2944"/>
                </a:cubicBezTo>
                <a:cubicBezTo>
                  <a:pt x="2459" y="2917"/>
                  <a:pt x="2497" y="2917"/>
                  <a:pt x="2531" y="2934"/>
                </a:cubicBezTo>
                <a:cubicBezTo>
                  <a:pt x="2545" y="2886"/>
                  <a:pt x="2559" y="2847"/>
                  <a:pt x="2574" y="2818"/>
                </a:cubicBezTo>
                <a:cubicBezTo>
                  <a:pt x="2667" y="2629"/>
                  <a:pt x="3335" y="1994"/>
                  <a:pt x="4056" y="1408"/>
                </a:cubicBezTo>
                <a:cubicBezTo>
                  <a:pt x="5269" y="422"/>
                  <a:pt x="5411" y="341"/>
                  <a:pt x="5945" y="341"/>
                </a:cubicBezTo>
                <a:cubicBezTo>
                  <a:pt x="6263" y="341"/>
                  <a:pt x="6573" y="408"/>
                  <a:pt x="6635" y="490"/>
                </a:cubicBezTo>
                <a:cubicBezTo>
                  <a:pt x="6697" y="572"/>
                  <a:pt x="6981" y="684"/>
                  <a:pt x="7266" y="738"/>
                </a:cubicBezTo>
                <a:cubicBezTo>
                  <a:pt x="7687" y="818"/>
                  <a:pt x="7782" y="888"/>
                  <a:pt x="7782" y="1115"/>
                </a:cubicBezTo>
                <a:cubicBezTo>
                  <a:pt x="7782" y="1338"/>
                  <a:pt x="7613" y="1469"/>
                  <a:pt x="6935" y="1775"/>
                </a:cubicBezTo>
                <a:cubicBezTo>
                  <a:pt x="6469" y="1985"/>
                  <a:pt x="5934" y="2159"/>
                  <a:pt x="5745" y="2161"/>
                </a:cubicBezTo>
                <a:cubicBezTo>
                  <a:pt x="5517" y="2164"/>
                  <a:pt x="5400" y="2233"/>
                  <a:pt x="5400" y="2367"/>
                </a:cubicBezTo>
                <a:cubicBezTo>
                  <a:pt x="5400" y="2478"/>
                  <a:pt x="5148" y="2936"/>
                  <a:pt x="4840" y="3384"/>
                </a:cubicBezTo>
                <a:lnTo>
                  <a:pt x="4280" y="4199"/>
                </a:lnTo>
                <a:lnTo>
                  <a:pt x="4368" y="5181"/>
                </a:lnTo>
                <a:cubicBezTo>
                  <a:pt x="4482" y="6454"/>
                  <a:pt x="4403" y="6990"/>
                  <a:pt x="4046" y="7351"/>
                </a:cubicBezTo>
                <a:cubicBezTo>
                  <a:pt x="3888" y="7512"/>
                  <a:pt x="4272" y="7288"/>
                  <a:pt x="4899" y="6855"/>
                </a:cubicBezTo>
                <a:lnTo>
                  <a:pt x="6039" y="6066"/>
                </a:lnTo>
                <a:lnTo>
                  <a:pt x="7123" y="6877"/>
                </a:lnTo>
                <a:cubicBezTo>
                  <a:pt x="8836" y="8159"/>
                  <a:pt x="9590" y="8839"/>
                  <a:pt x="9903" y="9384"/>
                </a:cubicBezTo>
                <a:cubicBezTo>
                  <a:pt x="10180" y="9865"/>
                  <a:pt x="10191" y="9946"/>
                  <a:pt x="10136" y="11025"/>
                </a:cubicBezTo>
                <a:cubicBezTo>
                  <a:pt x="10103" y="11649"/>
                  <a:pt x="10038" y="12212"/>
                  <a:pt x="9989" y="12277"/>
                </a:cubicBezTo>
                <a:cubicBezTo>
                  <a:pt x="9940" y="12342"/>
                  <a:pt x="9519" y="11936"/>
                  <a:pt x="9053" y="11376"/>
                </a:cubicBezTo>
                <a:cubicBezTo>
                  <a:pt x="8335" y="10512"/>
                  <a:pt x="6981" y="9321"/>
                  <a:pt x="6717" y="9321"/>
                </a:cubicBezTo>
                <a:cubicBezTo>
                  <a:pt x="6674" y="9321"/>
                  <a:pt x="6840" y="9514"/>
                  <a:pt x="7086" y="9750"/>
                </a:cubicBezTo>
                <a:cubicBezTo>
                  <a:pt x="7741" y="10379"/>
                  <a:pt x="9104" y="11939"/>
                  <a:pt x="9514" y="12528"/>
                </a:cubicBezTo>
                <a:cubicBezTo>
                  <a:pt x="10146" y="13436"/>
                  <a:pt x="10155" y="13473"/>
                  <a:pt x="10021" y="14782"/>
                </a:cubicBezTo>
                <a:cubicBezTo>
                  <a:pt x="9954" y="15432"/>
                  <a:pt x="9846" y="15988"/>
                  <a:pt x="9781" y="16016"/>
                </a:cubicBezTo>
                <a:cubicBezTo>
                  <a:pt x="9569" y="16109"/>
                  <a:pt x="8754" y="15158"/>
                  <a:pt x="8530" y="14556"/>
                </a:cubicBezTo>
                <a:cubicBezTo>
                  <a:pt x="8379" y="14150"/>
                  <a:pt x="8196" y="13904"/>
                  <a:pt x="7941" y="13762"/>
                </a:cubicBezTo>
                <a:cubicBezTo>
                  <a:pt x="7737" y="13649"/>
                  <a:pt x="7381" y="13373"/>
                  <a:pt x="7150" y="13149"/>
                </a:cubicBezTo>
                <a:lnTo>
                  <a:pt x="6729" y="12742"/>
                </a:lnTo>
                <a:lnTo>
                  <a:pt x="5244" y="13002"/>
                </a:lnTo>
                <a:cubicBezTo>
                  <a:pt x="4427" y="13145"/>
                  <a:pt x="3616" y="13314"/>
                  <a:pt x="3441" y="13378"/>
                </a:cubicBezTo>
                <a:lnTo>
                  <a:pt x="3124" y="13494"/>
                </a:lnTo>
                <a:lnTo>
                  <a:pt x="3421" y="13653"/>
                </a:lnTo>
                <a:cubicBezTo>
                  <a:pt x="3585" y="13740"/>
                  <a:pt x="3872" y="13812"/>
                  <a:pt x="4057" y="13812"/>
                </a:cubicBezTo>
                <a:cubicBezTo>
                  <a:pt x="4790" y="13812"/>
                  <a:pt x="7281" y="14223"/>
                  <a:pt x="7575" y="14392"/>
                </a:cubicBezTo>
                <a:cubicBezTo>
                  <a:pt x="7747" y="14491"/>
                  <a:pt x="8226" y="14921"/>
                  <a:pt x="8639" y="15349"/>
                </a:cubicBezTo>
                <a:cubicBezTo>
                  <a:pt x="9051" y="15777"/>
                  <a:pt x="9527" y="16259"/>
                  <a:pt x="9697" y="16421"/>
                </a:cubicBezTo>
                <a:cubicBezTo>
                  <a:pt x="9965" y="16678"/>
                  <a:pt x="9986" y="16747"/>
                  <a:pt x="9861" y="16946"/>
                </a:cubicBezTo>
                <a:cubicBezTo>
                  <a:pt x="9658" y="17271"/>
                  <a:pt x="9784" y="17579"/>
                  <a:pt x="10220" y="17821"/>
                </a:cubicBezTo>
                <a:cubicBezTo>
                  <a:pt x="10715" y="18094"/>
                  <a:pt x="10596" y="18361"/>
                  <a:pt x="10032" y="18242"/>
                </a:cubicBezTo>
                <a:cubicBezTo>
                  <a:pt x="9799" y="18193"/>
                  <a:pt x="8983" y="17859"/>
                  <a:pt x="8218" y="17501"/>
                </a:cubicBezTo>
                <a:cubicBezTo>
                  <a:pt x="6894" y="16879"/>
                  <a:pt x="6774" y="16848"/>
                  <a:pt x="5648" y="16838"/>
                </a:cubicBezTo>
                <a:cubicBezTo>
                  <a:pt x="4983" y="16832"/>
                  <a:pt x="4473" y="16884"/>
                  <a:pt x="4483" y="16957"/>
                </a:cubicBezTo>
                <a:cubicBezTo>
                  <a:pt x="4492" y="17028"/>
                  <a:pt x="4381" y="17169"/>
                  <a:pt x="4235" y="17271"/>
                </a:cubicBezTo>
                <a:cubicBezTo>
                  <a:pt x="4090" y="17373"/>
                  <a:pt x="4018" y="17459"/>
                  <a:pt x="4076" y="17463"/>
                </a:cubicBezTo>
                <a:cubicBezTo>
                  <a:pt x="4134" y="17466"/>
                  <a:pt x="4093" y="17559"/>
                  <a:pt x="3983" y="17669"/>
                </a:cubicBezTo>
                <a:cubicBezTo>
                  <a:pt x="3793" y="17860"/>
                  <a:pt x="3798" y="17883"/>
                  <a:pt x="4109" y="18229"/>
                </a:cubicBezTo>
                <a:cubicBezTo>
                  <a:pt x="4310" y="18454"/>
                  <a:pt x="4445" y="18713"/>
                  <a:pt x="4531" y="19049"/>
                </a:cubicBezTo>
                <a:cubicBezTo>
                  <a:pt x="4507" y="18773"/>
                  <a:pt x="4510" y="18583"/>
                  <a:pt x="4550" y="18530"/>
                </a:cubicBezTo>
                <a:cubicBezTo>
                  <a:pt x="4613" y="18447"/>
                  <a:pt x="4574" y="18257"/>
                  <a:pt x="4444" y="18016"/>
                </a:cubicBezTo>
                <a:lnTo>
                  <a:pt x="4239" y="17634"/>
                </a:lnTo>
                <a:lnTo>
                  <a:pt x="4658" y="17266"/>
                </a:lnTo>
                <a:cubicBezTo>
                  <a:pt x="5240" y="16756"/>
                  <a:pt x="6264" y="16748"/>
                  <a:pt x="7075" y="17249"/>
                </a:cubicBezTo>
                <a:lnTo>
                  <a:pt x="7638" y="17595"/>
                </a:lnTo>
                <a:lnTo>
                  <a:pt x="7298" y="18442"/>
                </a:lnTo>
                <a:cubicBezTo>
                  <a:pt x="7202" y="18681"/>
                  <a:pt x="7065" y="18957"/>
                  <a:pt x="6906" y="19244"/>
                </a:cubicBezTo>
                <a:cubicBezTo>
                  <a:pt x="6914" y="19253"/>
                  <a:pt x="6924" y="19259"/>
                  <a:pt x="6930" y="19272"/>
                </a:cubicBezTo>
                <a:cubicBezTo>
                  <a:pt x="6964" y="19345"/>
                  <a:pt x="6947" y="19441"/>
                  <a:pt x="6892" y="19486"/>
                </a:cubicBezTo>
                <a:cubicBezTo>
                  <a:pt x="6852" y="19519"/>
                  <a:pt x="6804" y="19515"/>
                  <a:pt x="6767" y="19484"/>
                </a:cubicBezTo>
                <a:cubicBezTo>
                  <a:pt x="6307" y="20272"/>
                  <a:pt x="5722" y="21082"/>
                  <a:pt x="5358" y="21380"/>
                </a:cubicBezTo>
                <a:cubicBezTo>
                  <a:pt x="5232" y="21483"/>
                  <a:pt x="5132" y="21557"/>
                  <a:pt x="5053" y="21600"/>
                </a:cubicBezTo>
                <a:lnTo>
                  <a:pt x="5424" y="21600"/>
                </a:lnTo>
                <a:cubicBezTo>
                  <a:pt x="5639" y="21421"/>
                  <a:pt x="5879" y="21191"/>
                  <a:pt x="6058" y="20980"/>
                </a:cubicBezTo>
                <a:cubicBezTo>
                  <a:pt x="6563" y="20385"/>
                  <a:pt x="7624" y="18432"/>
                  <a:pt x="7624" y="18097"/>
                </a:cubicBezTo>
                <a:cubicBezTo>
                  <a:pt x="7624" y="17625"/>
                  <a:pt x="7895" y="17610"/>
                  <a:pt x="8884" y="18031"/>
                </a:cubicBezTo>
                <a:cubicBezTo>
                  <a:pt x="9425" y="18262"/>
                  <a:pt x="10074" y="18489"/>
                  <a:pt x="10324" y="18534"/>
                </a:cubicBezTo>
                <a:cubicBezTo>
                  <a:pt x="10729" y="18608"/>
                  <a:pt x="10798" y="18577"/>
                  <a:pt x="10956" y="18257"/>
                </a:cubicBezTo>
                <a:cubicBezTo>
                  <a:pt x="11053" y="18060"/>
                  <a:pt x="11118" y="17752"/>
                  <a:pt x="11099" y="17574"/>
                </a:cubicBezTo>
                <a:lnTo>
                  <a:pt x="11064" y="17249"/>
                </a:lnTo>
                <a:lnTo>
                  <a:pt x="16332" y="17212"/>
                </a:lnTo>
                <a:lnTo>
                  <a:pt x="21600" y="17176"/>
                </a:lnTo>
                <a:lnTo>
                  <a:pt x="21600" y="13600"/>
                </a:lnTo>
                <a:cubicBezTo>
                  <a:pt x="21600" y="6245"/>
                  <a:pt x="21567" y="3427"/>
                  <a:pt x="21482" y="3427"/>
                </a:cubicBezTo>
                <a:cubicBezTo>
                  <a:pt x="21320" y="3427"/>
                  <a:pt x="20863" y="2835"/>
                  <a:pt x="20861" y="2621"/>
                </a:cubicBezTo>
                <a:cubicBezTo>
                  <a:pt x="20860" y="2491"/>
                  <a:pt x="20533" y="2446"/>
                  <a:pt x="19588" y="2446"/>
                </a:cubicBezTo>
                <a:cubicBezTo>
                  <a:pt x="18518" y="2446"/>
                  <a:pt x="18318" y="2480"/>
                  <a:pt x="18318" y="2661"/>
                </a:cubicBezTo>
                <a:cubicBezTo>
                  <a:pt x="18318" y="2779"/>
                  <a:pt x="18234" y="2916"/>
                  <a:pt x="18132" y="2967"/>
                </a:cubicBezTo>
                <a:cubicBezTo>
                  <a:pt x="18030" y="3018"/>
                  <a:pt x="17894" y="3152"/>
                  <a:pt x="17830" y="3266"/>
                </a:cubicBezTo>
                <a:cubicBezTo>
                  <a:pt x="17618" y="3641"/>
                  <a:pt x="17365" y="3350"/>
                  <a:pt x="17365" y="2731"/>
                </a:cubicBezTo>
                <a:cubicBezTo>
                  <a:pt x="17365" y="2380"/>
                  <a:pt x="17314" y="2159"/>
                  <a:pt x="17232" y="2149"/>
                </a:cubicBezTo>
                <a:cubicBezTo>
                  <a:pt x="17159" y="2141"/>
                  <a:pt x="16290" y="2123"/>
                  <a:pt x="15300" y="2110"/>
                </a:cubicBezTo>
                <a:lnTo>
                  <a:pt x="13500" y="2087"/>
                </a:lnTo>
                <a:lnTo>
                  <a:pt x="12257" y="2756"/>
                </a:lnTo>
                <a:cubicBezTo>
                  <a:pt x="11072" y="3396"/>
                  <a:pt x="10968" y="3427"/>
                  <a:pt x="9998" y="3427"/>
                </a:cubicBezTo>
                <a:cubicBezTo>
                  <a:pt x="9069" y="3427"/>
                  <a:pt x="8975" y="3403"/>
                  <a:pt x="8925" y="3147"/>
                </a:cubicBezTo>
                <a:cubicBezTo>
                  <a:pt x="8894" y="2993"/>
                  <a:pt x="8799" y="2867"/>
                  <a:pt x="8713" y="2867"/>
                </a:cubicBezTo>
                <a:cubicBezTo>
                  <a:pt x="8627" y="2867"/>
                  <a:pt x="8532" y="2740"/>
                  <a:pt x="8502" y="2586"/>
                </a:cubicBezTo>
                <a:cubicBezTo>
                  <a:pt x="8466" y="2407"/>
                  <a:pt x="8357" y="2305"/>
                  <a:pt x="8200" y="2305"/>
                </a:cubicBezTo>
                <a:cubicBezTo>
                  <a:pt x="8064" y="2305"/>
                  <a:pt x="7924" y="2242"/>
                  <a:pt x="7887" y="2163"/>
                </a:cubicBezTo>
                <a:cubicBezTo>
                  <a:pt x="7851" y="2085"/>
                  <a:pt x="7776" y="2057"/>
                  <a:pt x="7722" y="2101"/>
                </a:cubicBezTo>
                <a:cubicBezTo>
                  <a:pt x="7667" y="2145"/>
                  <a:pt x="7572" y="2139"/>
                  <a:pt x="7508" y="2087"/>
                </a:cubicBezTo>
                <a:cubicBezTo>
                  <a:pt x="7435" y="2027"/>
                  <a:pt x="7517" y="1839"/>
                  <a:pt x="7726" y="1587"/>
                </a:cubicBezTo>
                <a:cubicBezTo>
                  <a:pt x="7993" y="1264"/>
                  <a:pt x="8053" y="1090"/>
                  <a:pt x="8027" y="726"/>
                </a:cubicBezTo>
                <a:lnTo>
                  <a:pt x="7994" y="271"/>
                </a:lnTo>
                <a:lnTo>
                  <a:pt x="6937" y="230"/>
                </a:lnTo>
                <a:cubicBezTo>
                  <a:pt x="6355" y="207"/>
                  <a:pt x="5834" y="128"/>
                  <a:pt x="5778" y="54"/>
                </a:cubicBezTo>
                <a:cubicBezTo>
                  <a:pt x="5763" y="34"/>
                  <a:pt x="5674" y="16"/>
                  <a:pt x="5526" y="0"/>
                </a:cubicBezTo>
                <a:close/>
                <a:moveTo>
                  <a:pt x="5347" y="3638"/>
                </a:moveTo>
                <a:lnTo>
                  <a:pt x="11435" y="3638"/>
                </a:lnTo>
                <a:lnTo>
                  <a:pt x="17523" y="3638"/>
                </a:lnTo>
                <a:lnTo>
                  <a:pt x="17523" y="5252"/>
                </a:lnTo>
                <a:lnTo>
                  <a:pt x="17523" y="6865"/>
                </a:lnTo>
                <a:lnTo>
                  <a:pt x="17229" y="6910"/>
                </a:lnTo>
                <a:lnTo>
                  <a:pt x="16932" y="6956"/>
                </a:lnTo>
                <a:lnTo>
                  <a:pt x="17270" y="7466"/>
                </a:lnTo>
                <a:cubicBezTo>
                  <a:pt x="17456" y="7746"/>
                  <a:pt x="17753" y="8385"/>
                  <a:pt x="17930" y="8887"/>
                </a:cubicBezTo>
                <a:cubicBezTo>
                  <a:pt x="18207" y="9670"/>
                  <a:pt x="18253" y="9961"/>
                  <a:pt x="18251" y="10928"/>
                </a:cubicBezTo>
                <a:cubicBezTo>
                  <a:pt x="18248" y="12398"/>
                  <a:pt x="17960" y="13400"/>
                  <a:pt x="17237" y="14447"/>
                </a:cubicBezTo>
                <a:cubicBezTo>
                  <a:pt x="16595" y="15379"/>
                  <a:pt x="15963" y="15894"/>
                  <a:pt x="15156" y="16146"/>
                </a:cubicBezTo>
                <a:cubicBezTo>
                  <a:pt x="13685" y="16605"/>
                  <a:pt x="12380" y="16062"/>
                  <a:pt x="11309" y="14545"/>
                </a:cubicBezTo>
                <a:cubicBezTo>
                  <a:pt x="10706" y="13690"/>
                  <a:pt x="10433" y="12999"/>
                  <a:pt x="10259" y="11883"/>
                </a:cubicBezTo>
                <a:cubicBezTo>
                  <a:pt x="10028" y="10400"/>
                  <a:pt x="10404" y="8639"/>
                  <a:pt x="11203" y="7468"/>
                </a:cubicBezTo>
                <a:lnTo>
                  <a:pt x="11566" y="6936"/>
                </a:lnTo>
                <a:lnTo>
                  <a:pt x="9565" y="6936"/>
                </a:lnTo>
                <a:lnTo>
                  <a:pt x="7564" y="6936"/>
                </a:lnTo>
                <a:lnTo>
                  <a:pt x="6840" y="6426"/>
                </a:lnTo>
                <a:cubicBezTo>
                  <a:pt x="6189" y="5969"/>
                  <a:pt x="6079" y="5932"/>
                  <a:pt x="5752" y="6065"/>
                </a:cubicBezTo>
                <a:cubicBezTo>
                  <a:pt x="5295" y="6251"/>
                  <a:pt x="5276" y="6193"/>
                  <a:pt x="5316" y="4748"/>
                </a:cubicBezTo>
                <a:lnTo>
                  <a:pt x="5347" y="3638"/>
                </a:lnTo>
                <a:close/>
                <a:moveTo>
                  <a:pt x="18159" y="3638"/>
                </a:moveTo>
                <a:lnTo>
                  <a:pt x="19747" y="3638"/>
                </a:lnTo>
                <a:lnTo>
                  <a:pt x="21336" y="3638"/>
                </a:lnTo>
                <a:lnTo>
                  <a:pt x="21336" y="5252"/>
                </a:lnTo>
                <a:lnTo>
                  <a:pt x="21336" y="6865"/>
                </a:lnTo>
                <a:lnTo>
                  <a:pt x="19772" y="6904"/>
                </a:lnTo>
                <a:cubicBezTo>
                  <a:pt x="18539" y="6935"/>
                  <a:pt x="18196" y="6903"/>
                  <a:pt x="18153" y="6755"/>
                </a:cubicBezTo>
                <a:cubicBezTo>
                  <a:pt x="18123" y="6651"/>
                  <a:pt x="18111" y="5907"/>
                  <a:pt x="18128" y="5102"/>
                </a:cubicBezTo>
                <a:lnTo>
                  <a:pt x="18159" y="3638"/>
                </a:lnTo>
                <a:close/>
                <a:moveTo>
                  <a:pt x="14082" y="4045"/>
                </a:moveTo>
                <a:lnTo>
                  <a:pt x="11805" y="4059"/>
                </a:lnTo>
                <a:lnTo>
                  <a:pt x="11773" y="4726"/>
                </a:lnTo>
                <a:lnTo>
                  <a:pt x="11741" y="5393"/>
                </a:lnTo>
                <a:lnTo>
                  <a:pt x="14236" y="5393"/>
                </a:lnTo>
                <a:lnTo>
                  <a:pt x="16730" y="5393"/>
                </a:lnTo>
                <a:lnTo>
                  <a:pt x="16730" y="4770"/>
                </a:lnTo>
                <a:cubicBezTo>
                  <a:pt x="16730" y="4294"/>
                  <a:pt x="16687" y="4134"/>
                  <a:pt x="16545" y="4089"/>
                </a:cubicBezTo>
                <a:cubicBezTo>
                  <a:pt x="16443" y="4057"/>
                  <a:pt x="15334" y="4038"/>
                  <a:pt x="14082" y="4045"/>
                </a:cubicBezTo>
                <a:close/>
                <a:moveTo>
                  <a:pt x="14188" y="6306"/>
                </a:moveTo>
                <a:cubicBezTo>
                  <a:pt x="13296" y="6308"/>
                  <a:pt x="13119" y="6352"/>
                  <a:pt x="12623" y="6697"/>
                </a:cubicBezTo>
                <a:cubicBezTo>
                  <a:pt x="11185" y="7696"/>
                  <a:pt x="10449" y="9620"/>
                  <a:pt x="10703" y="11712"/>
                </a:cubicBezTo>
                <a:cubicBezTo>
                  <a:pt x="10950" y="13746"/>
                  <a:pt x="12021" y="15214"/>
                  <a:pt x="13558" y="15627"/>
                </a:cubicBezTo>
                <a:cubicBezTo>
                  <a:pt x="14635" y="15916"/>
                  <a:pt x="15925" y="15413"/>
                  <a:pt x="16709" y="14397"/>
                </a:cubicBezTo>
                <a:cubicBezTo>
                  <a:pt x="17459" y="13426"/>
                  <a:pt x="17726" y="12600"/>
                  <a:pt x="17772" y="11111"/>
                </a:cubicBezTo>
                <a:cubicBezTo>
                  <a:pt x="17806" y="9989"/>
                  <a:pt x="17783" y="9808"/>
                  <a:pt x="17495" y="8993"/>
                </a:cubicBezTo>
                <a:cubicBezTo>
                  <a:pt x="17107" y="7895"/>
                  <a:pt x="16560" y="7154"/>
                  <a:pt x="15786" y="6672"/>
                </a:cubicBezTo>
                <a:cubicBezTo>
                  <a:pt x="15277" y="6356"/>
                  <a:pt x="15054" y="6304"/>
                  <a:pt x="14188" y="6306"/>
                </a:cubicBezTo>
                <a:close/>
                <a:moveTo>
                  <a:pt x="6448" y="9131"/>
                </a:moveTo>
                <a:cubicBezTo>
                  <a:pt x="6381" y="9132"/>
                  <a:pt x="6284" y="9182"/>
                  <a:pt x="6200" y="9264"/>
                </a:cubicBezTo>
                <a:cubicBezTo>
                  <a:pt x="5980" y="9477"/>
                  <a:pt x="6068" y="9508"/>
                  <a:pt x="6399" y="9336"/>
                </a:cubicBezTo>
                <a:cubicBezTo>
                  <a:pt x="6512" y="9277"/>
                  <a:pt x="6558" y="9193"/>
                  <a:pt x="6503" y="9148"/>
                </a:cubicBezTo>
                <a:cubicBezTo>
                  <a:pt x="6490" y="9136"/>
                  <a:pt x="6470" y="9131"/>
                  <a:pt x="6448" y="9131"/>
                </a:cubicBezTo>
                <a:close/>
                <a:moveTo>
                  <a:pt x="14238" y="9678"/>
                </a:moveTo>
                <a:cubicBezTo>
                  <a:pt x="14399" y="9679"/>
                  <a:pt x="14561" y="9715"/>
                  <a:pt x="14664" y="9785"/>
                </a:cubicBezTo>
                <a:cubicBezTo>
                  <a:pt x="14902" y="9948"/>
                  <a:pt x="15178" y="10398"/>
                  <a:pt x="15220" y="10691"/>
                </a:cubicBezTo>
                <a:cubicBezTo>
                  <a:pt x="15298" y="11244"/>
                  <a:pt x="15064" y="11848"/>
                  <a:pt x="14667" y="12116"/>
                </a:cubicBezTo>
                <a:cubicBezTo>
                  <a:pt x="14544" y="12199"/>
                  <a:pt x="14358" y="12267"/>
                  <a:pt x="14253" y="12267"/>
                </a:cubicBezTo>
                <a:cubicBezTo>
                  <a:pt x="13973" y="12266"/>
                  <a:pt x="13604" y="11994"/>
                  <a:pt x="13426" y="11654"/>
                </a:cubicBezTo>
                <a:cubicBezTo>
                  <a:pt x="13100" y="11034"/>
                  <a:pt x="13286" y="10145"/>
                  <a:pt x="13815" y="9782"/>
                </a:cubicBezTo>
                <a:cubicBezTo>
                  <a:pt x="13916" y="9712"/>
                  <a:pt x="14077" y="9678"/>
                  <a:pt x="14238" y="9678"/>
                </a:cubicBezTo>
                <a:close/>
                <a:moveTo>
                  <a:pt x="1928" y="15225"/>
                </a:moveTo>
                <a:cubicBezTo>
                  <a:pt x="1887" y="15224"/>
                  <a:pt x="1825" y="15265"/>
                  <a:pt x="1771" y="15337"/>
                </a:cubicBezTo>
                <a:cubicBezTo>
                  <a:pt x="1667" y="15476"/>
                  <a:pt x="1680" y="15491"/>
                  <a:pt x="1831" y="15415"/>
                </a:cubicBezTo>
                <a:cubicBezTo>
                  <a:pt x="1935" y="15362"/>
                  <a:pt x="1994" y="15285"/>
                  <a:pt x="1962" y="15242"/>
                </a:cubicBezTo>
                <a:cubicBezTo>
                  <a:pt x="1954" y="15231"/>
                  <a:pt x="1942" y="15226"/>
                  <a:pt x="1928" y="15225"/>
                </a:cubicBezTo>
                <a:close/>
                <a:moveTo>
                  <a:pt x="1648" y="15635"/>
                </a:moveTo>
                <a:cubicBezTo>
                  <a:pt x="1619" y="15635"/>
                  <a:pt x="1544" y="15762"/>
                  <a:pt x="1482" y="15916"/>
                </a:cubicBezTo>
                <a:cubicBezTo>
                  <a:pt x="1419" y="16071"/>
                  <a:pt x="1393" y="16196"/>
                  <a:pt x="1422" y="16196"/>
                </a:cubicBezTo>
                <a:cubicBezTo>
                  <a:pt x="1451" y="16196"/>
                  <a:pt x="1526" y="16071"/>
                  <a:pt x="1589" y="15916"/>
                </a:cubicBezTo>
                <a:cubicBezTo>
                  <a:pt x="1651" y="15762"/>
                  <a:pt x="1677" y="15635"/>
                  <a:pt x="1648" y="15635"/>
                </a:cubicBezTo>
                <a:close/>
                <a:moveTo>
                  <a:pt x="4641" y="19913"/>
                </a:moveTo>
                <a:cubicBezTo>
                  <a:pt x="4651" y="20167"/>
                  <a:pt x="4650" y="20450"/>
                  <a:pt x="4637" y="20778"/>
                </a:cubicBezTo>
                <a:cubicBezTo>
                  <a:pt x="4624" y="21106"/>
                  <a:pt x="4605" y="21372"/>
                  <a:pt x="4575" y="21600"/>
                </a:cubicBezTo>
                <a:lnTo>
                  <a:pt x="4846" y="21600"/>
                </a:lnTo>
                <a:cubicBezTo>
                  <a:pt x="4784" y="21528"/>
                  <a:pt x="4764" y="21355"/>
                  <a:pt x="4762" y="21050"/>
                </a:cubicBezTo>
                <a:cubicBezTo>
                  <a:pt x="4762" y="20852"/>
                  <a:pt x="4707" y="20376"/>
                  <a:pt x="4641" y="1991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8" name="تمرين"/>
          <p:cNvSpPr txBox="1"/>
          <p:nvPr/>
        </p:nvSpPr>
        <p:spPr>
          <a:xfrm>
            <a:off x="8171785" y="6877003"/>
            <a:ext cx="2808337" cy="1128555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تمرين </a:t>
            </a:r>
          </a:p>
        </p:txBody>
      </p:sp>
      <p:sp>
        <p:nvSpPr>
          <p:cNvPr id="189" name="فلاش"/>
          <p:cNvSpPr txBox="1"/>
          <p:nvPr/>
        </p:nvSpPr>
        <p:spPr>
          <a:xfrm>
            <a:off x="5589193" y="7274431"/>
            <a:ext cx="2880501" cy="1128555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فلاش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5255" y="1044295"/>
            <a:ext cx="1454215" cy="145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336" r="0" b="9109"/>
          <a:stretch>
            <a:fillRect/>
          </a:stretch>
        </p:blipFill>
        <p:spPr>
          <a:xfrm>
            <a:off x="51775" y="35470"/>
            <a:ext cx="4588582" cy="3471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26" y="0"/>
                </a:moveTo>
                <a:lnTo>
                  <a:pt x="5012" y="388"/>
                </a:lnTo>
                <a:cubicBezTo>
                  <a:pt x="3700" y="1379"/>
                  <a:pt x="2727" y="2233"/>
                  <a:pt x="2496" y="2598"/>
                </a:cubicBezTo>
                <a:cubicBezTo>
                  <a:pt x="2305" y="2898"/>
                  <a:pt x="2240" y="3221"/>
                  <a:pt x="2184" y="4148"/>
                </a:cubicBezTo>
                <a:cubicBezTo>
                  <a:pt x="2145" y="4793"/>
                  <a:pt x="2039" y="6142"/>
                  <a:pt x="1949" y="7146"/>
                </a:cubicBezTo>
                <a:lnTo>
                  <a:pt x="1784" y="8970"/>
                </a:lnTo>
                <a:lnTo>
                  <a:pt x="1381" y="9462"/>
                </a:lnTo>
                <a:cubicBezTo>
                  <a:pt x="850" y="10108"/>
                  <a:pt x="742" y="10422"/>
                  <a:pt x="742" y="11286"/>
                </a:cubicBezTo>
                <a:cubicBezTo>
                  <a:pt x="742" y="11682"/>
                  <a:pt x="696" y="12114"/>
                  <a:pt x="643" y="12247"/>
                </a:cubicBezTo>
                <a:cubicBezTo>
                  <a:pt x="589" y="12380"/>
                  <a:pt x="468" y="13939"/>
                  <a:pt x="372" y="15711"/>
                </a:cubicBezTo>
                <a:cubicBezTo>
                  <a:pt x="276" y="17483"/>
                  <a:pt x="153" y="19041"/>
                  <a:pt x="99" y="19175"/>
                </a:cubicBezTo>
                <a:cubicBezTo>
                  <a:pt x="45" y="19309"/>
                  <a:pt x="0" y="20398"/>
                  <a:pt x="0" y="21595"/>
                </a:cubicBezTo>
                <a:lnTo>
                  <a:pt x="0" y="21600"/>
                </a:lnTo>
                <a:lnTo>
                  <a:pt x="426" y="21600"/>
                </a:lnTo>
                <a:cubicBezTo>
                  <a:pt x="270" y="20787"/>
                  <a:pt x="301" y="18738"/>
                  <a:pt x="521" y="15360"/>
                </a:cubicBezTo>
                <a:lnTo>
                  <a:pt x="717" y="12351"/>
                </a:lnTo>
                <a:lnTo>
                  <a:pt x="1056" y="11948"/>
                </a:lnTo>
                <a:cubicBezTo>
                  <a:pt x="1300" y="11659"/>
                  <a:pt x="1341" y="11561"/>
                  <a:pt x="1201" y="11593"/>
                </a:cubicBezTo>
                <a:cubicBezTo>
                  <a:pt x="1039" y="11629"/>
                  <a:pt x="1000" y="11528"/>
                  <a:pt x="973" y="10988"/>
                </a:cubicBezTo>
                <a:cubicBezTo>
                  <a:pt x="943" y="10375"/>
                  <a:pt x="968" y="10310"/>
                  <a:pt x="1416" y="9788"/>
                </a:cubicBezTo>
                <a:cubicBezTo>
                  <a:pt x="1872" y="9256"/>
                  <a:pt x="1895" y="9190"/>
                  <a:pt x="2005" y="8119"/>
                </a:cubicBezTo>
                <a:cubicBezTo>
                  <a:pt x="2067" y="7506"/>
                  <a:pt x="2182" y="6141"/>
                  <a:pt x="2261" y="5084"/>
                </a:cubicBezTo>
                <a:cubicBezTo>
                  <a:pt x="2323" y="4235"/>
                  <a:pt x="2395" y="3621"/>
                  <a:pt x="2468" y="3230"/>
                </a:cubicBezTo>
                <a:cubicBezTo>
                  <a:pt x="2436" y="3222"/>
                  <a:pt x="2406" y="3197"/>
                  <a:pt x="2388" y="3158"/>
                </a:cubicBezTo>
                <a:cubicBezTo>
                  <a:pt x="2353" y="3085"/>
                  <a:pt x="2372" y="2988"/>
                  <a:pt x="2427" y="2943"/>
                </a:cubicBezTo>
                <a:cubicBezTo>
                  <a:pt x="2460" y="2916"/>
                  <a:pt x="2498" y="2916"/>
                  <a:pt x="2531" y="2933"/>
                </a:cubicBezTo>
                <a:cubicBezTo>
                  <a:pt x="2546" y="2886"/>
                  <a:pt x="2560" y="2846"/>
                  <a:pt x="2574" y="2817"/>
                </a:cubicBezTo>
                <a:cubicBezTo>
                  <a:pt x="2668" y="2628"/>
                  <a:pt x="3334" y="1994"/>
                  <a:pt x="4056" y="1407"/>
                </a:cubicBezTo>
                <a:cubicBezTo>
                  <a:pt x="5268" y="422"/>
                  <a:pt x="5411" y="341"/>
                  <a:pt x="5945" y="341"/>
                </a:cubicBezTo>
                <a:cubicBezTo>
                  <a:pt x="6262" y="341"/>
                  <a:pt x="6574" y="407"/>
                  <a:pt x="6636" y="489"/>
                </a:cubicBezTo>
                <a:cubicBezTo>
                  <a:pt x="6698" y="571"/>
                  <a:pt x="6981" y="684"/>
                  <a:pt x="7265" y="738"/>
                </a:cubicBezTo>
                <a:cubicBezTo>
                  <a:pt x="7686" y="818"/>
                  <a:pt x="7781" y="887"/>
                  <a:pt x="7781" y="1114"/>
                </a:cubicBezTo>
                <a:cubicBezTo>
                  <a:pt x="7781" y="1337"/>
                  <a:pt x="7613" y="1470"/>
                  <a:pt x="6935" y="1775"/>
                </a:cubicBezTo>
                <a:cubicBezTo>
                  <a:pt x="6469" y="1985"/>
                  <a:pt x="5934" y="2158"/>
                  <a:pt x="5745" y="2160"/>
                </a:cubicBezTo>
                <a:cubicBezTo>
                  <a:pt x="5517" y="2163"/>
                  <a:pt x="5399" y="2234"/>
                  <a:pt x="5399" y="2368"/>
                </a:cubicBezTo>
                <a:cubicBezTo>
                  <a:pt x="5399" y="2479"/>
                  <a:pt x="5149" y="2937"/>
                  <a:pt x="4840" y="3385"/>
                </a:cubicBezTo>
                <a:lnTo>
                  <a:pt x="4280" y="4200"/>
                </a:lnTo>
                <a:lnTo>
                  <a:pt x="4368" y="5180"/>
                </a:lnTo>
                <a:cubicBezTo>
                  <a:pt x="4482" y="6453"/>
                  <a:pt x="4403" y="6989"/>
                  <a:pt x="4046" y="7351"/>
                </a:cubicBezTo>
                <a:cubicBezTo>
                  <a:pt x="3888" y="7511"/>
                  <a:pt x="4271" y="7288"/>
                  <a:pt x="4898" y="6854"/>
                </a:cubicBezTo>
                <a:lnTo>
                  <a:pt x="6038" y="6067"/>
                </a:lnTo>
                <a:lnTo>
                  <a:pt x="7123" y="6877"/>
                </a:lnTo>
                <a:cubicBezTo>
                  <a:pt x="8836" y="8158"/>
                  <a:pt x="9590" y="8840"/>
                  <a:pt x="9903" y="9385"/>
                </a:cubicBezTo>
                <a:cubicBezTo>
                  <a:pt x="10180" y="9866"/>
                  <a:pt x="10191" y="9946"/>
                  <a:pt x="10135" y="11025"/>
                </a:cubicBezTo>
                <a:cubicBezTo>
                  <a:pt x="10103" y="11649"/>
                  <a:pt x="10038" y="12212"/>
                  <a:pt x="9989" y="12277"/>
                </a:cubicBezTo>
                <a:cubicBezTo>
                  <a:pt x="9940" y="12341"/>
                  <a:pt x="9519" y="11936"/>
                  <a:pt x="9053" y="11375"/>
                </a:cubicBezTo>
                <a:cubicBezTo>
                  <a:pt x="8335" y="10511"/>
                  <a:pt x="6980" y="9321"/>
                  <a:pt x="6716" y="9321"/>
                </a:cubicBezTo>
                <a:cubicBezTo>
                  <a:pt x="6673" y="9321"/>
                  <a:pt x="6840" y="9515"/>
                  <a:pt x="7086" y="9751"/>
                </a:cubicBezTo>
                <a:cubicBezTo>
                  <a:pt x="7741" y="10380"/>
                  <a:pt x="9105" y="11939"/>
                  <a:pt x="9515" y="12528"/>
                </a:cubicBezTo>
                <a:cubicBezTo>
                  <a:pt x="10146" y="13436"/>
                  <a:pt x="10155" y="13472"/>
                  <a:pt x="10021" y="14780"/>
                </a:cubicBezTo>
                <a:cubicBezTo>
                  <a:pt x="9955" y="15430"/>
                  <a:pt x="9847" y="15986"/>
                  <a:pt x="9782" y="16015"/>
                </a:cubicBezTo>
                <a:cubicBezTo>
                  <a:pt x="9569" y="16108"/>
                  <a:pt x="8754" y="15158"/>
                  <a:pt x="8530" y="14556"/>
                </a:cubicBezTo>
                <a:cubicBezTo>
                  <a:pt x="8379" y="14150"/>
                  <a:pt x="8197" y="13905"/>
                  <a:pt x="7942" y="13763"/>
                </a:cubicBezTo>
                <a:cubicBezTo>
                  <a:pt x="7738" y="13650"/>
                  <a:pt x="7381" y="13372"/>
                  <a:pt x="7150" y="13148"/>
                </a:cubicBezTo>
                <a:lnTo>
                  <a:pt x="6729" y="12741"/>
                </a:lnTo>
                <a:lnTo>
                  <a:pt x="5244" y="13000"/>
                </a:lnTo>
                <a:cubicBezTo>
                  <a:pt x="4427" y="13143"/>
                  <a:pt x="3616" y="13314"/>
                  <a:pt x="3441" y="13378"/>
                </a:cubicBezTo>
                <a:lnTo>
                  <a:pt x="3124" y="13494"/>
                </a:lnTo>
                <a:lnTo>
                  <a:pt x="3421" y="13652"/>
                </a:lnTo>
                <a:cubicBezTo>
                  <a:pt x="3585" y="13739"/>
                  <a:pt x="3870" y="13810"/>
                  <a:pt x="4056" y="13810"/>
                </a:cubicBezTo>
                <a:cubicBezTo>
                  <a:pt x="4789" y="13810"/>
                  <a:pt x="7281" y="14224"/>
                  <a:pt x="7576" y="14393"/>
                </a:cubicBezTo>
                <a:cubicBezTo>
                  <a:pt x="7747" y="14491"/>
                  <a:pt x="8226" y="14921"/>
                  <a:pt x="8639" y="15348"/>
                </a:cubicBezTo>
                <a:cubicBezTo>
                  <a:pt x="9051" y="15776"/>
                  <a:pt x="9526" y="16257"/>
                  <a:pt x="9696" y="16420"/>
                </a:cubicBezTo>
                <a:cubicBezTo>
                  <a:pt x="9964" y="16676"/>
                  <a:pt x="9985" y="16746"/>
                  <a:pt x="9860" y="16946"/>
                </a:cubicBezTo>
                <a:cubicBezTo>
                  <a:pt x="9657" y="17271"/>
                  <a:pt x="9784" y="17578"/>
                  <a:pt x="10221" y="17820"/>
                </a:cubicBezTo>
                <a:cubicBezTo>
                  <a:pt x="10715" y="18093"/>
                  <a:pt x="10596" y="18359"/>
                  <a:pt x="10032" y="18240"/>
                </a:cubicBezTo>
                <a:cubicBezTo>
                  <a:pt x="9799" y="18190"/>
                  <a:pt x="8982" y="17857"/>
                  <a:pt x="8218" y="17499"/>
                </a:cubicBezTo>
                <a:cubicBezTo>
                  <a:pt x="6894" y="16877"/>
                  <a:pt x="6774" y="16847"/>
                  <a:pt x="5648" y="16837"/>
                </a:cubicBezTo>
                <a:cubicBezTo>
                  <a:pt x="4983" y="16831"/>
                  <a:pt x="4472" y="16883"/>
                  <a:pt x="4482" y="16956"/>
                </a:cubicBezTo>
                <a:cubicBezTo>
                  <a:pt x="4491" y="17026"/>
                  <a:pt x="4381" y="17168"/>
                  <a:pt x="4235" y="17269"/>
                </a:cubicBezTo>
                <a:cubicBezTo>
                  <a:pt x="4090" y="17371"/>
                  <a:pt x="4018" y="17458"/>
                  <a:pt x="4076" y="17462"/>
                </a:cubicBezTo>
                <a:cubicBezTo>
                  <a:pt x="4135" y="17465"/>
                  <a:pt x="4092" y="17557"/>
                  <a:pt x="3983" y="17667"/>
                </a:cubicBezTo>
                <a:cubicBezTo>
                  <a:pt x="3792" y="17858"/>
                  <a:pt x="3797" y="17883"/>
                  <a:pt x="4108" y="18230"/>
                </a:cubicBezTo>
                <a:cubicBezTo>
                  <a:pt x="4309" y="18454"/>
                  <a:pt x="4444" y="18713"/>
                  <a:pt x="4530" y="19049"/>
                </a:cubicBezTo>
                <a:cubicBezTo>
                  <a:pt x="4506" y="18773"/>
                  <a:pt x="4510" y="18583"/>
                  <a:pt x="4549" y="18531"/>
                </a:cubicBezTo>
                <a:cubicBezTo>
                  <a:pt x="4612" y="18447"/>
                  <a:pt x="4574" y="18256"/>
                  <a:pt x="4444" y="18015"/>
                </a:cubicBezTo>
                <a:lnTo>
                  <a:pt x="4239" y="17632"/>
                </a:lnTo>
                <a:lnTo>
                  <a:pt x="4657" y="17264"/>
                </a:lnTo>
                <a:cubicBezTo>
                  <a:pt x="5239" y="16754"/>
                  <a:pt x="6264" y="16747"/>
                  <a:pt x="7075" y="17247"/>
                </a:cubicBezTo>
                <a:lnTo>
                  <a:pt x="7637" y="17595"/>
                </a:lnTo>
                <a:lnTo>
                  <a:pt x="7297" y="18442"/>
                </a:lnTo>
                <a:cubicBezTo>
                  <a:pt x="7201" y="18681"/>
                  <a:pt x="7065" y="18955"/>
                  <a:pt x="6907" y="19242"/>
                </a:cubicBezTo>
                <a:cubicBezTo>
                  <a:pt x="6915" y="19252"/>
                  <a:pt x="6923" y="19259"/>
                  <a:pt x="6929" y="19272"/>
                </a:cubicBezTo>
                <a:cubicBezTo>
                  <a:pt x="6963" y="19345"/>
                  <a:pt x="6947" y="19441"/>
                  <a:pt x="6892" y="19486"/>
                </a:cubicBezTo>
                <a:cubicBezTo>
                  <a:pt x="6852" y="19519"/>
                  <a:pt x="6804" y="19515"/>
                  <a:pt x="6767" y="19484"/>
                </a:cubicBezTo>
                <a:cubicBezTo>
                  <a:pt x="6307" y="20272"/>
                  <a:pt x="5721" y="21080"/>
                  <a:pt x="5358" y="21378"/>
                </a:cubicBezTo>
                <a:cubicBezTo>
                  <a:pt x="5232" y="21481"/>
                  <a:pt x="5131" y="21557"/>
                  <a:pt x="5052" y="21600"/>
                </a:cubicBezTo>
                <a:lnTo>
                  <a:pt x="5410" y="21600"/>
                </a:lnTo>
                <a:cubicBezTo>
                  <a:pt x="5631" y="21418"/>
                  <a:pt x="5872" y="21197"/>
                  <a:pt x="6059" y="20978"/>
                </a:cubicBezTo>
                <a:cubicBezTo>
                  <a:pt x="6563" y="20383"/>
                  <a:pt x="7624" y="18431"/>
                  <a:pt x="7624" y="18096"/>
                </a:cubicBezTo>
                <a:cubicBezTo>
                  <a:pt x="7624" y="17624"/>
                  <a:pt x="7895" y="17608"/>
                  <a:pt x="8883" y="18030"/>
                </a:cubicBezTo>
                <a:cubicBezTo>
                  <a:pt x="9425" y="18260"/>
                  <a:pt x="10074" y="18488"/>
                  <a:pt x="10324" y="18533"/>
                </a:cubicBezTo>
                <a:cubicBezTo>
                  <a:pt x="10729" y="18607"/>
                  <a:pt x="10797" y="18577"/>
                  <a:pt x="10955" y="18257"/>
                </a:cubicBezTo>
                <a:cubicBezTo>
                  <a:pt x="11053" y="18059"/>
                  <a:pt x="11118" y="17751"/>
                  <a:pt x="11099" y="17573"/>
                </a:cubicBezTo>
                <a:lnTo>
                  <a:pt x="11065" y="17249"/>
                </a:lnTo>
                <a:lnTo>
                  <a:pt x="16332" y="17212"/>
                </a:lnTo>
                <a:lnTo>
                  <a:pt x="21600" y="17175"/>
                </a:lnTo>
                <a:lnTo>
                  <a:pt x="21600" y="13600"/>
                </a:lnTo>
                <a:cubicBezTo>
                  <a:pt x="21600" y="6245"/>
                  <a:pt x="21567" y="3427"/>
                  <a:pt x="21482" y="3427"/>
                </a:cubicBezTo>
                <a:cubicBezTo>
                  <a:pt x="21320" y="3427"/>
                  <a:pt x="20862" y="2834"/>
                  <a:pt x="20860" y="2620"/>
                </a:cubicBezTo>
                <a:cubicBezTo>
                  <a:pt x="20859" y="2489"/>
                  <a:pt x="20533" y="2444"/>
                  <a:pt x="19588" y="2444"/>
                </a:cubicBezTo>
                <a:cubicBezTo>
                  <a:pt x="18518" y="2444"/>
                  <a:pt x="18318" y="2478"/>
                  <a:pt x="18318" y="2659"/>
                </a:cubicBezTo>
                <a:cubicBezTo>
                  <a:pt x="18318" y="2777"/>
                  <a:pt x="18233" y="2917"/>
                  <a:pt x="18131" y="2968"/>
                </a:cubicBezTo>
                <a:cubicBezTo>
                  <a:pt x="18029" y="3019"/>
                  <a:pt x="17894" y="3153"/>
                  <a:pt x="17830" y="3267"/>
                </a:cubicBezTo>
                <a:cubicBezTo>
                  <a:pt x="17618" y="3642"/>
                  <a:pt x="17365" y="3350"/>
                  <a:pt x="17365" y="2731"/>
                </a:cubicBezTo>
                <a:cubicBezTo>
                  <a:pt x="17365" y="2380"/>
                  <a:pt x="17314" y="2158"/>
                  <a:pt x="17232" y="2148"/>
                </a:cubicBezTo>
                <a:cubicBezTo>
                  <a:pt x="17159" y="2140"/>
                  <a:pt x="16290" y="2124"/>
                  <a:pt x="15300" y="2111"/>
                </a:cubicBezTo>
                <a:lnTo>
                  <a:pt x="13500" y="2086"/>
                </a:lnTo>
                <a:lnTo>
                  <a:pt x="12257" y="2756"/>
                </a:lnTo>
                <a:cubicBezTo>
                  <a:pt x="11072" y="3395"/>
                  <a:pt x="10967" y="3427"/>
                  <a:pt x="9997" y="3427"/>
                </a:cubicBezTo>
                <a:cubicBezTo>
                  <a:pt x="9068" y="3427"/>
                  <a:pt x="8975" y="3404"/>
                  <a:pt x="8924" y="3148"/>
                </a:cubicBezTo>
                <a:cubicBezTo>
                  <a:pt x="8894" y="2994"/>
                  <a:pt x="8799" y="2867"/>
                  <a:pt x="8713" y="2867"/>
                </a:cubicBezTo>
                <a:cubicBezTo>
                  <a:pt x="8627" y="2867"/>
                  <a:pt x="8531" y="2740"/>
                  <a:pt x="8500" y="2585"/>
                </a:cubicBezTo>
                <a:cubicBezTo>
                  <a:pt x="8465" y="2406"/>
                  <a:pt x="8357" y="2304"/>
                  <a:pt x="8199" y="2304"/>
                </a:cubicBezTo>
                <a:cubicBezTo>
                  <a:pt x="8064" y="2304"/>
                  <a:pt x="7924" y="2241"/>
                  <a:pt x="7887" y="2163"/>
                </a:cubicBezTo>
                <a:cubicBezTo>
                  <a:pt x="7851" y="2085"/>
                  <a:pt x="7775" y="2057"/>
                  <a:pt x="7721" y="2101"/>
                </a:cubicBezTo>
                <a:cubicBezTo>
                  <a:pt x="7667" y="2146"/>
                  <a:pt x="7572" y="2139"/>
                  <a:pt x="7508" y="2086"/>
                </a:cubicBezTo>
                <a:cubicBezTo>
                  <a:pt x="7436" y="2027"/>
                  <a:pt x="7516" y="1841"/>
                  <a:pt x="7725" y="1588"/>
                </a:cubicBezTo>
                <a:cubicBezTo>
                  <a:pt x="7991" y="1265"/>
                  <a:pt x="8054" y="1089"/>
                  <a:pt x="8028" y="726"/>
                </a:cubicBezTo>
                <a:lnTo>
                  <a:pt x="7994" y="272"/>
                </a:lnTo>
                <a:lnTo>
                  <a:pt x="6937" y="230"/>
                </a:lnTo>
                <a:cubicBezTo>
                  <a:pt x="6355" y="207"/>
                  <a:pt x="5832" y="128"/>
                  <a:pt x="5776" y="54"/>
                </a:cubicBezTo>
                <a:cubicBezTo>
                  <a:pt x="5761" y="34"/>
                  <a:pt x="5674" y="16"/>
                  <a:pt x="5526" y="0"/>
                </a:cubicBezTo>
                <a:close/>
                <a:moveTo>
                  <a:pt x="5347" y="3637"/>
                </a:moveTo>
                <a:lnTo>
                  <a:pt x="11435" y="3637"/>
                </a:lnTo>
                <a:lnTo>
                  <a:pt x="17524" y="3637"/>
                </a:lnTo>
                <a:lnTo>
                  <a:pt x="17524" y="5252"/>
                </a:lnTo>
                <a:lnTo>
                  <a:pt x="17524" y="6864"/>
                </a:lnTo>
                <a:lnTo>
                  <a:pt x="17228" y="6911"/>
                </a:lnTo>
                <a:lnTo>
                  <a:pt x="16931" y="6956"/>
                </a:lnTo>
                <a:lnTo>
                  <a:pt x="17270" y="7464"/>
                </a:lnTo>
                <a:cubicBezTo>
                  <a:pt x="17455" y="7744"/>
                  <a:pt x="17752" y="8384"/>
                  <a:pt x="17929" y="8886"/>
                </a:cubicBezTo>
                <a:cubicBezTo>
                  <a:pt x="18205" y="9669"/>
                  <a:pt x="18252" y="9961"/>
                  <a:pt x="18250" y="10928"/>
                </a:cubicBezTo>
                <a:cubicBezTo>
                  <a:pt x="18248" y="12398"/>
                  <a:pt x="17960" y="13399"/>
                  <a:pt x="17238" y="14447"/>
                </a:cubicBezTo>
                <a:cubicBezTo>
                  <a:pt x="16595" y="15379"/>
                  <a:pt x="15963" y="15894"/>
                  <a:pt x="15157" y="16146"/>
                </a:cubicBezTo>
                <a:cubicBezTo>
                  <a:pt x="13685" y="16605"/>
                  <a:pt x="12379" y="16060"/>
                  <a:pt x="11308" y="14543"/>
                </a:cubicBezTo>
                <a:cubicBezTo>
                  <a:pt x="10705" y="13688"/>
                  <a:pt x="10432" y="12998"/>
                  <a:pt x="10258" y="11881"/>
                </a:cubicBezTo>
                <a:cubicBezTo>
                  <a:pt x="10027" y="10399"/>
                  <a:pt x="10403" y="8641"/>
                  <a:pt x="11202" y="7469"/>
                </a:cubicBezTo>
                <a:lnTo>
                  <a:pt x="11566" y="6936"/>
                </a:lnTo>
                <a:lnTo>
                  <a:pt x="9565" y="6936"/>
                </a:lnTo>
                <a:lnTo>
                  <a:pt x="7564" y="6936"/>
                </a:lnTo>
                <a:lnTo>
                  <a:pt x="6839" y="6427"/>
                </a:lnTo>
                <a:cubicBezTo>
                  <a:pt x="6189" y="5969"/>
                  <a:pt x="6079" y="5931"/>
                  <a:pt x="5752" y="6064"/>
                </a:cubicBezTo>
                <a:cubicBezTo>
                  <a:pt x="5295" y="6250"/>
                  <a:pt x="5274" y="6193"/>
                  <a:pt x="5315" y="4748"/>
                </a:cubicBezTo>
                <a:lnTo>
                  <a:pt x="5347" y="3637"/>
                </a:lnTo>
                <a:close/>
                <a:moveTo>
                  <a:pt x="18159" y="3637"/>
                </a:moveTo>
                <a:lnTo>
                  <a:pt x="19747" y="3637"/>
                </a:lnTo>
                <a:lnTo>
                  <a:pt x="21335" y="3637"/>
                </a:lnTo>
                <a:lnTo>
                  <a:pt x="21335" y="5252"/>
                </a:lnTo>
                <a:lnTo>
                  <a:pt x="21335" y="6864"/>
                </a:lnTo>
                <a:lnTo>
                  <a:pt x="19771" y="6904"/>
                </a:lnTo>
                <a:cubicBezTo>
                  <a:pt x="18538" y="6934"/>
                  <a:pt x="18196" y="6902"/>
                  <a:pt x="18153" y="6753"/>
                </a:cubicBezTo>
                <a:cubicBezTo>
                  <a:pt x="18123" y="6649"/>
                  <a:pt x="18110" y="5906"/>
                  <a:pt x="18127" y="5101"/>
                </a:cubicBezTo>
                <a:lnTo>
                  <a:pt x="18159" y="3637"/>
                </a:lnTo>
                <a:close/>
                <a:moveTo>
                  <a:pt x="14082" y="4044"/>
                </a:moveTo>
                <a:lnTo>
                  <a:pt x="11805" y="4059"/>
                </a:lnTo>
                <a:lnTo>
                  <a:pt x="11773" y="4726"/>
                </a:lnTo>
                <a:lnTo>
                  <a:pt x="11742" y="5393"/>
                </a:lnTo>
                <a:lnTo>
                  <a:pt x="14236" y="5393"/>
                </a:lnTo>
                <a:lnTo>
                  <a:pt x="16730" y="5393"/>
                </a:lnTo>
                <a:lnTo>
                  <a:pt x="16730" y="4770"/>
                </a:lnTo>
                <a:cubicBezTo>
                  <a:pt x="16730" y="4294"/>
                  <a:pt x="16687" y="4134"/>
                  <a:pt x="16545" y="4089"/>
                </a:cubicBezTo>
                <a:cubicBezTo>
                  <a:pt x="16443" y="4057"/>
                  <a:pt x="15334" y="4037"/>
                  <a:pt x="14082" y="4044"/>
                </a:cubicBezTo>
                <a:close/>
                <a:moveTo>
                  <a:pt x="14189" y="6306"/>
                </a:moveTo>
                <a:cubicBezTo>
                  <a:pt x="13297" y="6308"/>
                  <a:pt x="13118" y="6352"/>
                  <a:pt x="12621" y="6696"/>
                </a:cubicBezTo>
                <a:cubicBezTo>
                  <a:pt x="11184" y="7695"/>
                  <a:pt x="10449" y="9619"/>
                  <a:pt x="10703" y="11711"/>
                </a:cubicBezTo>
                <a:cubicBezTo>
                  <a:pt x="10950" y="13745"/>
                  <a:pt x="12021" y="15212"/>
                  <a:pt x="13557" y="15625"/>
                </a:cubicBezTo>
                <a:cubicBezTo>
                  <a:pt x="14635" y="15914"/>
                  <a:pt x="15924" y="15413"/>
                  <a:pt x="16709" y="14398"/>
                </a:cubicBezTo>
                <a:cubicBezTo>
                  <a:pt x="17459" y="13427"/>
                  <a:pt x="17727" y="12600"/>
                  <a:pt x="17772" y="11111"/>
                </a:cubicBezTo>
                <a:cubicBezTo>
                  <a:pt x="17806" y="9989"/>
                  <a:pt x="17782" y="9808"/>
                  <a:pt x="17494" y="8993"/>
                </a:cubicBezTo>
                <a:cubicBezTo>
                  <a:pt x="17106" y="7895"/>
                  <a:pt x="16561" y="7153"/>
                  <a:pt x="15786" y="6672"/>
                </a:cubicBezTo>
                <a:cubicBezTo>
                  <a:pt x="15277" y="6355"/>
                  <a:pt x="15055" y="6304"/>
                  <a:pt x="14189" y="6306"/>
                </a:cubicBezTo>
                <a:close/>
                <a:moveTo>
                  <a:pt x="6449" y="9131"/>
                </a:moveTo>
                <a:cubicBezTo>
                  <a:pt x="6382" y="9132"/>
                  <a:pt x="6283" y="9183"/>
                  <a:pt x="6199" y="9264"/>
                </a:cubicBezTo>
                <a:cubicBezTo>
                  <a:pt x="5979" y="9477"/>
                  <a:pt x="6067" y="9508"/>
                  <a:pt x="6399" y="9336"/>
                </a:cubicBezTo>
                <a:cubicBezTo>
                  <a:pt x="6511" y="9277"/>
                  <a:pt x="6558" y="9193"/>
                  <a:pt x="6503" y="9148"/>
                </a:cubicBezTo>
                <a:cubicBezTo>
                  <a:pt x="6489" y="9137"/>
                  <a:pt x="6471" y="9131"/>
                  <a:pt x="6449" y="9131"/>
                </a:cubicBezTo>
                <a:close/>
                <a:moveTo>
                  <a:pt x="14237" y="9679"/>
                </a:moveTo>
                <a:cubicBezTo>
                  <a:pt x="14399" y="9680"/>
                  <a:pt x="14560" y="9715"/>
                  <a:pt x="14663" y="9785"/>
                </a:cubicBezTo>
                <a:cubicBezTo>
                  <a:pt x="14902" y="9948"/>
                  <a:pt x="15179" y="10396"/>
                  <a:pt x="15220" y="10689"/>
                </a:cubicBezTo>
                <a:cubicBezTo>
                  <a:pt x="15299" y="11242"/>
                  <a:pt x="15063" y="11849"/>
                  <a:pt x="14665" y="12116"/>
                </a:cubicBezTo>
                <a:cubicBezTo>
                  <a:pt x="14542" y="12199"/>
                  <a:pt x="14357" y="12267"/>
                  <a:pt x="14252" y="12267"/>
                </a:cubicBezTo>
                <a:cubicBezTo>
                  <a:pt x="13972" y="12267"/>
                  <a:pt x="13605" y="11994"/>
                  <a:pt x="13427" y="11654"/>
                </a:cubicBezTo>
                <a:cubicBezTo>
                  <a:pt x="13101" y="11034"/>
                  <a:pt x="13286" y="10146"/>
                  <a:pt x="13815" y="9783"/>
                </a:cubicBezTo>
                <a:cubicBezTo>
                  <a:pt x="13916" y="9713"/>
                  <a:pt x="14076" y="9678"/>
                  <a:pt x="14237" y="9679"/>
                </a:cubicBezTo>
                <a:close/>
                <a:moveTo>
                  <a:pt x="1928" y="15225"/>
                </a:moveTo>
                <a:cubicBezTo>
                  <a:pt x="1887" y="15223"/>
                  <a:pt x="1825" y="15264"/>
                  <a:pt x="1771" y="15336"/>
                </a:cubicBezTo>
                <a:cubicBezTo>
                  <a:pt x="1667" y="15474"/>
                  <a:pt x="1680" y="15491"/>
                  <a:pt x="1831" y="15415"/>
                </a:cubicBezTo>
                <a:cubicBezTo>
                  <a:pt x="1935" y="15362"/>
                  <a:pt x="1994" y="15285"/>
                  <a:pt x="1962" y="15242"/>
                </a:cubicBezTo>
                <a:cubicBezTo>
                  <a:pt x="1953" y="15231"/>
                  <a:pt x="1942" y="15225"/>
                  <a:pt x="1928" y="15225"/>
                </a:cubicBezTo>
                <a:close/>
                <a:moveTo>
                  <a:pt x="1648" y="15635"/>
                </a:moveTo>
                <a:cubicBezTo>
                  <a:pt x="1619" y="15635"/>
                  <a:pt x="1544" y="15762"/>
                  <a:pt x="1481" y="15916"/>
                </a:cubicBezTo>
                <a:cubicBezTo>
                  <a:pt x="1419" y="16070"/>
                  <a:pt x="1393" y="16195"/>
                  <a:pt x="1422" y="16195"/>
                </a:cubicBezTo>
                <a:cubicBezTo>
                  <a:pt x="1451" y="16195"/>
                  <a:pt x="1526" y="16070"/>
                  <a:pt x="1588" y="15916"/>
                </a:cubicBezTo>
                <a:cubicBezTo>
                  <a:pt x="1650" y="15762"/>
                  <a:pt x="1677" y="15635"/>
                  <a:pt x="1648" y="15635"/>
                </a:cubicBezTo>
                <a:close/>
                <a:moveTo>
                  <a:pt x="4642" y="19911"/>
                </a:moveTo>
                <a:cubicBezTo>
                  <a:pt x="4652" y="20165"/>
                  <a:pt x="4650" y="20449"/>
                  <a:pt x="4637" y="20778"/>
                </a:cubicBezTo>
                <a:cubicBezTo>
                  <a:pt x="4624" y="21107"/>
                  <a:pt x="4604" y="21372"/>
                  <a:pt x="4573" y="21600"/>
                </a:cubicBezTo>
                <a:lnTo>
                  <a:pt x="4848" y="21600"/>
                </a:lnTo>
                <a:cubicBezTo>
                  <a:pt x="4785" y="21529"/>
                  <a:pt x="4763" y="21356"/>
                  <a:pt x="4762" y="21049"/>
                </a:cubicBezTo>
                <a:cubicBezTo>
                  <a:pt x="4761" y="20851"/>
                  <a:pt x="4709" y="20374"/>
                  <a:pt x="4642" y="199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3" name="تمرين"/>
          <p:cNvSpPr txBox="1"/>
          <p:nvPr/>
        </p:nvSpPr>
        <p:spPr>
          <a:xfrm>
            <a:off x="8698828" y="332878"/>
            <a:ext cx="3057219" cy="112855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تمرين </a:t>
            </a:r>
          </a:p>
        </p:txBody>
      </p:sp>
      <p:sp>
        <p:nvSpPr>
          <p:cNvPr id="194" name="حاولي قراءة الجمل التي ستظهر وتذهب سريعاً :"/>
          <p:cNvSpPr txBox="1"/>
          <p:nvPr/>
        </p:nvSpPr>
        <p:spPr>
          <a:xfrm>
            <a:off x="5192875" y="1746960"/>
            <a:ext cx="5794916" cy="164262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3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حاولي قراءة الجمل التي ستظهر وتذهب سريعاً :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5255" y="1044295"/>
            <a:ext cx="1454215" cy="145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336" r="0" b="9109"/>
          <a:stretch>
            <a:fillRect/>
          </a:stretch>
        </p:blipFill>
        <p:spPr>
          <a:xfrm>
            <a:off x="51775" y="35470"/>
            <a:ext cx="4588582" cy="3471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26" y="0"/>
                </a:moveTo>
                <a:lnTo>
                  <a:pt x="5012" y="388"/>
                </a:lnTo>
                <a:cubicBezTo>
                  <a:pt x="3700" y="1379"/>
                  <a:pt x="2727" y="2233"/>
                  <a:pt x="2496" y="2598"/>
                </a:cubicBezTo>
                <a:cubicBezTo>
                  <a:pt x="2305" y="2898"/>
                  <a:pt x="2240" y="3221"/>
                  <a:pt x="2184" y="4148"/>
                </a:cubicBezTo>
                <a:cubicBezTo>
                  <a:pt x="2145" y="4793"/>
                  <a:pt x="2039" y="6142"/>
                  <a:pt x="1949" y="7146"/>
                </a:cubicBezTo>
                <a:lnTo>
                  <a:pt x="1784" y="8970"/>
                </a:lnTo>
                <a:lnTo>
                  <a:pt x="1381" y="9462"/>
                </a:lnTo>
                <a:cubicBezTo>
                  <a:pt x="850" y="10108"/>
                  <a:pt x="742" y="10422"/>
                  <a:pt x="742" y="11286"/>
                </a:cubicBezTo>
                <a:cubicBezTo>
                  <a:pt x="742" y="11682"/>
                  <a:pt x="696" y="12114"/>
                  <a:pt x="643" y="12247"/>
                </a:cubicBezTo>
                <a:cubicBezTo>
                  <a:pt x="589" y="12380"/>
                  <a:pt x="468" y="13939"/>
                  <a:pt x="372" y="15711"/>
                </a:cubicBezTo>
                <a:cubicBezTo>
                  <a:pt x="276" y="17483"/>
                  <a:pt x="153" y="19041"/>
                  <a:pt x="99" y="19175"/>
                </a:cubicBezTo>
                <a:cubicBezTo>
                  <a:pt x="45" y="19309"/>
                  <a:pt x="0" y="20398"/>
                  <a:pt x="0" y="21595"/>
                </a:cubicBezTo>
                <a:lnTo>
                  <a:pt x="0" y="21600"/>
                </a:lnTo>
                <a:lnTo>
                  <a:pt x="426" y="21600"/>
                </a:lnTo>
                <a:cubicBezTo>
                  <a:pt x="270" y="20787"/>
                  <a:pt x="301" y="18738"/>
                  <a:pt x="521" y="15360"/>
                </a:cubicBezTo>
                <a:lnTo>
                  <a:pt x="717" y="12351"/>
                </a:lnTo>
                <a:lnTo>
                  <a:pt x="1056" y="11948"/>
                </a:lnTo>
                <a:cubicBezTo>
                  <a:pt x="1300" y="11659"/>
                  <a:pt x="1341" y="11561"/>
                  <a:pt x="1201" y="11593"/>
                </a:cubicBezTo>
                <a:cubicBezTo>
                  <a:pt x="1039" y="11629"/>
                  <a:pt x="1000" y="11528"/>
                  <a:pt x="973" y="10988"/>
                </a:cubicBezTo>
                <a:cubicBezTo>
                  <a:pt x="943" y="10375"/>
                  <a:pt x="968" y="10310"/>
                  <a:pt x="1416" y="9788"/>
                </a:cubicBezTo>
                <a:cubicBezTo>
                  <a:pt x="1872" y="9256"/>
                  <a:pt x="1895" y="9190"/>
                  <a:pt x="2005" y="8119"/>
                </a:cubicBezTo>
                <a:cubicBezTo>
                  <a:pt x="2067" y="7506"/>
                  <a:pt x="2182" y="6141"/>
                  <a:pt x="2261" y="5084"/>
                </a:cubicBezTo>
                <a:cubicBezTo>
                  <a:pt x="2323" y="4235"/>
                  <a:pt x="2395" y="3621"/>
                  <a:pt x="2468" y="3230"/>
                </a:cubicBezTo>
                <a:cubicBezTo>
                  <a:pt x="2436" y="3222"/>
                  <a:pt x="2406" y="3197"/>
                  <a:pt x="2388" y="3158"/>
                </a:cubicBezTo>
                <a:cubicBezTo>
                  <a:pt x="2353" y="3085"/>
                  <a:pt x="2372" y="2988"/>
                  <a:pt x="2427" y="2943"/>
                </a:cubicBezTo>
                <a:cubicBezTo>
                  <a:pt x="2460" y="2916"/>
                  <a:pt x="2498" y="2916"/>
                  <a:pt x="2531" y="2933"/>
                </a:cubicBezTo>
                <a:cubicBezTo>
                  <a:pt x="2546" y="2886"/>
                  <a:pt x="2560" y="2846"/>
                  <a:pt x="2574" y="2817"/>
                </a:cubicBezTo>
                <a:cubicBezTo>
                  <a:pt x="2668" y="2628"/>
                  <a:pt x="3334" y="1994"/>
                  <a:pt x="4056" y="1407"/>
                </a:cubicBezTo>
                <a:cubicBezTo>
                  <a:pt x="5268" y="422"/>
                  <a:pt x="5411" y="341"/>
                  <a:pt x="5945" y="341"/>
                </a:cubicBezTo>
                <a:cubicBezTo>
                  <a:pt x="6262" y="341"/>
                  <a:pt x="6574" y="407"/>
                  <a:pt x="6636" y="489"/>
                </a:cubicBezTo>
                <a:cubicBezTo>
                  <a:pt x="6698" y="571"/>
                  <a:pt x="6981" y="684"/>
                  <a:pt x="7265" y="738"/>
                </a:cubicBezTo>
                <a:cubicBezTo>
                  <a:pt x="7686" y="818"/>
                  <a:pt x="7781" y="887"/>
                  <a:pt x="7781" y="1114"/>
                </a:cubicBezTo>
                <a:cubicBezTo>
                  <a:pt x="7781" y="1337"/>
                  <a:pt x="7613" y="1470"/>
                  <a:pt x="6935" y="1775"/>
                </a:cubicBezTo>
                <a:cubicBezTo>
                  <a:pt x="6469" y="1985"/>
                  <a:pt x="5934" y="2158"/>
                  <a:pt x="5745" y="2160"/>
                </a:cubicBezTo>
                <a:cubicBezTo>
                  <a:pt x="5517" y="2163"/>
                  <a:pt x="5399" y="2234"/>
                  <a:pt x="5399" y="2368"/>
                </a:cubicBezTo>
                <a:cubicBezTo>
                  <a:pt x="5399" y="2479"/>
                  <a:pt x="5149" y="2937"/>
                  <a:pt x="4840" y="3385"/>
                </a:cubicBezTo>
                <a:lnTo>
                  <a:pt x="4280" y="4200"/>
                </a:lnTo>
                <a:lnTo>
                  <a:pt x="4368" y="5180"/>
                </a:lnTo>
                <a:cubicBezTo>
                  <a:pt x="4482" y="6453"/>
                  <a:pt x="4403" y="6989"/>
                  <a:pt x="4046" y="7351"/>
                </a:cubicBezTo>
                <a:cubicBezTo>
                  <a:pt x="3888" y="7511"/>
                  <a:pt x="4271" y="7288"/>
                  <a:pt x="4898" y="6854"/>
                </a:cubicBezTo>
                <a:lnTo>
                  <a:pt x="6038" y="6067"/>
                </a:lnTo>
                <a:lnTo>
                  <a:pt x="7123" y="6877"/>
                </a:lnTo>
                <a:cubicBezTo>
                  <a:pt x="8836" y="8158"/>
                  <a:pt x="9590" y="8840"/>
                  <a:pt x="9903" y="9385"/>
                </a:cubicBezTo>
                <a:cubicBezTo>
                  <a:pt x="10180" y="9866"/>
                  <a:pt x="10191" y="9946"/>
                  <a:pt x="10135" y="11025"/>
                </a:cubicBezTo>
                <a:cubicBezTo>
                  <a:pt x="10103" y="11649"/>
                  <a:pt x="10038" y="12212"/>
                  <a:pt x="9989" y="12277"/>
                </a:cubicBezTo>
                <a:cubicBezTo>
                  <a:pt x="9940" y="12341"/>
                  <a:pt x="9519" y="11936"/>
                  <a:pt x="9053" y="11375"/>
                </a:cubicBezTo>
                <a:cubicBezTo>
                  <a:pt x="8335" y="10511"/>
                  <a:pt x="6980" y="9321"/>
                  <a:pt x="6716" y="9321"/>
                </a:cubicBezTo>
                <a:cubicBezTo>
                  <a:pt x="6673" y="9321"/>
                  <a:pt x="6840" y="9515"/>
                  <a:pt x="7086" y="9751"/>
                </a:cubicBezTo>
                <a:cubicBezTo>
                  <a:pt x="7741" y="10380"/>
                  <a:pt x="9105" y="11939"/>
                  <a:pt x="9515" y="12528"/>
                </a:cubicBezTo>
                <a:cubicBezTo>
                  <a:pt x="10146" y="13436"/>
                  <a:pt x="10155" y="13472"/>
                  <a:pt x="10021" y="14780"/>
                </a:cubicBezTo>
                <a:cubicBezTo>
                  <a:pt x="9955" y="15430"/>
                  <a:pt x="9847" y="15986"/>
                  <a:pt x="9782" y="16015"/>
                </a:cubicBezTo>
                <a:cubicBezTo>
                  <a:pt x="9569" y="16108"/>
                  <a:pt x="8754" y="15158"/>
                  <a:pt x="8530" y="14556"/>
                </a:cubicBezTo>
                <a:cubicBezTo>
                  <a:pt x="8379" y="14150"/>
                  <a:pt x="8197" y="13905"/>
                  <a:pt x="7942" y="13763"/>
                </a:cubicBezTo>
                <a:cubicBezTo>
                  <a:pt x="7738" y="13650"/>
                  <a:pt x="7381" y="13372"/>
                  <a:pt x="7150" y="13148"/>
                </a:cubicBezTo>
                <a:lnTo>
                  <a:pt x="6729" y="12741"/>
                </a:lnTo>
                <a:lnTo>
                  <a:pt x="5244" y="13000"/>
                </a:lnTo>
                <a:cubicBezTo>
                  <a:pt x="4427" y="13143"/>
                  <a:pt x="3616" y="13314"/>
                  <a:pt x="3441" y="13378"/>
                </a:cubicBezTo>
                <a:lnTo>
                  <a:pt x="3124" y="13494"/>
                </a:lnTo>
                <a:lnTo>
                  <a:pt x="3421" y="13652"/>
                </a:lnTo>
                <a:cubicBezTo>
                  <a:pt x="3585" y="13739"/>
                  <a:pt x="3870" y="13810"/>
                  <a:pt x="4056" y="13810"/>
                </a:cubicBezTo>
                <a:cubicBezTo>
                  <a:pt x="4789" y="13810"/>
                  <a:pt x="7281" y="14224"/>
                  <a:pt x="7576" y="14393"/>
                </a:cubicBezTo>
                <a:cubicBezTo>
                  <a:pt x="7747" y="14491"/>
                  <a:pt x="8226" y="14921"/>
                  <a:pt x="8639" y="15348"/>
                </a:cubicBezTo>
                <a:cubicBezTo>
                  <a:pt x="9051" y="15776"/>
                  <a:pt x="9526" y="16257"/>
                  <a:pt x="9696" y="16420"/>
                </a:cubicBezTo>
                <a:cubicBezTo>
                  <a:pt x="9964" y="16676"/>
                  <a:pt x="9985" y="16746"/>
                  <a:pt x="9860" y="16946"/>
                </a:cubicBezTo>
                <a:cubicBezTo>
                  <a:pt x="9657" y="17271"/>
                  <a:pt x="9784" y="17578"/>
                  <a:pt x="10221" y="17820"/>
                </a:cubicBezTo>
                <a:cubicBezTo>
                  <a:pt x="10715" y="18093"/>
                  <a:pt x="10596" y="18359"/>
                  <a:pt x="10032" y="18240"/>
                </a:cubicBezTo>
                <a:cubicBezTo>
                  <a:pt x="9799" y="18190"/>
                  <a:pt x="8982" y="17857"/>
                  <a:pt x="8218" y="17499"/>
                </a:cubicBezTo>
                <a:cubicBezTo>
                  <a:pt x="6894" y="16877"/>
                  <a:pt x="6774" y="16847"/>
                  <a:pt x="5648" y="16837"/>
                </a:cubicBezTo>
                <a:cubicBezTo>
                  <a:pt x="4983" y="16831"/>
                  <a:pt x="4472" y="16883"/>
                  <a:pt x="4482" y="16956"/>
                </a:cubicBezTo>
                <a:cubicBezTo>
                  <a:pt x="4491" y="17026"/>
                  <a:pt x="4381" y="17168"/>
                  <a:pt x="4235" y="17269"/>
                </a:cubicBezTo>
                <a:cubicBezTo>
                  <a:pt x="4090" y="17371"/>
                  <a:pt x="4018" y="17458"/>
                  <a:pt x="4076" y="17462"/>
                </a:cubicBezTo>
                <a:cubicBezTo>
                  <a:pt x="4135" y="17465"/>
                  <a:pt x="4092" y="17557"/>
                  <a:pt x="3983" y="17667"/>
                </a:cubicBezTo>
                <a:cubicBezTo>
                  <a:pt x="3792" y="17858"/>
                  <a:pt x="3797" y="17883"/>
                  <a:pt x="4108" y="18230"/>
                </a:cubicBezTo>
                <a:cubicBezTo>
                  <a:pt x="4309" y="18454"/>
                  <a:pt x="4444" y="18713"/>
                  <a:pt x="4530" y="19049"/>
                </a:cubicBezTo>
                <a:cubicBezTo>
                  <a:pt x="4506" y="18773"/>
                  <a:pt x="4510" y="18583"/>
                  <a:pt x="4549" y="18531"/>
                </a:cubicBezTo>
                <a:cubicBezTo>
                  <a:pt x="4612" y="18447"/>
                  <a:pt x="4574" y="18256"/>
                  <a:pt x="4444" y="18015"/>
                </a:cubicBezTo>
                <a:lnTo>
                  <a:pt x="4239" y="17632"/>
                </a:lnTo>
                <a:lnTo>
                  <a:pt x="4657" y="17264"/>
                </a:lnTo>
                <a:cubicBezTo>
                  <a:pt x="5239" y="16754"/>
                  <a:pt x="6264" y="16747"/>
                  <a:pt x="7075" y="17247"/>
                </a:cubicBezTo>
                <a:lnTo>
                  <a:pt x="7637" y="17595"/>
                </a:lnTo>
                <a:lnTo>
                  <a:pt x="7297" y="18442"/>
                </a:lnTo>
                <a:cubicBezTo>
                  <a:pt x="7201" y="18681"/>
                  <a:pt x="7065" y="18955"/>
                  <a:pt x="6907" y="19242"/>
                </a:cubicBezTo>
                <a:cubicBezTo>
                  <a:pt x="6915" y="19252"/>
                  <a:pt x="6923" y="19259"/>
                  <a:pt x="6929" y="19272"/>
                </a:cubicBezTo>
                <a:cubicBezTo>
                  <a:pt x="6963" y="19345"/>
                  <a:pt x="6947" y="19441"/>
                  <a:pt x="6892" y="19486"/>
                </a:cubicBezTo>
                <a:cubicBezTo>
                  <a:pt x="6852" y="19519"/>
                  <a:pt x="6804" y="19515"/>
                  <a:pt x="6767" y="19484"/>
                </a:cubicBezTo>
                <a:cubicBezTo>
                  <a:pt x="6307" y="20272"/>
                  <a:pt x="5721" y="21080"/>
                  <a:pt x="5358" y="21378"/>
                </a:cubicBezTo>
                <a:cubicBezTo>
                  <a:pt x="5232" y="21481"/>
                  <a:pt x="5131" y="21557"/>
                  <a:pt x="5052" y="21600"/>
                </a:cubicBezTo>
                <a:lnTo>
                  <a:pt x="5410" y="21600"/>
                </a:lnTo>
                <a:cubicBezTo>
                  <a:pt x="5631" y="21418"/>
                  <a:pt x="5872" y="21197"/>
                  <a:pt x="6059" y="20978"/>
                </a:cubicBezTo>
                <a:cubicBezTo>
                  <a:pt x="6563" y="20383"/>
                  <a:pt x="7624" y="18431"/>
                  <a:pt x="7624" y="18096"/>
                </a:cubicBezTo>
                <a:cubicBezTo>
                  <a:pt x="7624" y="17624"/>
                  <a:pt x="7895" y="17608"/>
                  <a:pt x="8883" y="18030"/>
                </a:cubicBezTo>
                <a:cubicBezTo>
                  <a:pt x="9425" y="18260"/>
                  <a:pt x="10074" y="18488"/>
                  <a:pt x="10324" y="18533"/>
                </a:cubicBezTo>
                <a:cubicBezTo>
                  <a:pt x="10729" y="18607"/>
                  <a:pt x="10797" y="18577"/>
                  <a:pt x="10955" y="18257"/>
                </a:cubicBezTo>
                <a:cubicBezTo>
                  <a:pt x="11053" y="18059"/>
                  <a:pt x="11118" y="17751"/>
                  <a:pt x="11099" y="17573"/>
                </a:cubicBezTo>
                <a:lnTo>
                  <a:pt x="11065" y="17249"/>
                </a:lnTo>
                <a:lnTo>
                  <a:pt x="16332" y="17212"/>
                </a:lnTo>
                <a:lnTo>
                  <a:pt x="21600" y="17175"/>
                </a:lnTo>
                <a:lnTo>
                  <a:pt x="21600" y="13600"/>
                </a:lnTo>
                <a:cubicBezTo>
                  <a:pt x="21600" y="6245"/>
                  <a:pt x="21567" y="3427"/>
                  <a:pt x="21482" y="3427"/>
                </a:cubicBezTo>
                <a:cubicBezTo>
                  <a:pt x="21320" y="3427"/>
                  <a:pt x="20862" y="2834"/>
                  <a:pt x="20860" y="2620"/>
                </a:cubicBezTo>
                <a:cubicBezTo>
                  <a:pt x="20859" y="2489"/>
                  <a:pt x="20533" y="2444"/>
                  <a:pt x="19588" y="2444"/>
                </a:cubicBezTo>
                <a:cubicBezTo>
                  <a:pt x="18518" y="2444"/>
                  <a:pt x="18318" y="2478"/>
                  <a:pt x="18318" y="2659"/>
                </a:cubicBezTo>
                <a:cubicBezTo>
                  <a:pt x="18318" y="2777"/>
                  <a:pt x="18233" y="2917"/>
                  <a:pt x="18131" y="2968"/>
                </a:cubicBezTo>
                <a:cubicBezTo>
                  <a:pt x="18029" y="3019"/>
                  <a:pt x="17894" y="3153"/>
                  <a:pt x="17830" y="3267"/>
                </a:cubicBezTo>
                <a:cubicBezTo>
                  <a:pt x="17618" y="3642"/>
                  <a:pt x="17365" y="3350"/>
                  <a:pt x="17365" y="2731"/>
                </a:cubicBezTo>
                <a:cubicBezTo>
                  <a:pt x="17365" y="2380"/>
                  <a:pt x="17314" y="2158"/>
                  <a:pt x="17232" y="2148"/>
                </a:cubicBezTo>
                <a:cubicBezTo>
                  <a:pt x="17159" y="2140"/>
                  <a:pt x="16290" y="2124"/>
                  <a:pt x="15300" y="2111"/>
                </a:cubicBezTo>
                <a:lnTo>
                  <a:pt x="13500" y="2086"/>
                </a:lnTo>
                <a:lnTo>
                  <a:pt x="12257" y="2756"/>
                </a:lnTo>
                <a:cubicBezTo>
                  <a:pt x="11072" y="3395"/>
                  <a:pt x="10967" y="3427"/>
                  <a:pt x="9997" y="3427"/>
                </a:cubicBezTo>
                <a:cubicBezTo>
                  <a:pt x="9068" y="3427"/>
                  <a:pt x="8975" y="3404"/>
                  <a:pt x="8924" y="3148"/>
                </a:cubicBezTo>
                <a:cubicBezTo>
                  <a:pt x="8894" y="2994"/>
                  <a:pt x="8799" y="2867"/>
                  <a:pt x="8713" y="2867"/>
                </a:cubicBezTo>
                <a:cubicBezTo>
                  <a:pt x="8627" y="2867"/>
                  <a:pt x="8531" y="2740"/>
                  <a:pt x="8500" y="2585"/>
                </a:cubicBezTo>
                <a:cubicBezTo>
                  <a:pt x="8465" y="2406"/>
                  <a:pt x="8357" y="2304"/>
                  <a:pt x="8199" y="2304"/>
                </a:cubicBezTo>
                <a:cubicBezTo>
                  <a:pt x="8064" y="2304"/>
                  <a:pt x="7924" y="2241"/>
                  <a:pt x="7887" y="2163"/>
                </a:cubicBezTo>
                <a:cubicBezTo>
                  <a:pt x="7851" y="2085"/>
                  <a:pt x="7775" y="2057"/>
                  <a:pt x="7721" y="2101"/>
                </a:cubicBezTo>
                <a:cubicBezTo>
                  <a:pt x="7667" y="2146"/>
                  <a:pt x="7572" y="2139"/>
                  <a:pt x="7508" y="2086"/>
                </a:cubicBezTo>
                <a:cubicBezTo>
                  <a:pt x="7436" y="2027"/>
                  <a:pt x="7516" y="1841"/>
                  <a:pt x="7725" y="1588"/>
                </a:cubicBezTo>
                <a:cubicBezTo>
                  <a:pt x="7991" y="1265"/>
                  <a:pt x="8054" y="1089"/>
                  <a:pt x="8028" y="726"/>
                </a:cubicBezTo>
                <a:lnTo>
                  <a:pt x="7994" y="272"/>
                </a:lnTo>
                <a:lnTo>
                  <a:pt x="6937" y="230"/>
                </a:lnTo>
                <a:cubicBezTo>
                  <a:pt x="6355" y="207"/>
                  <a:pt x="5832" y="128"/>
                  <a:pt x="5776" y="54"/>
                </a:cubicBezTo>
                <a:cubicBezTo>
                  <a:pt x="5761" y="34"/>
                  <a:pt x="5674" y="16"/>
                  <a:pt x="5526" y="0"/>
                </a:cubicBezTo>
                <a:close/>
                <a:moveTo>
                  <a:pt x="5347" y="3637"/>
                </a:moveTo>
                <a:lnTo>
                  <a:pt x="11435" y="3637"/>
                </a:lnTo>
                <a:lnTo>
                  <a:pt x="17524" y="3637"/>
                </a:lnTo>
                <a:lnTo>
                  <a:pt x="17524" y="5252"/>
                </a:lnTo>
                <a:lnTo>
                  <a:pt x="17524" y="6864"/>
                </a:lnTo>
                <a:lnTo>
                  <a:pt x="17228" y="6911"/>
                </a:lnTo>
                <a:lnTo>
                  <a:pt x="16931" y="6956"/>
                </a:lnTo>
                <a:lnTo>
                  <a:pt x="17270" y="7464"/>
                </a:lnTo>
                <a:cubicBezTo>
                  <a:pt x="17455" y="7744"/>
                  <a:pt x="17752" y="8384"/>
                  <a:pt x="17929" y="8886"/>
                </a:cubicBezTo>
                <a:cubicBezTo>
                  <a:pt x="18205" y="9669"/>
                  <a:pt x="18252" y="9961"/>
                  <a:pt x="18250" y="10928"/>
                </a:cubicBezTo>
                <a:cubicBezTo>
                  <a:pt x="18248" y="12398"/>
                  <a:pt x="17960" y="13399"/>
                  <a:pt x="17238" y="14447"/>
                </a:cubicBezTo>
                <a:cubicBezTo>
                  <a:pt x="16595" y="15379"/>
                  <a:pt x="15963" y="15894"/>
                  <a:pt x="15157" y="16146"/>
                </a:cubicBezTo>
                <a:cubicBezTo>
                  <a:pt x="13685" y="16605"/>
                  <a:pt x="12379" y="16060"/>
                  <a:pt x="11308" y="14543"/>
                </a:cubicBezTo>
                <a:cubicBezTo>
                  <a:pt x="10705" y="13688"/>
                  <a:pt x="10432" y="12998"/>
                  <a:pt x="10258" y="11881"/>
                </a:cubicBezTo>
                <a:cubicBezTo>
                  <a:pt x="10027" y="10399"/>
                  <a:pt x="10403" y="8641"/>
                  <a:pt x="11202" y="7469"/>
                </a:cubicBezTo>
                <a:lnTo>
                  <a:pt x="11566" y="6936"/>
                </a:lnTo>
                <a:lnTo>
                  <a:pt x="9565" y="6936"/>
                </a:lnTo>
                <a:lnTo>
                  <a:pt x="7564" y="6936"/>
                </a:lnTo>
                <a:lnTo>
                  <a:pt x="6839" y="6427"/>
                </a:lnTo>
                <a:cubicBezTo>
                  <a:pt x="6189" y="5969"/>
                  <a:pt x="6079" y="5931"/>
                  <a:pt x="5752" y="6064"/>
                </a:cubicBezTo>
                <a:cubicBezTo>
                  <a:pt x="5295" y="6250"/>
                  <a:pt x="5274" y="6193"/>
                  <a:pt x="5315" y="4748"/>
                </a:cubicBezTo>
                <a:lnTo>
                  <a:pt x="5347" y="3637"/>
                </a:lnTo>
                <a:close/>
                <a:moveTo>
                  <a:pt x="18159" y="3637"/>
                </a:moveTo>
                <a:lnTo>
                  <a:pt x="19747" y="3637"/>
                </a:lnTo>
                <a:lnTo>
                  <a:pt x="21335" y="3637"/>
                </a:lnTo>
                <a:lnTo>
                  <a:pt x="21335" y="5252"/>
                </a:lnTo>
                <a:lnTo>
                  <a:pt x="21335" y="6864"/>
                </a:lnTo>
                <a:lnTo>
                  <a:pt x="19771" y="6904"/>
                </a:lnTo>
                <a:cubicBezTo>
                  <a:pt x="18538" y="6934"/>
                  <a:pt x="18196" y="6902"/>
                  <a:pt x="18153" y="6753"/>
                </a:cubicBezTo>
                <a:cubicBezTo>
                  <a:pt x="18123" y="6649"/>
                  <a:pt x="18110" y="5906"/>
                  <a:pt x="18127" y="5101"/>
                </a:cubicBezTo>
                <a:lnTo>
                  <a:pt x="18159" y="3637"/>
                </a:lnTo>
                <a:close/>
                <a:moveTo>
                  <a:pt x="14082" y="4044"/>
                </a:moveTo>
                <a:lnTo>
                  <a:pt x="11805" y="4059"/>
                </a:lnTo>
                <a:lnTo>
                  <a:pt x="11773" y="4726"/>
                </a:lnTo>
                <a:lnTo>
                  <a:pt x="11742" y="5393"/>
                </a:lnTo>
                <a:lnTo>
                  <a:pt x="14236" y="5393"/>
                </a:lnTo>
                <a:lnTo>
                  <a:pt x="16730" y="5393"/>
                </a:lnTo>
                <a:lnTo>
                  <a:pt x="16730" y="4770"/>
                </a:lnTo>
                <a:cubicBezTo>
                  <a:pt x="16730" y="4294"/>
                  <a:pt x="16687" y="4134"/>
                  <a:pt x="16545" y="4089"/>
                </a:cubicBezTo>
                <a:cubicBezTo>
                  <a:pt x="16443" y="4057"/>
                  <a:pt x="15334" y="4037"/>
                  <a:pt x="14082" y="4044"/>
                </a:cubicBezTo>
                <a:close/>
                <a:moveTo>
                  <a:pt x="14189" y="6306"/>
                </a:moveTo>
                <a:cubicBezTo>
                  <a:pt x="13297" y="6308"/>
                  <a:pt x="13118" y="6352"/>
                  <a:pt x="12621" y="6696"/>
                </a:cubicBezTo>
                <a:cubicBezTo>
                  <a:pt x="11184" y="7695"/>
                  <a:pt x="10449" y="9619"/>
                  <a:pt x="10703" y="11711"/>
                </a:cubicBezTo>
                <a:cubicBezTo>
                  <a:pt x="10950" y="13745"/>
                  <a:pt x="12021" y="15212"/>
                  <a:pt x="13557" y="15625"/>
                </a:cubicBezTo>
                <a:cubicBezTo>
                  <a:pt x="14635" y="15914"/>
                  <a:pt x="15924" y="15413"/>
                  <a:pt x="16709" y="14398"/>
                </a:cubicBezTo>
                <a:cubicBezTo>
                  <a:pt x="17459" y="13427"/>
                  <a:pt x="17727" y="12600"/>
                  <a:pt x="17772" y="11111"/>
                </a:cubicBezTo>
                <a:cubicBezTo>
                  <a:pt x="17806" y="9989"/>
                  <a:pt x="17782" y="9808"/>
                  <a:pt x="17494" y="8993"/>
                </a:cubicBezTo>
                <a:cubicBezTo>
                  <a:pt x="17106" y="7895"/>
                  <a:pt x="16561" y="7153"/>
                  <a:pt x="15786" y="6672"/>
                </a:cubicBezTo>
                <a:cubicBezTo>
                  <a:pt x="15277" y="6355"/>
                  <a:pt x="15055" y="6304"/>
                  <a:pt x="14189" y="6306"/>
                </a:cubicBezTo>
                <a:close/>
                <a:moveTo>
                  <a:pt x="6449" y="9131"/>
                </a:moveTo>
                <a:cubicBezTo>
                  <a:pt x="6382" y="9132"/>
                  <a:pt x="6283" y="9183"/>
                  <a:pt x="6199" y="9264"/>
                </a:cubicBezTo>
                <a:cubicBezTo>
                  <a:pt x="5979" y="9477"/>
                  <a:pt x="6067" y="9508"/>
                  <a:pt x="6399" y="9336"/>
                </a:cubicBezTo>
                <a:cubicBezTo>
                  <a:pt x="6511" y="9277"/>
                  <a:pt x="6558" y="9193"/>
                  <a:pt x="6503" y="9148"/>
                </a:cubicBezTo>
                <a:cubicBezTo>
                  <a:pt x="6489" y="9137"/>
                  <a:pt x="6471" y="9131"/>
                  <a:pt x="6449" y="9131"/>
                </a:cubicBezTo>
                <a:close/>
                <a:moveTo>
                  <a:pt x="14237" y="9679"/>
                </a:moveTo>
                <a:cubicBezTo>
                  <a:pt x="14399" y="9680"/>
                  <a:pt x="14560" y="9715"/>
                  <a:pt x="14663" y="9785"/>
                </a:cubicBezTo>
                <a:cubicBezTo>
                  <a:pt x="14902" y="9948"/>
                  <a:pt x="15179" y="10396"/>
                  <a:pt x="15220" y="10689"/>
                </a:cubicBezTo>
                <a:cubicBezTo>
                  <a:pt x="15299" y="11242"/>
                  <a:pt x="15063" y="11849"/>
                  <a:pt x="14665" y="12116"/>
                </a:cubicBezTo>
                <a:cubicBezTo>
                  <a:pt x="14542" y="12199"/>
                  <a:pt x="14357" y="12267"/>
                  <a:pt x="14252" y="12267"/>
                </a:cubicBezTo>
                <a:cubicBezTo>
                  <a:pt x="13972" y="12267"/>
                  <a:pt x="13605" y="11994"/>
                  <a:pt x="13427" y="11654"/>
                </a:cubicBezTo>
                <a:cubicBezTo>
                  <a:pt x="13101" y="11034"/>
                  <a:pt x="13286" y="10146"/>
                  <a:pt x="13815" y="9783"/>
                </a:cubicBezTo>
                <a:cubicBezTo>
                  <a:pt x="13916" y="9713"/>
                  <a:pt x="14076" y="9678"/>
                  <a:pt x="14237" y="9679"/>
                </a:cubicBezTo>
                <a:close/>
                <a:moveTo>
                  <a:pt x="1928" y="15225"/>
                </a:moveTo>
                <a:cubicBezTo>
                  <a:pt x="1887" y="15223"/>
                  <a:pt x="1825" y="15264"/>
                  <a:pt x="1771" y="15336"/>
                </a:cubicBezTo>
                <a:cubicBezTo>
                  <a:pt x="1667" y="15474"/>
                  <a:pt x="1680" y="15491"/>
                  <a:pt x="1831" y="15415"/>
                </a:cubicBezTo>
                <a:cubicBezTo>
                  <a:pt x="1935" y="15362"/>
                  <a:pt x="1994" y="15285"/>
                  <a:pt x="1962" y="15242"/>
                </a:cubicBezTo>
                <a:cubicBezTo>
                  <a:pt x="1953" y="15231"/>
                  <a:pt x="1942" y="15225"/>
                  <a:pt x="1928" y="15225"/>
                </a:cubicBezTo>
                <a:close/>
                <a:moveTo>
                  <a:pt x="1648" y="15635"/>
                </a:moveTo>
                <a:cubicBezTo>
                  <a:pt x="1619" y="15635"/>
                  <a:pt x="1544" y="15762"/>
                  <a:pt x="1481" y="15916"/>
                </a:cubicBezTo>
                <a:cubicBezTo>
                  <a:pt x="1419" y="16070"/>
                  <a:pt x="1393" y="16195"/>
                  <a:pt x="1422" y="16195"/>
                </a:cubicBezTo>
                <a:cubicBezTo>
                  <a:pt x="1451" y="16195"/>
                  <a:pt x="1526" y="16070"/>
                  <a:pt x="1588" y="15916"/>
                </a:cubicBezTo>
                <a:cubicBezTo>
                  <a:pt x="1650" y="15762"/>
                  <a:pt x="1677" y="15635"/>
                  <a:pt x="1648" y="15635"/>
                </a:cubicBezTo>
                <a:close/>
                <a:moveTo>
                  <a:pt x="4642" y="19911"/>
                </a:moveTo>
                <a:cubicBezTo>
                  <a:pt x="4652" y="20165"/>
                  <a:pt x="4650" y="20449"/>
                  <a:pt x="4637" y="20778"/>
                </a:cubicBezTo>
                <a:cubicBezTo>
                  <a:pt x="4624" y="21107"/>
                  <a:pt x="4604" y="21372"/>
                  <a:pt x="4573" y="21600"/>
                </a:cubicBezTo>
                <a:lnTo>
                  <a:pt x="4848" y="21600"/>
                </a:lnTo>
                <a:cubicBezTo>
                  <a:pt x="4785" y="21529"/>
                  <a:pt x="4763" y="21356"/>
                  <a:pt x="4762" y="21049"/>
                </a:cubicBezTo>
                <a:cubicBezTo>
                  <a:pt x="4761" y="20851"/>
                  <a:pt x="4709" y="20374"/>
                  <a:pt x="4642" y="199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8" name="تمرين"/>
          <p:cNvSpPr txBox="1"/>
          <p:nvPr/>
        </p:nvSpPr>
        <p:spPr>
          <a:xfrm>
            <a:off x="8698828" y="332878"/>
            <a:ext cx="3057219" cy="112855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تمرين </a:t>
            </a:r>
          </a:p>
        </p:txBody>
      </p:sp>
      <p:sp>
        <p:nvSpPr>
          <p:cNvPr id="199" name="حاولي قراءة الجمل التي ستظهر وتذهب سريعاً :"/>
          <p:cNvSpPr txBox="1"/>
          <p:nvPr/>
        </p:nvSpPr>
        <p:spPr>
          <a:xfrm>
            <a:off x="5192875" y="1746960"/>
            <a:ext cx="5794916" cy="164262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3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حاولي قراءة الجمل التي ستظهر وتذهب سريعاً : </a:t>
            </a:r>
          </a:p>
        </p:txBody>
      </p:sp>
      <p:grpSp>
        <p:nvGrpSpPr>
          <p:cNvPr id="202" name="حث الاسلام على الطهارة"/>
          <p:cNvGrpSpPr/>
          <p:nvPr/>
        </p:nvGrpSpPr>
        <p:grpSpPr>
          <a:xfrm>
            <a:off x="2560518" y="4091016"/>
            <a:ext cx="8338838" cy="3485824"/>
            <a:chOff x="0" y="0"/>
            <a:chExt cx="8338836" cy="3485823"/>
          </a:xfrm>
        </p:grpSpPr>
        <p:sp>
          <p:nvSpPr>
            <p:cNvPr id="201" name="حث الاسلام على الطهارة"/>
            <p:cNvSpPr/>
            <p:nvPr/>
          </p:nvSpPr>
          <p:spPr>
            <a:xfrm>
              <a:off x="215900" y="139700"/>
              <a:ext cx="7907037" cy="2927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6000">
                  <a:latin typeface="+mn-lt"/>
                  <a:ea typeface="+mn-ea"/>
                  <a:cs typeface="+mn-cs"/>
                  <a:sym typeface="Geeza Pro Regular"/>
                </a:defRPr>
              </a:lvl1pPr>
            </a:lstStyle>
            <a:p>
              <a:pPr/>
              <a:r>
                <a:t>حث الاسلام على الطهارة </a:t>
              </a:r>
            </a:p>
          </p:txBody>
        </p:sp>
        <p:pic>
          <p:nvPicPr>
            <p:cNvPr id="200" name="حث الاسلام على الطهارة حث الاسلام على الطهارة " descr="حث الاسلام على الطهارة حث الاسلام على الطهارة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338837" cy="348582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2"/>
      <p:bldP build="whole" bldLvl="1" animBg="1" rev="0" advAuto="0" spid="20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5255" y="1044295"/>
            <a:ext cx="1454215" cy="145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336" r="0" b="9109"/>
          <a:stretch>
            <a:fillRect/>
          </a:stretch>
        </p:blipFill>
        <p:spPr>
          <a:xfrm>
            <a:off x="51775" y="35470"/>
            <a:ext cx="4588582" cy="3471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26" y="0"/>
                </a:moveTo>
                <a:lnTo>
                  <a:pt x="5012" y="388"/>
                </a:lnTo>
                <a:cubicBezTo>
                  <a:pt x="3700" y="1379"/>
                  <a:pt x="2727" y="2233"/>
                  <a:pt x="2496" y="2598"/>
                </a:cubicBezTo>
                <a:cubicBezTo>
                  <a:pt x="2305" y="2898"/>
                  <a:pt x="2240" y="3221"/>
                  <a:pt x="2184" y="4148"/>
                </a:cubicBezTo>
                <a:cubicBezTo>
                  <a:pt x="2145" y="4793"/>
                  <a:pt x="2039" y="6142"/>
                  <a:pt x="1949" y="7146"/>
                </a:cubicBezTo>
                <a:lnTo>
                  <a:pt x="1784" y="8970"/>
                </a:lnTo>
                <a:lnTo>
                  <a:pt x="1381" y="9462"/>
                </a:lnTo>
                <a:cubicBezTo>
                  <a:pt x="850" y="10108"/>
                  <a:pt x="742" y="10422"/>
                  <a:pt x="742" y="11286"/>
                </a:cubicBezTo>
                <a:cubicBezTo>
                  <a:pt x="742" y="11682"/>
                  <a:pt x="696" y="12114"/>
                  <a:pt x="643" y="12247"/>
                </a:cubicBezTo>
                <a:cubicBezTo>
                  <a:pt x="589" y="12380"/>
                  <a:pt x="468" y="13939"/>
                  <a:pt x="372" y="15711"/>
                </a:cubicBezTo>
                <a:cubicBezTo>
                  <a:pt x="276" y="17483"/>
                  <a:pt x="153" y="19041"/>
                  <a:pt x="99" y="19175"/>
                </a:cubicBezTo>
                <a:cubicBezTo>
                  <a:pt x="45" y="19309"/>
                  <a:pt x="0" y="20398"/>
                  <a:pt x="0" y="21595"/>
                </a:cubicBezTo>
                <a:lnTo>
                  <a:pt x="0" y="21600"/>
                </a:lnTo>
                <a:lnTo>
                  <a:pt x="426" y="21600"/>
                </a:lnTo>
                <a:cubicBezTo>
                  <a:pt x="270" y="20787"/>
                  <a:pt x="301" y="18738"/>
                  <a:pt x="521" y="15360"/>
                </a:cubicBezTo>
                <a:lnTo>
                  <a:pt x="717" y="12351"/>
                </a:lnTo>
                <a:lnTo>
                  <a:pt x="1056" y="11948"/>
                </a:lnTo>
                <a:cubicBezTo>
                  <a:pt x="1300" y="11659"/>
                  <a:pt x="1341" y="11561"/>
                  <a:pt x="1201" y="11593"/>
                </a:cubicBezTo>
                <a:cubicBezTo>
                  <a:pt x="1039" y="11629"/>
                  <a:pt x="1000" y="11528"/>
                  <a:pt x="973" y="10988"/>
                </a:cubicBezTo>
                <a:cubicBezTo>
                  <a:pt x="943" y="10375"/>
                  <a:pt x="968" y="10310"/>
                  <a:pt x="1416" y="9788"/>
                </a:cubicBezTo>
                <a:cubicBezTo>
                  <a:pt x="1872" y="9256"/>
                  <a:pt x="1895" y="9190"/>
                  <a:pt x="2005" y="8119"/>
                </a:cubicBezTo>
                <a:cubicBezTo>
                  <a:pt x="2067" y="7506"/>
                  <a:pt x="2182" y="6141"/>
                  <a:pt x="2261" y="5084"/>
                </a:cubicBezTo>
                <a:cubicBezTo>
                  <a:pt x="2323" y="4235"/>
                  <a:pt x="2395" y="3621"/>
                  <a:pt x="2468" y="3230"/>
                </a:cubicBezTo>
                <a:cubicBezTo>
                  <a:pt x="2436" y="3222"/>
                  <a:pt x="2406" y="3197"/>
                  <a:pt x="2388" y="3158"/>
                </a:cubicBezTo>
                <a:cubicBezTo>
                  <a:pt x="2353" y="3085"/>
                  <a:pt x="2372" y="2988"/>
                  <a:pt x="2427" y="2943"/>
                </a:cubicBezTo>
                <a:cubicBezTo>
                  <a:pt x="2460" y="2916"/>
                  <a:pt x="2498" y="2916"/>
                  <a:pt x="2531" y="2933"/>
                </a:cubicBezTo>
                <a:cubicBezTo>
                  <a:pt x="2546" y="2886"/>
                  <a:pt x="2560" y="2846"/>
                  <a:pt x="2574" y="2817"/>
                </a:cubicBezTo>
                <a:cubicBezTo>
                  <a:pt x="2668" y="2628"/>
                  <a:pt x="3334" y="1994"/>
                  <a:pt x="4056" y="1407"/>
                </a:cubicBezTo>
                <a:cubicBezTo>
                  <a:pt x="5268" y="422"/>
                  <a:pt x="5411" y="341"/>
                  <a:pt x="5945" y="341"/>
                </a:cubicBezTo>
                <a:cubicBezTo>
                  <a:pt x="6262" y="341"/>
                  <a:pt x="6574" y="407"/>
                  <a:pt x="6636" y="489"/>
                </a:cubicBezTo>
                <a:cubicBezTo>
                  <a:pt x="6698" y="571"/>
                  <a:pt x="6981" y="684"/>
                  <a:pt x="7265" y="738"/>
                </a:cubicBezTo>
                <a:cubicBezTo>
                  <a:pt x="7686" y="818"/>
                  <a:pt x="7781" y="887"/>
                  <a:pt x="7781" y="1114"/>
                </a:cubicBezTo>
                <a:cubicBezTo>
                  <a:pt x="7781" y="1337"/>
                  <a:pt x="7613" y="1470"/>
                  <a:pt x="6935" y="1775"/>
                </a:cubicBezTo>
                <a:cubicBezTo>
                  <a:pt x="6469" y="1985"/>
                  <a:pt x="5934" y="2158"/>
                  <a:pt x="5745" y="2160"/>
                </a:cubicBezTo>
                <a:cubicBezTo>
                  <a:pt x="5517" y="2163"/>
                  <a:pt x="5399" y="2234"/>
                  <a:pt x="5399" y="2368"/>
                </a:cubicBezTo>
                <a:cubicBezTo>
                  <a:pt x="5399" y="2479"/>
                  <a:pt x="5149" y="2937"/>
                  <a:pt x="4840" y="3385"/>
                </a:cubicBezTo>
                <a:lnTo>
                  <a:pt x="4280" y="4200"/>
                </a:lnTo>
                <a:lnTo>
                  <a:pt x="4368" y="5180"/>
                </a:lnTo>
                <a:cubicBezTo>
                  <a:pt x="4482" y="6453"/>
                  <a:pt x="4403" y="6989"/>
                  <a:pt x="4046" y="7351"/>
                </a:cubicBezTo>
                <a:cubicBezTo>
                  <a:pt x="3888" y="7511"/>
                  <a:pt x="4271" y="7288"/>
                  <a:pt x="4898" y="6854"/>
                </a:cubicBezTo>
                <a:lnTo>
                  <a:pt x="6038" y="6067"/>
                </a:lnTo>
                <a:lnTo>
                  <a:pt x="7123" y="6877"/>
                </a:lnTo>
                <a:cubicBezTo>
                  <a:pt x="8836" y="8158"/>
                  <a:pt x="9590" y="8840"/>
                  <a:pt x="9903" y="9385"/>
                </a:cubicBezTo>
                <a:cubicBezTo>
                  <a:pt x="10180" y="9866"/>
                  <a:pt x="10191" y="9946"/>
                  <a:pt x="10135" y="11025"/>
                </a:cubicBezTo>
                <a:cubicBezTo>
                  <a:pt x="10103" y="11649"/>
                  <a:pt x="10038" y="12212"/>
                  <a:pt x="9989" y="12277"/>
                </a:cubicBezTo>
                <a:cubicBezTo>
                  <a:pt x="9940" y="12341"/>
                  <a:pt x="9519" y="11936"/>
                  <a:pt x="9053" y="11375"/>
                </a:cubicBezTo>
                <a:cubicBezTo>
                  <a:pt x="8335" y="10511"/>
                  <a:pt x="6980" y="9321"/>
                  <a:pt x="6716" y="9321"/>
                </a:cubicBezTo>
                <a:cubicBezTo>
                  <a:pt x="6673" y="9321"/>
                  <a:pt x="6840" y="9515"/>
                  <a:pt x="7086" y="9751"/>
                </a:cubicBezTo>
                <a:cubicBezTo>
                  <a:pt x="7741" y="10380"/>
                  <a:pt x="9105" y="11939"/>
                  <a:pt x="9515" y="12528"/>
                </a:cubicBezTo>
                <a:cubicBezTo>
                  <a:pt x="10146" y="13436"/>
                  <a:pt x="10155" y="13472"/>
                  <a:pt x="10021" y="14780"/>
                </a:cubicBezTo>
                <a:cubicBezTo>
                  <a:pt x="9955" y="15430"/>
                  <a:pt x="9847" y="15986"/>
                  <a:pt x="9782" y="16015"/>
                </a:cubicBezTo>
                <a:cubicBezTo>
                  <a:pt x="9569" y="16108"/>
                  <a:pt x="8754" y="15158"/>
                  <a:pt x="8530" y="14556"/>
                </a:cubicBezTo>
                <a:cubicBezTo>
                  <a:pt x="8379" y="14150"/>
                  <a:pt x="8197" y="13905"/>
                  <a:pt x="7942" y="13763"/>
                </a:cubicBezTo>
                <a:cubicBezTo>
                  <a:pt x="7738" y="13650"/>
                  <a:pt x="7381" y="13372"/>
                  <a:pt x="7150" y="13148"/>
                </a:cubicBezTo>
                <a:lnTo>
                  <a:pt x="6729" y="12741"/>
                </a:lnTo>
                <a:lnTo>
                  <a:pt x="5244" y="13000"/>
                </a:lnTo>
                <a:cubicBezTo>
                  <a:pt x="4427" y="13143"/>
                  <a:pt x="3616" y="13314"/>
                  <a:pt x="3441" y="13378"/>
                </a:cubicBezTo>
                <a:lnTo>
                  <a:pt x="3124" y="13494"/>
                </a:lnTo>
                <a:lnTo>
                  <a:pt x="3421" y="13652"/>
                </a:lnTo>
                <a:cubicBezTo>
                  <a:pt x="3585" y="13739"/>
                  <a:pt x="3870" y="13810"/>
                  <a:pt x="4056" y="13810"/>
                </a:cubicBezTo>
                <a:cubicBezTo>
                  <a:pt x="4789" y="13810"/>
                  <a:pt x="7281" y="14224"/>
                  <a:pt x="7576" y="14393"/>
                </a:cubicBezTo>
                <a:cubicBezTo>
                  <a:pt x="7747" y="14491"/>
                  <a:pt x="8226" y="14921"/>
                  <a:pt x="8639" y="15348"/>
                </a:cubicBezTo>
                <a:cubicBezTo>
                  <a:pt x="9051" y="15776"/>
                  <a:pt x="9526" y="16257"/>
                  <a:pt x="9696" y="16420"/>
                </a:cubicBezTo>
                <a:cubicBezTo>
                  <a:pt x="9964" y="16676"/>
                  <a:pt x="9985" y="16746"/>
                  <a:pt x="9860" y="16946"/>
                </a:cubicBezTo>
                <a:cubicBezTo>
                  <a:pt x="9657" y="17271"/>
                  <a:pt x="9784" y="17578"/>
                  <a:pt x="10221" y="17820"/>
                </a:cubicBezTo>
                <a:cubicBezTo>
                  <a:pt x="10715" y="18093"/>
                  <a:pt x="10596" y="18359"/>
                  <a:pt x="10032" y="18240"/>
                </a:cubicBezTo>
                <a:cubicBezTo>
                  <a:pt x="9799" y="18190"/>
                  <a:pt x="8982" y="17857"/>
                  <a:pt x="8218" y="17499"/>
                </a:cubicBezTo>
                <a:cubicBezTo>
                  <a:pt x="6894" y="16877"/>
                  <a:pt x="6774" y="16847"/>
                  <a:pt x="5648" y="16837"/>
                </a:cubicBezTo>
                <a:cubicBezTo>
                  <a:pt x="4983" y="16831"/>
                  <a:pt x="4472" y="16883"/>
                  <a:pt x="4482" y="16956"/>
                </a:cubicBezTo>
                <a:cubicBezTo>
                  <a:pt x="4491" y="17026"/>
                  <a:pt x="4381" y="17168"/>
                  <a:pt x="4235" y="17269"/>
                </a:cubicBezTo>
                <a:cubicBezTo>
                  <a:pt x="4090" y="17371"/>
                  <a:pt x="4018" y="17458"/>
                  <a:pt x="4076" y="17462"/>
                </a:cubicBezTo>
                <a:cubicBezTo>
                  <a:pt x="4135" y="17465"/>
                  <a:pt x="4092" y="17557"/>
                  <a:pt x="3983" y="17667"/>
                </a:cubicBezTo>
                <a:cubicBezTo>
                  <a:pt x="3792" y="17858"/>
                  <a:pt x="3797" y="17883"/>
                  <a:pt x="4108" y="18230"/>
                </a:cubicBezTo>
                <a:cubicBezTo>
                  <a:pt x="4309" y="18454"/>
                  <a:pt x="4444" y="18713"/>
                  <a:pt x="4530" y="19049"/>
                </a:cubicBezTo>
                <a:cubicBezTo>
                  <a:pt x="4506" y="18773"/>
                  <a:pt x="4510" y="18583"/>
                  <a:pt x="4549" y="18531"/>
                </a:cubicBezTo>
                <a:cubicBezTo>
                  <a:pt x="4612" y="18447"/>
                  <a:pt x="4574" y="18256"/>
                  <a:pt x="4444" y="18015"/>
                </a:cubicBezTo>
                <a:lnTo>
                  <a:pt x="4239" y="17632"/>
                </a:lnTo>
                <a:lnTo>
                  <a:pt x="4657" y="17264"/>
                </a:lnTo>
                <a:cubicBezTo>
                  <a:pt x="5239" y="16754"/>
                  <a:pt x="6264" y="16747"/>
                  <a:pt x="7075" y="17247"/>
                </a:cubicBezTo>
                <a:lnTo>
                  <a:pt x="7637" y="17595"/>
                </a:lnTo>
                <a:lnTo>
                  <a:pt x="7297" y="18442"/>
                </a:lnTo>
                <a:cubicBezTo>
                  <a:pt x="7201" y="18681"/>
                  <a:pt x="7065" y="18955"/>
                  <a:pt x="6907" y="19242"/>
                </a:cubicBezTo>
                <a:cubicBezTo>
                  <a:pt x="6915" y="19252"/>
                  <a:pt x="6923" y="19259"/>
                  <a:pt x="6929" y="19272"/>
                </a:cubicBezTo>
                <a:cubicBezTo>
                  <a:pt x="6963" y="19345"/>
                  <a:pt x="6947" y="19441"/>
                  <a:pt x="6892" y="19486"/>
                </a:cubicBezTo>
                <a:cubicBezTo>
                  <a:pt x="6852" y="19519"/>
                  <a:pt x="6804" y="19515"/>
                  <a:pt x="6767" y="19484"/>
                </a:cubicBezTo>
                <a:cubicBezTo>
                  <a:pt x="6307" y="20272"/>
                  <a:pt x="5721" y="21080"/>
                  <a:pt x="5358" y="21378"/>
                </a:cubicBezTo>
                <a:cubicBezTo>
                  <a:pt x="5232" y="21481"/>
                  <a:pt x="5131" y="21557"/>
                  <a:pt x="5052" y="21600"/>
                </a:cubicBezTo>
                <a:lnTo>
                  <a:pt x="5410" y="21600"/>
                </a:lnTo>
                <a:cubicBezTo>
                  <a:pt x="5631" y="21418"/>
                  <a:pt x="5872" y="21197"/>
                  <a:pt x="6059" y="20978"/>
                </a:cubicBezTo>
                <a:cubicBezTo>
                  <a:pt x="6563" y="20383"/>
                  <a:pt x="7624" y="18431"/>
                  <a:pt x="7624" y="18096"/>
                </a:cubicBezTo>
                <a:cubicBezTo>
                  <a:pt x="7624" y="17624"/>
                  <a:pt x="7895" y="17608"/>
                  <a:pt x="8883" y="18030"/>
                </a:cubicBezTo>
                <a:cubicBezTo>
                  <a:pt x="9425" y="18260"/>
                  <a:pt x="10074" y="18488"/>
                  <a:pt x="10324" y="18533"/>
                </a:cubicBezTo>
                <a:cubicBezTo>
                  <a:pt x="10729" y="18607"/>
                  <a:pt x="10797" y="18577"/>
                  <a:pt x="10955" y="18257"/>
                </a:cubicBezTo>
                <a:cubicBezTo>
                  <a:pt x="11053" y="18059"/>
                  <a:pt x="11118" y="17751"/>
                  <a:pt x="11099" y="17573"/>
                </a:cubicBezTo>
                <a:lnTo>
                  <a:pt x="11065" y="17249"/>
                </a:lnTo>
                <a:lnTo>
                  <a:pt x="16332" y="17212"/>
                </a:lnTo>
                <a:lnTo>
                  <a:pt x="21600" y="17175"/>
                </a:lnTo>
                <a:lnTo>
                  <a:pt x="21600" y="13600"/>
                </a:lnTo>
                <a:cubicBezTo>
                  <a:pt x="21600" y="6245"/>
                  <a:pt x="21567" y="3427"/>
                  <a:pt x="21482" y="3427"/>
                </a:cubicBezTo>
                <a:cubicBezTo>
                  <a:pt x="21320" y="3427"/>
                  <a:pt x="20862" y="2834"/>
                  <a:pt x="20860" y="2620"/>
                </a:cubicBezTo>
                <a:cubicBezTo>
                  <a:pt x="20859" y="2489"/>
                  <a:pt x="20533" y="2444"/>
                  <a:pt x="19588" y="2444"/>
                </a:cubicBezTo>
                <a:cubicBezTo>
                  <a:pt x="18518" y="2444"/>
                  <a:pt x="18318" y="2478"/>
                  <a:pt x="18318" y="2659"/>
                </a:cubicBezTo>
                <a:cubicBezTo>
                  <a:pt x="18318" y="2777"/>
                  <a:pt x="18233" y="2917"/>
                  <a:pt x="18131" y="2968"/>
                </a:cubicBezTo>
                <a:cubicBezTo>
                  <a:pt x="18029" y="3019"/>
                  <a:pt x="17894" y="3153"/>
                  <a:pt x="17830" y="3267"/>
                </a:cubicBezTo>
                <a:cubicBezTo>
                  <a:pt x="17618" y="3642"/>
                  <a:pt x="17365" y="3350"/>
                  <a:pt x="17365" y="2731"/>
                </a:cubicBezTo>
                <a:cubicBezTo>
                  <a:pt x="17365" y="2380"/>
                  <a:pt x="17314" y="2158"/>
                  <a:pt x="17232" y="2148"/>
                </a:cubicBezTo>
                <a:cubicBezTo>
                  <a:pt x="17159" y="2140"/>
                  <a:pt x="16290" y="2124"/>
                  <a:pt x="15300" y="2111"/>
                </a:cubicBezTo>
                <a:lnTo>
                  <a:pt x="13500" y="2086"/>
                </a:lnTo>
                <a:lnTo>
                  <a:pt x="12257" y="2756"/>
                </a:lnTo>
                <a:cubicBezTo>
                  <a:pt x="11072" y="3395"/>
                  <a:pt x="10967" y="3427"/>
                  <a:pt x="9997" y="3427"/>
                </a:cubicBezTo>
                <a:cubicBezTo>
                  <a:pt x="9068" y="3427"/>
                  <a:pt x="8975" y="3404"/>
                  <a:pt x="8924" y="3148"/>
                </a:cubicBezTo>
                <a:cubicBezTo>
                  <a:pt x="8894" y="2994"/>
                  <a:pt x="8799" y="2867"/>
                  <a:pt x="8713" y="2867"/>
                </a:cubicBezTo>
                <a:cubicBezTo>
                  <a:pt x="8627" y="2867"/>
                  <a:pt x="8531" y="2740"/>
                  <a:pt x="8500" y="2585"/>
                </a:cubicBezTo>
                <a:cubicBezTo>
                  <a:pt x="8465" y="2406"/>
                  <a:pt x="8357" y="2304"/>
                  <a:pt x="8199" y="2304"/>
                </a:cubicBezTo>
                <a:cubicBezTo>
                  <a:pt x="8064" y="2304"/>
                  <a:pt x="7924" y="2241"/>
                  <a:pt x="7887" y="2163"/>
                </a:cubicBezTo>
                <a:cubicBezTo>
                  <a:pt x="7851" y="2085"/>
                  <a:pt x="7775" y="2057"/>
                  <a:pt x="7721" y="2101"/>
                </a:cubicBezTo>
                <a:cubicBezTo>
                  <a:pt x="7667" y="2146"/>
                  <a:pt x="7572" y="2139"/>
                  <a:pt x="7508" y="2086"/>
                </a:cubicBezTo>
                <a:cubicBezTo>
                  <a:pt x="7436" y="2027"/>
                  <a:pt x="7516" y="1841"/>
                  <a:pt x="7725" y="1588"/>
                </a:cubicBezTo>
                <a:cubicBezTo>
                  <a:pt x="7991" y="1265"/>
                  <a:pt x="8054" y="1089"/>
                  <a:pt x="8028" y="726"/>
                </a:cubicBezTo>
                <a:lnTo>
                  <a:pt x="7994" y="272"/>
                </a:lnTo>
                <a:lnTo>
                  <a:pt x="6937" y="230"/>
                </a:lnTo>
                <a:cubicBezTo>
                  <a:pt x="6355" y="207"/>
                  <a:pt x="5832" y="128"/>
                  <a:pt x="5776" y="54"/>
                </a:cubicBezTo>
                <a:cubicBezTo>
                  <a:pt x="5761" y="34"/>
                  <a:pt x="5674" y="16"/>
                  <a:pt x="5526" y="0"/>
                </a:cubicBezTo>
                <a:close/>
                <a:moveTo>
                  <a:pt x="5347" y="3637"/>
                </a:moveTo>
                <a:lnTo>
                  <a:pt x="11435" y="3637"/>
                </a:lnTo>
                <a:lnTo>
                  <a:pt x="17524" y="3637"/>
                </a:lnTo>
                <a:lnTo>
                  <a:pt x="17524" y="5252"/>
                </a:lnTo>
                <a:lnTo>
                  <a:pt x="17524" y="6864"/>
                </a:lnTo>
                <a:lnTo>
                  <a:pt x="17228" y="6911"/>
                </a:lnTo>
                <a:lnTo>
                  <a:pt x="16931" y="6956"/>
                </a:lnTo>
                <a:lnTo>
                  <a:pt x="17270" y="7464"/>
                </a:lnTo>
                <a:cubicBezTo>
                  <a:pt x="17455" y="7744"/>
                  <a:pt x="17752" y="8384"/>
                  <a:pt x="17929" y="8886"/>
                </a:cubicBezTo>
                <a:cubicBezTo>
                  <a:pt x="18205" y="9669"/>
                  <a:pt x="18252" y="9961"/>
                  <a:pt x="18250" y="10928"/>
                </a:cubicBezTo>
                <a:cubicBezTo>
                  <a:pt x="18248" y="12398"/>
                  <a:pt x="17960" y="13399"/>
                  <a:pt x="17238" y="14447"/>
                </a:cubicBezTo>
                <a:cubicBezTo>
                  <a:pt x="16595" y="15379"/>
                  <a:pt x="15963" y="15894"/>
                  <a:pt x="15157" y="16146"/>
                </a:cubicBezTo>
                <a:cubicBezTo>
                  <a:pt x="13685" y="16605"/>
                  <a:pt x="12379" y="16060"/>
                  <a:pt x="11308" y="14543"/>
                </a:cubicBezTo>
                <a:cubicBezTo>
                  <a:pt x="10705" y="13688"/>
                  <a:pt x="10432" y="12998"/>
                  <a:pt x="10258" y="11881"/>
                </a:cubicBezTo>
                <a:cubicBezTo>
                  <a:pt x="10027" y="10399"/>
                  <a:pt x="10403" y="8641"/>
                  <a:pt x="11202" y="7469"/>
                </a:cubicBezTo>
                <a:lnTo>
                  <a:pt x="11566" y="6936"/>
                </a:lnTo>
                <a:lnTo>
                  <a:pt x="9565" y="6936"/>
                </a:lnTo>
                <a:lnTo>
                  <a:pt x="7564" y="6936"/>
                </a:lnTo>
                <a:lnTo>
                  <a:pt x="6839" y="6427"/>
                </a:lnTo>
                <a:cubicBezTo>
                  <a:pt x="6189" y="5969"/>
                  <a:pt x="6079" y="5931"/>
                  <a:pt x="5752" y="6064"/>
                </a:cubicBezTo>
                <a:cubicBezTo>
                  <a:pt x="5295" y="6250"/>
                  <a:pt x="5274" y="6193"/>
                  <a:pt x="5315" y="4748"/>
                </a:cubicBezTo>
                <a:lnTo>
                  <a:pt x="5347" y="3637"/>
                </a:lnTo>
                <a:close/>
                <a:moveTo>
                  <a:pt x="18159" y="3637"/>
                </a:moveTo>
                <a:lnTo>
                  <a:pt x="19747" y="3637"/>
                </a:lnTo>
                <a:lnTo>
                  <a:pt x="21335" y="3637"/>
                </a:lnTo>
                <a:lnTo>
                  <a:pt x="21335" y="5252"/>
                </a:lnTo>
                <a:lnTo>
                  <a:pt x="21335" y="6864"/>
                </a:lnTo>
                <a:lnTo>
                  <a:pt x="19771" y="6904"/>
                </a:lnTo>
                <a:cubicBezTo>
                  <a:pt x="18538" y="6934"/>
                  <a:pt x="18196" y="6902"/>
                  <a:pt x="18153" y="6753"/>
                </a:cubicBezTo>
                <a:cubicBezTo>
                  <a:pt x="18123" y="6649"/>
                  <a:pt x="18110" y="5906"/>
                  <a:pt x="18127" y="5101"/>
                </a:cubicBezTo>
                <a:lnTo>
                  <a:pt x="18159" y="3637"/>
                </a:lnTo>
                <a:close/>
                <a:moveTo>
                  <a:pt x="14082" y="4044"/>
                </a:moveTo>
                <a:lnTo>
                  <a:pt x="11805" y="4059"/>
                </a:lnTo>
                <a:lnTo>
                  <a:pt x="11773" y="4726"/>
                </a:lnTo>
                <a:lnTo>
                  <a:pt x="11742" y="5393"/>
                </a:lnTo>
                <a:lnTo>
                  <a:pt x="14236" y="5393"/>
                </a:lnTo>
                <a:lnTo>
                  <a:pt x="16730" y="5393"/>
                </a:lnTo>
                <a:lnTo>
                  <a:pt x="16730" y="4770"/>
                </a:lnTo>
                <a:cubicBezTo>
                  <a:pt x="16730" y="4294"/>
                  <a:pt x="16687" y="4134"/>
                  <a:pt x="16545" y="4089"/>
                </a:cubicBezTo>
                <a:cubicBezTo>
                  <a:pt x="16443" y="4057"/>
                  <a:pt x="15334" y="4037"/>
                  <a:pt x="14082" y="4044"/>
                </a:cubicBezTo>
                <a:close/>
                <a:moveTo>
                  <a:pt x="14189" y="6306"/>
                </a:moveTo>
                <a:cubicBezTo>
                  <a:pt x="13297" y="6308"/>
                  <a:pt x="13118" y="6352"/>
                  <a:pt x="12621" y="6696"/>
                </a:cubicBezTo>
                <a:cubicBezTo>
                  <a:pt x="11184" y="7695"/>
                  <a:pt x="10449" y="9619"/>
                  <a:pt x="10703" y="11711"/>
                </a:cubicBezTo>
                <a:cubicBezTo>
                  <a:pt x="10950" y="13745"/>
                  <a:pt x="12021" y="15212"/>
                  <a:pt x="13557" y="15625"/>
                </a:cubicBezTo>
                <a:cubicBezTo>
                  <a:pt x="14635" y="15914"/>
                  <a:pt x="15924" y="15413"/>
                  <a:pt x="16709" y="14398"/>
                </a:cubicBezTo>
                <a:cubicBezTo>
                  <a:pt x="17459" y="13427"/>
                  <a:pt x="17727" y="12600"/>
                  <a:pt x="17772" y="11111"/>
                </a:cubicBezTo>
                <a:cubicBezTo>
                  <a:pt x="17806" y="9989"/>
                  <a:pt x="17782" y="9808"/>
                  <a:pt x="17494" y="8993"/>
                </a:cubicBezTo>
                <a:cubicBezTo>
                  <a:pt x="17106" y="7895"/>
                  <a:pt x="16561" y="7153"/>
                  <a:pt x="15786" y="6672"/>
                </a:cubicBezTo>
                <a:cubicBezTo>
                  <a:pt x="15277" y="6355"/>
                  <a:pt x="15055" y="6304"/>
                  <a:pt x="14189" y="6306"/>
                </a:cubicBezTo>
                <a:close/>
                <a:moveTo>
                  <a:pt x="6449" y="9131"/>
                </a:moveTo>
                <a:cubicBezTo>
                  <a:pt x="6382" y="9132"/>
                  <a:pt x="6283" y="9183"/>
                  <a:pt x="6199" y="9264"/>
                </a:cubicBezTo>
                <a:cubicBezTo>
                  <a:pt x="5979" y="9477"/>
                  <a:pt x="6067" y="9508"/>
                  <a:pt x="6399" y="9336"/>
                </a:cubicBezTo>
                <a:cubicBezTo>
                  <a:pt x="6511" y="9277"/>
                  <a:pt x="6558" y="9193"/>
                  <a:pt x="6503" y="9148"/>
                </a:cubicBezTo>
                <a:cubicBezTo>
                  <a:pt x="6489" y="9137"/>
                  <a:pt x="6471" y="9131"/>
                  <a:pt x="6449" y="9131"/>
                </a:cubicBezTo>
                <a:close/>
                <a:moveTo>
                  <a:pt x="14237" y="9679"/>
                </a:moveTo>
                <a:cubicBezTo>
                  <a:pt x="14399" y="9680"/>
                  <a:pt x="14560" y="9715"/>
                  <a:pt x="14663" y="9785"/>
                </a:cubicBezTo>
                <a:cubicBezTo>
                  <a:pt x="14902" y="9948"/>
                  <a:pt x="15179" y="10396"/>
                  <a:pt x="15220" y="10689"/>
                </a:cubicBezTo>
                <a:cubicBezTo>
                  <a:pt x="15299" y="11242"/>
                  <a:pt x="15063" y="11849"/>
                  <a:pt x="14665" y="12116"/>
                </a:cubicBezTo>
                <a:cubicBezTo>
                  <a:pt x="14542" y="12199"/>
                  <a:pt x="14357" y="12267"/>
                  <a:pt x="14252" y="12267"/>
                </a:cubicBezTo>
                <a:cubicBezTo>
                  <a:pt x="13972" y="12267"/>
                  <a:pt x="13605" y="11994"/>
                  <a:pt x="13427" y="11654"/>
                </a:cubicBezTo>
                <a:cubicBezTo>
                  <a:pt x="13101" y="11034"/>
                  <a:pt x="13286" y="10146"/>
                  <a:pt x="13815" y="9783"/>
                </a:cubicBezTo>
                <a:cubicBezTo>
                  <a:pt x="13916" y="9713"/>
                  <a:pt x="14076" y="9678"/>
                  <a:pt x="14237" y="9679"/>
                </a:cubicBezTo>
                <a:close/>
                <a:moveTo>
                  <a:pt x="1928" y="15225"/>
                </a:moveTo>
                <a:cubicBezTo>
                  <a:pt x="1887" y="15223"/>
                  <a:pt x="1825" y="15264"/>
                  <a:pt x="1771" y="15336"/>
                </a:cubicBezTo>
                <a:cubicBezTo>
                  <a:pt x="1667" y="15474"/>
                  <a:pt x="1680" y="15491"/>
                  <a:pt x="1831" y="15415"/>
                </a:cubicBezTo>
                <a:cubicBezTo>
                  <a:pt x="1935" y="15362"/>
                  <a:pt x="1994" y="15285"/>
                  <a:pt x="1962" y="15242"/>
                </a:cubicBezTo>
                <a:cubicBezTo>
                  <a:pt x="1953" y="15231"/>
                  <a:pt x="1942" y="15225"/>
                  <a:pt x="1928" y="15225"/>
                </a:cubicBezTo>
                <a:close/>
                <a:moveTo>
                  <a:pt x="1648" y="15635"/>
                </a:moveTo>
                <a:cubicBezTo>
                  <a:pt x="1619" y="15635"/>
                  <a:pt x="1544" y="15762"/>
                  <a:pt x="1481" y="15916"/>
                </a:cubicBezTo>
                <a:cubicBezTo>
                  <a:pt x="1419" y="16070"/>
                  <a:pt x="1393" y="16195"/>
                  <a:pt x="1422" y="16195"/>
                </a:cubicBezTo>
                <a:cubicBezTo>
                  <a:pt x="1451" y="16195"/>
                  <a:pt x="1526" y="16070"/>
                  <a:pt x="1588" y="15916"/>
                </a:cubicBezTo>
                <a:cubicBezTo>
                  <a:pt x="1650" y="15762"/>
                  <a:pt x="1677" y="15635"/>
                  <a:pt x="1648" y="15635"/>
                </a:cubicBezTo>
                <a:close/>
                <a:moveTo>
                  <a:pt x="4642" y="19911"/>
                </a:moveTo>
                <a:cubicBezTo>
                  <a:pt x="4652" y="20165"/>
                  <a:pt x="4650" y="20449"/>
                  <a:pt x="4637" y="20778"/>
                </a:cubicBezTo>
                <a:cubicBezTo>
                  <a:pt x="4624" y="21107"/>
                  <a:pt x="4604" y="21372"/>
                  <a:pt x="4573" y="21600"/>
                </a:cubicBezTo>
                <a:lnTo>
                  <a:pt x="4848" y="21600"/>
                </a:lnTo>
                <a:cubicBezTo>
                  <a:pt x="4785" y="21529"/>
                  <a:pt x="4763" y="21356"/>
                  <a:pt x="4762" y="21049"/>
                </a:cubicBezTo>
                <a:cubicBezTo>
                  <a:pt x="4761" y="20851"/>
                  <a:pt x="4709" y="20374"/>
                  <a:pt x="4642" y="199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6" name="تمرين"/>
          <p:cNvSpPr txBox="1"/>
          <p:nvPr/>
        </p:nvSpPr>
        <p:spPr>
          <a:xfrm>
            <a:off x="8698828" y="332878"/>
            <a:ext cx="3057219" cy="112855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تمرين </a:t>
            </a:r>
          </a:p>
        </p:txBody>
      </p:sp>
      <p:sp>
        <p:nvSpPr>
          <p:cNvPr id="207" name="حاولي قراءة الجمل التي ستظهر وتذهب سريعاً :"/>
          <p:cNvSpPr txBox="1"/>
          <p:nvPr/>
        </p:nvSpPr>
        <p:spPr>
          <a:xfrm>
            <a:off x="5192875" y="1746960"/>
            <a:ext cx="5794916" cy="164262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3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حاولي قراءة الجمل التي ستظهر وتذهب سريعاً : </a:t>
            </a:r>
          </a:p>
        </p:txBody>
      </p:sp>
      <p:grpSp>
        <p:nvGrpSpPr>
          <p:cNvPr id="210" name="الطهور نصف الإيمان"/>
          <p:cNvGrpSpPr/>
          <p:nvPr/>
        </p:nvGrpSpPr>
        <p:grpSpPr>
          <a:xfrm>
            <a:off x="2560518" y="4091016"/>
            <a:ext cx="8338838" cy="3485824"/>
            <a:chOff x="0" y="0"/>
            <a:chExt cx="8338836" cy="3485823"/>
          </a:xfrm>
        </p:grpSpPr>
        <p:sp>
          <p:nvSpPr>
            <p:cNvPr id="209" name="الطهور نصف الإيمان"/>
            <p:cNvSpPr/>
            <p:nvPr/>
          </p:nvSpPr>
          <p:spPr>
            <a:xfrm>
              <a:off x="215900" y="139700"/>
              <a:ext cx="7907037" cy="2927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6000">
                  <a:latin typeface="+mn-lt"/>
                  <a:ea typeface="+mn-ea"/>
                  <a:cs typeface="+mn-cs"/>
                  <a:sym typeface="Geeza Pro Regular"/>
                </a:defRPr>
              </a:lvl1pPr>
            </a:lstStyle>
            <a:p>
              <a:pPr/>
              <a:r>
                <a:t>الطهور نصف الإيمان</a:t>
              </a:r>
            </a:p>
          </p:txBody>
        </p:sp>
        <p:pic>
          <p:nvPicPr>
            <p:cNvPr id="208" name="الطهور نصف الإيمان الطهور نصف الإيمان" descr="الطهور نصف الإيمان الطهور نصف الإيمان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338837" cy="348582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whole" bldLvl="1" animBg="1" rev="0" advAuto="0" spid="21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5255" y="1044295"/>
            <a:ext cx="1454215" cy="145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336" r="0" b="9109"/>
          <a:stretch>
            <a:fillRect/>
          </a:stretch>
        </p:blipFill>
        <p:spPr>
          <a:xfrm>
            <a:off x="51775" y="35470"/>
            <a:ext cx="4588582" cy="3471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26" y="0"/>
                </a:moveTo>
                <a:lnTo>
                  <a:pt x="5012" y="388"/>
                </a:lnTo>
                <a:cubicBezTo>
                  <a:pt x="3700" y="1379"/>
                  <a:pt x="2727" y="2233"/>
                  <a:pt x="2496" y="2598"/>
                </a:cubicBezTo>
                <a:cubicBezTo>
                  <a:pt x="2305" y="2898"/>
                  <a:pt x="2240" y="3221"/>
                  <a:pt x="2184" y="4148"/>
                </a:cubicBezTo>
                <a:cubicBezTo>
                  <a:pt x="2145" y="4793"/>
                  <a:pt x="2039" y="6142"/>
                  <a:pt x="1949" y="7146"/>
                </a:cubicBezTo>
                <a:lnTo>
                  <a:pt x="1784" y="8970"/>
                </a:lnTo>
                <a:lnTo>
                  <a:pt x="1381" y="9462"/>
                </a:lnTo>
                <a:cubicBezTo>
                  <a:pt x="850" y="10108"/>
                  <a:pt x="742" y="10422"/>
                  <a:pt x="742" y="11286"/>
                </a:cubicBezTo>
                <a:cubicBezTo>
                  <a:pt x="742" y="11682"/>
                  <a:pt x="696" y="12114"/>
                  <a:pt x="643" y="12247"/>
                </a:cubicBezTo>
                <a:cubicBezTo>
                  <a:pt x="589" y="12380"/>
                  <a:pt x="468" y="13939"/>
                  <a:pt x="372" y="15711"/>
                </a:cubicBezTo>
                <a:cubicBezTo>
                  <a:pt x="276" y="17483"/>
                  <a:pt x="153" y="19041"/>
                  <a:pt x="99" y="19175"/>
                </a:cubicBezTo>
                <a:cubicBezTo>
                  <a:pt x="45" y="19309"/>
                  <a:pt x="0" y="20398"/>
                  <a:pt x="0" y="21595"/>
                </a:cubicBezTo>
                <a:lnTo>
                  <a:pt x="0" y="21600"/>
                </a:lnTo>
                <a:lnTo>
                  <a:pt x="426" y="21600"/>
                </a:lnTo>
                <a:cubicBezTo>
                  <a:pt x="270" y="20787"/>
                  <a:pt x="301" y="18738"/>
                  <a:pt x="521" y="15360"/>
                </a:cubicBezTo>
                <a:lnTo>
                  <a:pt x="717" y="12351"/>
                </a:lnTo>
                <a:lnTo>
                  <a:pt x="1056" y="11948"/>
                </a:lnTo>
                <a:cubicBezTo>
                  <a:pt x="1300" y="11659"/>
                  <a:pt x="1341" y="11561"/>
                  <a:pt x="1201" y="11593"/>
                </a:cubicBezTo>
                <a:cubicBezTo>
                  <a:pt x="1039" y="11629"/>
                  <a:pt x="1000" y="11528"/>
                  <a:pt x="973" y="10988"/>
                </a:cubicBezTo>
                <a:cubicBezTo>
                  <a:pt x="943" y="10375"/>
                  <a:pt x="968" y="10310"/>
                  <a:pt x="1416" y="9788"/>
                </a:cubicBezTo>
                <a:cubicBezTo>
                  <a:pt x="1872" y="9256"/>
                  <a:pt x="1895" y="9190"/>
                  <a:pt x="2005" y="8119"/>
                </a:cubicBezTo>
                <a:cubicBezTo>
                  <a:pt x="2067" y="7506"/>
                  <a:pt x="2182" y="6141"/>
                  <a:pt x="2261" y="5084"/>
                </a:cubicBezTo>
                <a:cubicBezTo>
                  <a:pt x="2323" y="4235"/>
                  <a:pt x="2395" y="3621"/>
                  <a:pt x="2468" y="3230"/>
                </a:cubicBezTo>
                <a:cubicBezTo>
                  <a:pt x="2436" y="3222"/>
                  <a:pt x="2406" y="3197"/>
                  <a:pt x="2388" y="3158"/>
                </a:cubicBezTo>
                <a:cubicBezTo>
                  <a:pt x="2353" y="3085"/>
                  <a:pt x="2372" y="2988"/>
                  <a:pt x="2427" y="2943"/>
                </a:cubicBezTo>
                <a:cubicBezTo>
                  <a:pt x="2460" y="2916"/>
                  <a:pt x="2498" y="2916"/>
                  <a:pt x="2531" y="2933"/>
                </a:cubicBezTo>
                <a:cubicBezTo>
                  <a:pt x="2546" y="2886"/>
                  <a:pt x="2560" y="2846"/>
                  <a:pt x="2574" y="2817"/>
                </a:cubicBezTo>
                <a:cubicBezTo>
                  <a:pt x="2668" y="2628"/>
                  <a:pt x="3334" y="1994"/>
                  <a:pt x="4056" y="1407"/>
                </a:cubicBezTo>
                <a:cubicBezTo>
                  <a:pt x="5268" y="422"/>
                  <a:pt x="5411" y="341"/>
                  <a:pt x="5945" y="341"/>
                </a:cubicBezTo>
                <a:cubicBezTo>
                  <a:pt x="6262" y="341"/>
                  <a:pt x="6574" y="407"/>
                  <a:pt x="6636" y="489"/>
                </a:cubicBezTo>
                <a:cubicBezTo>
                  <a:pt x="6698" y="571"/>
                  <a:pt x="6981" y="684"/>
                  <a:pt x="7265" y="738"/>
                </a:cubicBezTo>
                <a:cubicBezTo>
                  <a:pt x="7686" y="818"/>
                  <a:pt x="7781" y="887"/>
                  <a:pt x="7781" y="1114"/>
                </a:cubicBezTo>
                <a:cubicBezTo>
                  <a:pt x="7781" y="1337"/>
                  <a:pt x="7613" y="1470"/>
                  <a:pt x="6935" y="1775"/>
                </a:cubicBezTo>
                <a:cubicBezTo>
                  <a:pt x="6469" y="1985"/>
                  <a:pt x="5934" y="2158"/>
                  <a:pt x="5745" y="2160"/>
                </a:cubicBezTo>
                <a:cubicBezTo>
                  <a:pt x="5517" y="2163"/>
                  <a:pt x="5399" y="2234"/>
                  <a:pt x="5399" y="2368"/>
                </a:cubicBezTo>
                <a:cubicBezTo>
                  <a:pt x="5399" y="2479"/>
                  <a:pt x="5149" y="2937"/>
                  <a:pt x="4840" y="3385"/>
                </a:cubicBezTo>
                <a:lnTo>
                  <a:pt x="4280" y="4200"/>
                </a:lnTo>
                <a:lnTo>
                  <a:pt x="4368" y="5180"/>
                </a:lnTo>
                <a:cubicBezTo>
                  <a:pt x="4482" y="6453"/>
                  <a:pt x="4403" y="6989"/>
                  <a:pt x="4046" y="7351"/>
                </a:cubicBezTo>
                <a:cubicBezTo>
                  <a:pt x="3888" y="7511"/>
                  <a:pt x="4271" y="7288"/>
                  <a:pt x="4898" y="6854"/>
                </a:cubicBezTo>
                <a:lnTo>
                  <a:pt x="6038" y="6067"/>
                </a:lnTo>
                <a:lnTo>
                  <a:pt x="7123" y="6877"/>
                </a:lnTo>
                <a:cubicBezTo>
                  <a:pt x="8836" y="8158"/>
                  <a:pt x="9590" y="8840"/>
                  <a:pt x="9903" y="9385"/>
                </a:cubicBezTo>
                <a:cubicBezTo>
                  <a:pt x="10180" y="9866"/>
                  <a:pt x="10191" y="9946"/>
                  <a:pt x="10135" y="11025"/>
                </a:cubicBezTo>
                <a:cubicBezTo>
                  <a:pt x="10103" y="11649"/>
                  <a:pt x="10038" y="12212"/>
                  <a:pt x="9989" y="12277"/>
                </a:cubicBezTo>
                <a:cubicBezTo>
                  <a:pt x="9940" y="12341"/>
                  <a:pt x="9519" y="11936"/>
                  <a:pt x="9053" y="11375"/>
                </a:cubicBezTo>
                <a:cubicBezTo>
                  <a:pt x="8335" y="10511"/>
                  <a:pt x="6980" y="9321"/>
                  <a:pt x="6716" y="9321"/>
                </a:cubicBezTo>
                <a:cubicBezTo>
                  <a:pt x="6673" y="9321"/>
                  <a:pt x="6840" y="9515"/>
                  <a:pt x="7086" y="9751"/>
                </a:cubicBezTo>
                <a:cubicBezTo>
                  <a:pt x="7741" y="10380"/>
                  <a:pt x="9105" y="11939"/>
                  <a:pt x="9515" y="12528"/>
                </a:cubicBezTo>
                <a:cubicBezTo>
                  <a:pt x="10146" y="13436"/>
                  <a:pt x="10155" y="13472"/>
                  <a:pt x="10021" y="14780"/>
                </a:cubicBezTo>
                <a:cubicBezTo>
                  <a:pt x="9955" y="15430"/>
                  <a:pt x="9847" y="15986"/>
                  <a:pt x="9782" y="16015"/>
                </a:cubicBezTo>
                <a:cubicBezTo>
                  <a:pt x="9569" y="16108"/>
                  <a:pt x="8754" y="15158"/>
                  <a:pt x="8530" y="14556"/>
                </a:cubicBezTo>
                <a:cubicBezTo>
                  <a:pt x="8379" y="14150"/>
                  <a:pt x="8197" y="13905"/>
                  <a:pt x="7942" y="13763"/>
                </a:cubicBezTo>
                <a:cubicBezTo>
                  <a:pt x="7738" y="13650"/>
                  <a:pt x="7381" y="13372"/>
                  <a:pt x="7150" y="13148"/>
                </a:cubicBezTo>
                <a:lnTo>
                  <a:pt x="6729" y="12741"/>
                </a:lnTo>
                <a:lnTo>
                  <a:pt x="5244" y="13000"/>
                </a:lnTo>
                <a:cubicBezTo>
                  <a:pt x="4427" y="13143"/>
                  <a:pt x="3616" y="13314"/>
                  <a:pt x="3441" y="13378"/>
                </a:cubicBezTo>
                <a:lnTo>
                  <a:pt x="3124" y="13494"/>
                </a:lnTo>
                <a:lnTo>
                  <a:pt x="3421" y="13652"/>
                </a:lnTo>
                <a:cubicBezTo>
                  <a:pt x="3585" y="13739"/>
                  <a:pt x="3870" y="13810"/>
                  <a:pt x="4056" y="13810"/>
                </a:cubicBezTo>
                <a:cubicBezTo>
                  <a:pt x="4789" y="13810"/>
                  <a:pt x="7281" y="14224"/>
                  <a:pt x="7576" y="14393"/>
                </a:cubicBezTo>
                <a:cubicBezTo>
                  <a:pt x="7747" y="14491"/>
                  <a:pt x="8226" y="14921"/>
                  <a:pt x="8639" y="15348"/>
                </a:cubicBezTo>
                <a:cubicBezTo>
                  <a:pt x="9051" y="15776"/>
                  <a:pt x="9526" y="16257"/>
                  <a:pt x="9696" y="16420"/>
                </a:cubicBezTo>
                <a:cubicBezTo>
                  <a:pt x="9964" y="16676"/>
                  <a:pt x="9985" y="16746"/>
                  <a:pt x="9860" y="16946"/>
                </a:cubicBezTo>
                <a:cubicBezTo>
                  <a:pt x="9657" y="17271"/>
                  <a:pt x="9784" y="17578"/>
                  <a:pt x="10221" y="17820"/>
                </a:cubicBezTo>
                <a:cubicBezTo>
                  <a:pt x="10715" y="18093"/>
                  <a:pt x="10596" y="18359"/>
                  <a:pt x="10032" y="18240"/>
                </a:cubicBezTo>
                <a:cubicBezTo>
                  <a:pt x="9799" y="18190"/>
                  <a:pt x="8982" y="17857"/>
                  <a:pt x="8218" y="17499"/>
                </a:cubicBezTo>
                <a:cubicBezTo>
                  <a:pt x="6894" y="16877"/>
                  <a:pt x="6774" y="16847"/>
                  <a:pt x="5648" y="16837"/>
                </a:cubicBezTo>
                <a:cubicBezTo>
                  <a:pt x="4983" y="16831"/>
                  <a:pt x="4472" y="16883"/>
                  <a:pt x="4482" y="16956"/>
                </a:cubicBezTo>
                <a:cubicBezTo>
                  <a:pt x="4491" y="17026"/>
                  <a:pt x="4381" y="17168"/>
                  <a:pt x="4235" y="17269"/>
                </a:cubicBezTo>
                <a:cubicBezTo>
                  <a:pt x="4090" y="17371"/>
                  <a:pt x="4018" y="17458"/>
                  <a:pt x="4076" y="17462"/>
                </a:cubicBezTo>
                <a:cubicBezTo>
                  <a:pt x="4135" y="17465"/>
                  <a:pt x="4092" y="17557"/>
                  <a:pt x="3983" y="17667"/>
                </a:cubicBezTo>
                <a:cubicBezTo>
                  <a:pt x="3792" y="17858"/>
                  <a:pt x="3797" y="17883"/>
                  <a:pt x="4108" y="18230"/>
                </a:cubicBezTo>
                <a:cubicBezTo>
                  <a:pt x="4309" y="18454"/>
                  <a:pt x="4444" y="18713"/>
                  <a:pt x="4530" y="19049"/>
                </a:cubicBezTo>
                <a:cubicBezTo>
                  <a:pt x="4506" y="18773"/>
                  <a:pt x="4510" y="18583"/>
                  <a:pt x="4549" y="18531"/>
                </a:cubicBezTo>
                <a:cubicBezTo>
                  <a:pt x="4612" y="18447"/>
                  <a:pt x="4574" y="18256"/>
                  <a:pt x="4444" y="18015"/>
                </a:cubicBezTo>
                <a:lnTo>
                  <a:pt x="4239" y="17632"/>
                </a:lnTo>
                <a:lnTo>
                  <a:pt x="4657" y="17264"/>
                </a:lnTo>
                <a:cubicBezTo>
                  <a:pt x="5239" y="16754"/>
                  <a:pt x="6264" y="16747"/>
                  <a:pt x="7075" y="17247"/>
                </a:cubicBezTo>
                <a:lnTo>
                  <a:pt x="7637" y="17595"/>
                </a:lnTo>
                <a:lnTo>
                  <a:pt x="7297" y="18442"/>
                </a:lnTo>
                <a:cubicBezTo>
                  <a:pt x="7201" y="18681"/>
                  <a:pt x="7065" y="18955"/>
                  <a:pt x="6907" y="19242"/>
                </a:cubicBezTo>
                <a:cubicBezTo>
                  <a:pt x="6915" y="19252"/>
                  <a:pt x="6923" y="19259"/>
                  <a:pt x="6929" y="19272"/>
                </a:cubicBezTo>
                <a:cubicBezTo>
                  <a:pt x="6963" y="19345"/>
                  <a:pt x="6947" y="19441"/>
                  <a:pt x="6892" y="19486"/>
                </a:cubicBezTo>
                <a:cubicBezTo>
                  <a:pt x="6852" y="19519"/>
                  <a:pt x="6804" y="19515"/>
                  <a:pt x="6767" y="19484"/>
                </a:cubicBezTo>
                <a:cubicBezTo>
                  <a:pt x="6307" y="20272"/>
                  <a:pt x="5721" y="21080"/>
                  <a:pt x="5358" y="21378"/>
                </a:cubicBezTo>
                <a:cubicBezTo>
                  <a:pt x="5232" y="21481"/>
                  <a:pt x="5131" y="21557"/>
                  <a:pt x="5052" y="21600"/>
                </a:cubicBezTo>
                <a:lnTo>
                  <a:pt x="5410" y="21600"/>
                </a:lnTo>
                <a:cubicBezTo>
                  <a:pt x="5631" y="21418"/>
                  <a:pt x="5872" y="21197"/>
                  <a:pt x="6059" y="20978"/>
                </a:cubicBezTo>
                <a:cubicBezTo>
                  <a:pt x="6563" y="20383"/>
                  <a:pt x="7624" y="18431"/>
                  <a:pt x="7624" y="18096"/>
                </a:cubicBezTo>
                <a:cubicBezTo>
                  <a:pt x="7624" y="17624"/>
                  <a:pt x="7895" y="17608"/>
                  <a:pt x="8883" y="18030"/>
                </a:cubicBezTo>
                <a:cubicBezTo>
                  <a:pt x="9425" y="18260"/>
                  <a:pt x="10074" y="18488"/>
                  <a:pt x="10324" y="18533"/>
                </a:cubicBezTo>
                <a:cubicBezTo>
                  <a:pt x="10729" y="18607"/>
                  <a:pt x="10797" y="18577"/>
                  <a:pt x="10955" y="18257"/>
                </a:cubicBezTo>
                <a:cubicBezTo>
                  <a:pt x="11053" y="18059"/>
                  <a:pt x="11118" y="17751"/>
                  <a:pt x="11099" y="17573"/>
                </a:cubicBezTo>
                <a:lnTo>
                  <a:pt x="11065" y="17249"/>
                </a:lnTo>
                <a:lnTo>
                  <a:pt x="16332" y="17212"/>
                </a:lnTo>
                <a:lnTo>
                  <a:pt x="21600" y="17175"/>
                </a:lnTo>
                <a:lnTo>
                  <a:pt x="21600" y="13600"/>
                </a:lnTo>
                <a:cubicBezTo>
                  <a:pt x="21600" y="6245"/>
                  <a:pt x="21567" y="3427"/>
                  <a:pt x="21482" y="3427"/>
                </a:cubicBezTo>
                <a:cubicBezTo>
                  <a:pt x="21320" y="3427"/>
                  <a:pt x="20862" y="2834"/>
                  <a:pt x="20860" y="2620"/>
                </a:cubicBezTo>
                <a:cubicBezTo>
                  <a:pt x="20859" y="2489"/>
                  <a:pt x="20533" y="2444"/>
                  <a:pt x="19588" y="2444"/>
                </a:cubicBezTo>
                <a:cubicBezTo>
                  <a:pt x="18518" y="2444"/>
                  <a:pt x="18318" y="2478"/>
                  <a:pt x="18318" y="2659"/>
                </a:cubicBezTo>
                <a:cubicBezTo>
                  <a:pt x="18318" y="2777"/>
                  <a:pt x="18233" y="2917"/>
                  <a:pt x="18131" y="2968"/>
                </a:cubicBezTo>
                <a:cubicBezTo>
                  <a:pt x="18029" y="3019"/>
                  <a:pt x="17894" y="3153"/>
                  <a:pt x="17830" y="3267"/>
                </a:cubicBezTo>
                <a:cubicBezTo>
                  <a:pt x="17618" y="3642"/>
                  <a:pt x="17365" y="3350"/>
                  <a:pt x="17365" y="2731"/>
                </a:cubicBezTo>
                <a:cubicBezTo>
                  <a:pt x="17365" y="2380"/>
                  <a:pt x="17314" y="2158"/>
                  <a:pt x="17232" y="2148"/>
                </a:cubicBezTo>
                <a:cubicBezTo>
                  <a:pt x="17159" y="2140"/>
                  <a:pt x="16290" y="2124"/>
                  <a:pt x="15300" y="2111"/>
                </a:cubicBezTo>
                <a:lnTo>
                  <a:pt x="13500" y="2086"/>
                </a:lnTo>
                <a:lnTo>
                  <a:pt x="12257" y="2756"/>
                </a:lnTo>
                <a:cubicBezTo>
                  <a:pt x="11072" y="3395"/>
                  <a:pt x="10967" y="3427"/>
                  <a:pt x="9997" y="3427"/>
                </a:cubicBezTo>
                <a:cubicBezTo>
                  <a:pt x="9068" y="3427"/>
                  <a:pt x="8975" y="3404"/>
                  <a:pt x="8924" y="3148"/>
                </a:cubicBezTo>
                <a:cubicBezTo>
                  <a:pt x="8894" y="2994"/>
                  <a:pt x="8799" y="2867"/>
                  <a:pt x="8713" y="2867"/>
                </a:cubicBezTo>
                <a:cubicBezTo>
                  <a:pt x="8627" y="2867"/>
                  <a:pt x="8531" y="2740"/>
                  <a:pt x="8500" y="2585"/>
                </a:cubicBezTo>
                <a:cubicBezTo>
                  <a:pt x="8465" y="2406"/>
                  <a:pt x="8357" y="2304"/>
                  <a:pt x="8199" y="2304"/>
                </a:cubicBezTo>
                <a:cubicBezTo>
                  <a:pt x="8064" y="2304"/>
                  <a:pt x="7924" y="2241"/>
                  <a:pt x="7887" y="2163"/>
                </a:cubicBezTo>
                <a:cubicBezTo>
                  <a:pt x="7851" y="2085"/>
                  <a:pt x="7775" y="2057"/>
                  <a:pt x="7721" y="2101"/>
                </a:cubicBezTo>
                <a:cubicBezTo>
                  <a:pt x="7667" y="2146"/>
                  <a:pt x="7572" y="2139"/>
                  <a:pt x="7508" y="2086"/>
                </a:cubicBezTo>
                <a:cubicBezTo>
                  <a:pt x="7436" y="2027"/>
                  <a:pt x="7516" y="1841"/>
                  <a:pt x="7725" y="1588"/>
                </a:cubicBezTo>
                <a:cubicBezTo>
                  <a:pt x="7991" y="1265"/>
                  <a:pt x="8054" y="1089"/>
                  <a:pt x="8028" y="726"/>
                </a:cubicBezTo>
                <a:lnTo>
                  <a:pt x="7994" y="272"/>
                </a:lnTo>
                <a:lnTo>
                  <a:pt x="6937" y="230"/>
                </a:lnTo>
                <a:cubicBezTo>
                  <a:pt x="6355" y="207"/>
                  <a:pt x="5832" y="128"/>
                  <a:pt x="5776" y="54"/>
                </a:cubicBezTo>
                <a:cubicBezTo>
                  <a:pt x="5761" y="34"/>
                  <a:pt x="5674" y="16"/>
                  <a:pt x="5526" y="0"/>
                </a:cubicBezTo>
                <a:close/>
                <a:moveTo>
                  <a:pt x="5347" y="3637"/>
                </a:moveTo>
                <a:lnTo>
                  <a:pt x="11435" y="3637"/>
                </a:lnTo>
                <a:lnTo>
                  <a:pt x="17524" y="3637"/>
                </a:lnTo>
                <a:lnTo>
                  <a:pt x="17524" y="5252"/>
                </a:lnTo>
                <a:lnTo>
                  <a:pt x="17524" y="6864"/>
                </a:lnTo>
                <a:lnTo>
                  <a:pt x="17228" y="6911"/>
                </a:lnTo>
                <a:lnTo>
                  <a:pt x="16931" y="6956"/>
                </a:lnTo>
                <a:lnTo>
                  <a:pt x="17270" y="7464"/>
                </a:lnTo>
                <a:cubicBezTo>
                  <a:pt x="17455" y="7744"/>
                  <a:pt x="17752" y="8384"/>
                  <a:pt x="17929" y="8886"/>
                </a:cubicBezTo>
                <a:cubicBezTo>
                  <a:pt x="18205" y="9669"/>
                  <a:pt x="18252" y="9961"/>
                  <a:pt x="18250" y="10928"/>
                </a:cubicBezTo>
                <a:cubicBezTo>
                  <a:pt x="18248" y="12398"/>
                  <a:pt x="17960" y="13399"/>
                  <a:pt x="17238" y="14447"/>
                </a:cubicBezTo>
                <a:cubicBezTo>
                  <a:pt x="16595" y="15379"/>
                  <a:pt x="15963" y="15894"/>
                  <a:pt x="15157" y="16146"/>
                </a:cubicBezTo>
                <a:cubicBezTo>
                  <a:pt x="13685" y="16605"/>
                  <a:pt x="12379" y="16060"/>
                  <a:pt x="11308" y="14543"/>
                </a:cubicBezTo>
                <a:cubicBezTo>
                  <a:pt x="10705" y="13688"/>
                  <a:pt x="10432" y="12998"/>
                  <a:pt x="10258" y="11881"/>
                </a:cubicBezTo>
                <a:cubicBezTo>
                  <a:pt x="10027" y="10399"/>
                  <a:pt x="10403" y="8641"/>
                  <a:pt x="11202" y="7469"/>
                </a:cubicBezTo>
                <a:lnTo>
                  <a:pt x="11566" y="6936"/>
                </a:lnTo>
                <a:lnTo>
                  <a:pt x="9565" y="6936"/>
                </a:lnTo>
                <a:lnTo>
                  <a:pt x="7564" y="6936"/>
                </a:lnTo>
                <a:lnTo>
                  <a:pt x="6839" y="6427"/>
                </a:lnTo>
                <a:cubicBezTo>
                  <a:pt x="6189" y="5969"/>
                  <a:pt x="6079" y="5931"/>
                  <a:pt x="5752" y="6064"/>
                </a:cubicBezTo>
                <a:cubicBezTo>
                  <a:pt x="5295" y="6250"/>
                  <a:pt x="5274" y="6193"/>
                  <a:pt x="5315" y="4748"/>
                </a:cubicBezTo>
                <a:lnTo>
                  <a:pt x="5347" y="3637"/>
                </a:lnTo>
                <a:close/>
                <a:moveTo>
                  <a:pt x="18159" y="3637"/>
                </a:moveTo>
                <a:lnTo>
                  <a:pt x="19747" y="3637"/>
                </a:lnTo>
                <a:lnTo>
                  <a:pt x="21335" y="3637"/>
                </a:lnTo>
                <a:lnTo>
                  <a:pt x="21335" y="5252"/>
                </a:lnTo>
                <a:lnTo>
                  <a:pt x="21335" y="6864"/>
                </a:lnTo>
                <a:lnTo>
                  <a:pt x="19771" y="6904"/>
                </a:lnTo>
                <a:cubicBezTo>
                  <a:pt x="18538" y="6934"/>
                  <a:pt x="18196" y="6902"/>
                  <a:pt x="18153" y="6753"/>
                </a:cubicBezTo>
                <a:cubicBezTo>
                  <a:pt x="18123" y="6649"/>
                  <a:pt x="18110" y="5906"/>
                  <a:pt x="18127" y="5101"/>
                </a:cubicBezTo>
                <a:lnTo>
                  <a:pt x="18159" y="3637"/>
                </a:lnTo>
                <a:close/>
                <a:moveTo>
                  <a:pt x="14082" y="4044"/>
                </a:moveTo>
                <a:lnTo>
                  <a:pt x="11805" y="4059"/>
                </a:lnTo>
                <a:lnTo>
                  <a:pt x="11773" y="4726"/>
                </a:lnTo>
                <a:lnTo>
                  <a:pt x="11742" y="5393"/>
                </a:lnTo>
                <a:lnTo>
                  <a:pt x="14236" y="5393"/>
                </a:lnTo>
                <a:lnTo>
                  <a:pt x="16730" y="5393"/>
                </a:lnTo>
                <a:lnTo>
                  <a:pt x="16730" y="4770"/>
                </a:lnTo>
                <a:cubicBezTo>
                  <a:pt x="16730" y="4294"/>
                  <a:pt x="16687" y="4134"/>
                  <a:pt x="16545" y="4089"/>
                </a:cubicBezTo>
                <a:cubicBezTo>
                  <a:pt x="16443" y="4057"/>
                  <a:pt x="15334" y="4037"/>
                  <a:pt x="14082" y="4044"/>
                </a:cubicBezTo>
                <a:close/>
                <a:moveTo>
                  <a:pt x="14189" y="6306"/>
                </a:moveTo>
                <a:cubicBezTo>
                  <a:pt x="13297" y="6308"/>
                  <a:pt x="13118" y="6352"/>
                  <a:pt x="12621" y="6696"/>
                </a:cubicBezTo>
                <a:cubicBezTo>
                  <a:pt x="11184" y="7695"/>
                  <a:pt x="10449" y="9619"/>
                  <a:pt x="10703" y="11711"/>
                </a:cubicBezTo>
                <a:cubicBezTo>
                  <a:pt x="10950" y="13745"/>
                  <a:pt x="12021" y="15212"/>
                  <a:pt x="13557" y="15625"/>
                </a:cubicBezTo>
                <a:cubicBezTo>
                  <a:pt x="14635" y="15914"/>
                  <a:pt x="15924" y="15413"/>
                  <a:pt x="16709" y="14398"/>
                </a:cubicBezTo>
                <a:cubicBezTo>
                  <a:pt x="17459" y="13427"/>
                  <a:pt x="17727" y="12600"/>
                  <a:pt x="17772" y="11111"/>
                </a:cubicBezTo>
                <a:cubicBezTo>
                  <a:pt x="17806" y="9989"/>
                  <a:pt x="17782" y="9808"/>
                  <a:pt x="17494" y="8993"/>
                </a:cubicBezTo>
                <a:cubicBezTo>
                  <a:pt x="17106" y="7895"/>
                  <a:pt x="16561" y="7153"/>
                  <a:pt x="15786" y="6672"/>
                </a:cubicBezTo>
                <a:cubicBezTo>
                  <a:pt x="15277" y="6355"/>
                  <a:pt x="15055" y="6304"/>
                  <a:pt x="14189" y="6306"/>
                </a:cubicBezTo>
                <a:close/>
                <a:moveTo>
                  <a:pt x="6449" y="9131"/>
                </a:moveTo>
                <a:cubicBezTo>
                  <a:pt x="6382" y="9132"/>
                  <a:pt x="6283" y="9183"/>
                  <a:pt x="6199" y="9264"/>
                </a:cubicBezTo>
                <a:cubicBezTo>
                  <a:pt x="5979" y="9477"/>
                  <a:pt x="6067" y="9508"/>
                  <a:pt x="6399" y="9336"/>
                </a:cubicBezTo>
                <a:cubicBezTo>
                  <a:pt x="6511" y="9277"/>
                  <a:pt x="6558" y="9193"/>
                  <a:pt x="6503" y="9148"/>
                </a:cubicBezTo>
                <a:cubicBezTo>
                  <a:pt x="6489" y="9137"/>
                  <a:pt x="6471" y="9131"/>
                  <a:pt x="6449" y="9131"/>
                </a:cubicBezTo>
                <a:close/>
                <a:moveTo>
                  <a:pt x="14237" y="9679"/>
                </a:moveTo>
                <a:cubicBezTo>
                  <a:pt x="14399" y="9680"/>
                  <a:pt x="14560" y="9715"/>
                  <a:pt x="14663" y="9785"/>
                </a:cubicBezTo>
                <a:cubicBezTo>
                  <a:pt x="14902" y="9948"/>
                  <a:pt x="15179" y="10396"/>
                  <a:pt x="15220" y="10689"/>
                </a:cubicBezTo>
                <a:cubicBezTo>
                  <a:pt x="15299" y="11242"/>
                  <a:pt x="15063" y="11849"/>
                  <a:pt x="14665" y="12116"/>
                </a:cubicBezTo>
                <a:cubicBezTo>
                  <a:pt x="14542" y="12199"/>
                  <a:pt x="14357" y="12267"/>
                  <a:pt x="14252" y="12267"/>
                </a:cubicBezTo>
                <a:cubicBezTo>
                  <a:pt x="13972" y="12267"/>
                  <a:pt x="13605" y="11994"/>
                  <a:pt x="13427" y="11654"/>
                </a:cubicBezTo>
                <a:cubicBezTo>
                  <a:pt x="13101" y="11034"/>
                  <a:pt x="13286" y="10146"/>
                  <a:pt x="13815" y="9783"/>
                </a:cubicBezTo>
                <a:cubicBezTo>
                  <a:pt x="13916" y="9713"/>
                  <a:pt x="14076" y="9678"/>
                  <a:pt x="14237" y="9679"/>
                </a:cubicBezTo>
                <a:close/>
                <a:moveTo>
                  <a:pt x="1928" y="15225"/>
                </a:moveTo>
                <a:cubicBezTo>
                  <a:pt x="1887" y="15223"/>
                  <a:pt x="1825" y="15264"/>
                  <a:pt x="1771" y="15336"/>
                </a:cubicBezTo>
                <a:cubicBezTo>
                  <a:pt x="1667" y="15474"/>
                  <a:pt x="1680" y="15491"/>
                  <a:pt x="1831" y="15415"/>
                </a:cubicBezTo>
                <a:cubicBezTo>
                  <a:pt x="1935" y="15362"/>
                  <a:pt x="1994" y="15285"/>
                  <a:pt x="1962" y="15242"/>
                </a:cubicBezTo>
                <a:cubicBezTo>
                  <a:pt x="1953" y="15231"/>
                  <a:pt x="1942" y="15225"/>
                  <a:pt x="1928" y="15225"/>
                </a:cubicBezTo>
                <a:close/>
                <a:moveTo>
                  <a:pt x="1648" y="15635"/>
                </a:moveTo>
                <a:cubicBezTo>
                  <a:pt x="1619" y="15635"/>
                  <a:pt x="1544" y="15762"/>
                  <a:pt x="1481" y="15916"/>
                </a:cubicBezTo>
                <a:cubicBezTo>
                  <a:pt x="1419" y="16070"/>
                  <a:pt x="1393" y="16195"/>
                  <a:pt x="1422" y="16195"/>
                </a:cubicBezTo>
                <a:cubicBezTo>
                  <a:pt x="1451" y="16195"/>
                  <a:pt x="1526" y="16070"/>
                  <a:pt x="1588" y="15916"/>
                </a:cubicBezTo>
                <a:cubicBezTo>
                  <a:pt x="1650" y="15762"/>
                  <a:pt x="1677" y="15635"/>
                  <a:pt x="1648" y="15635"/>
                </a:cubicBezTo>
                <a:close/>
                <a:moveTo>
                  <a:pt x="4642" y="19911"/>
                </a:moveTo>
                <a:cubicBezTo>
                  <a:pt x="4652" y="20165"/>
                  <a:pt x="4650" y="20449"/>
                  <a:pt x="4637" y="20778"/>
                </a:cubicBezTo>
                <a:cubicBezTo>
                  <a:pt x="4624" y="21107"/>
                  <a:pt x="4604" y="21372"/>
                  <a:pt x="4573" y="21600"/>
                </a:cubicBezTo>
                <a:lnTo>
                  <a:pt x="4848" y="21600"/>
                </a:lnTo>
                <a:cubicBezTo>
                  <a:pt x="4785" y="21529"/>
                  <a:pt x="4763" y="21356"/>
                  <a:pt x="4762" y="21049"/>
                </a:cubicBezTo>
                <a:cubicBezTo>
                  <a:pt x="4761" y="20851"/>
                  <a:pt x="4709" y="20374"/>
                  <a:pt x="4642" y="199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4" name="تمرين"/>
          <p:cNvSpPr txBox="1"/>
          <p:nvPr/>
        </p:nvSpPr>
        <p:spPr>
          <a:xfrm>
            <a:off x="8698828" y="332878"/>
            <a:ext cx="3057219" cy="112855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تمرين </a:t>
            </a:r>
          </a:p>
        </p:txBody>
      </p:sp>
      <p:sp>
        <p:nvSpPr>
          <p:cNvPr id="215" name="حاولي قراءة الجمل التي ستظهر وتذهب سريعاً :"/>
          <p:cNvSpPr txBox="1"/>
          <p:nvPr/>
        </p:nvSpPr>
        <p:spPr>
          <a:xfrm>
            <a:off x="5192875" y="1746960"/>
            <a:ext cx="5794916" cy="164262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3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حاولي قراءة الجمل التي ستظهر وتذهب سريعاً : </a:t>
            </a:r>
          </a:p>
        </p:txBody>
      </p:sp>
      <p:grpSp>
        <p:nvGrpSpPr>
          <p:cNvPr id="218" name="غسل الجمعة مستحب"/>
          <p:cNvGrpSpPr/>
          <p:nvPr/>
        </p:nvGrpSpPr>
        <p:grpSpPr>
          <a:xfrm>
            <a:off x="2560518" y="4091016"/>
            <a:ext cx="8338838" cy="3485824"/>
            <a:chOff x="0" y="0"/>
            <a:chExt cx="8338836" cy="3485823"/>
          </a:xfrm>
        </p:grpSpPr>
        <p:sp>
          <p:nvSpPr>
            <p:cNvPr id="217" name="غسل الجمعة مستحب"/>
            <p:cNvSpPr/>
            <p:nvPr/>
          </p:nvSpPr>
          <p:spPr>
            <a:xfrm>
              <a:off x="215900" y="139700"/>
              <a:ext cx="7907037" cy="2927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6000">
                  <a:latin typeface="+mn-lt"/>
                  <a:ea typeface="+mn-ea"/>
                  <a:cs typeface="+mn-cs"/>
                  <a:sym typeface="Geeza Pro Regular"/>
                </a:defRPr>
              </a:lvl1pPr>
            </a:lstStyle>
            <a:p>
              <a:pPr/>
              <a:r>
                <a:t>غسل الجمعة مستحب</a:t>
              </a:r>
            </a:p>
          </p:txBody>
        </p:sp>
        <p:pic>
          <p:nvPicPr>
            <p:cNvPr id="216" name="غسل الجمعة مستحب غسل الجمعة مستحب" descr="غسل الجمعة مستحب غسل الجمعة مستحب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338837" cy="348582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  <p:bldP build="whole" bldLvl="1" animBg="1" rev="0" advAuto="0" spid="21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5255" y="1044295"/>
            <a:ext cx="1454215" cy="145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0" t="336" r="0" b="9109"/>
          <a:stretch>
            <a:fillRect/>
          </a:stretch>
        </p:blipFill>
        <p:spPr>
          <a:xfrm>
            <a:off x="51775" y="35470"/>
            <a:ext cx="4588582" cy="3471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26" y="0"/>
                </a:moveTo>
                <a:lnTo>
                  <a:pt x="5012" y="388"/>
                </a:lnTo>
                <a:cubicBezTo>
                  <a:pt x="3700" y="1379"/>
                  <a:pt x="2727" y="2233"/>
                  <a:pt x="2496" y="2598"/>
                </a:cubicBezTo>
                <a:cubicBezTo>
                  <a:pt x="2305" y="2898"/>
                  <a:pt x="2240" y="3221"/>
                  <a:pt x="2184" y="4148"/>
                </a:cubicBezTo>
                <a:cubicBezTo>
                  <a:pt x="2145" y="4793"/>
                  <a:pt x="2039" y="6142"/>
                  <a:pt x="1949" y="7146"/>
                </a:cubicBezTo>
                <a:lnTo>
                  <a:pt x="1784" y="8970"/>
                </a:lnTo>
                <a:lnTo>
                  <a:pt x="1381" y="9462"/>
                </a:lnTo>
                <a:cubicBezTo>
                  <a:pt x="850" y="10108"/>
                  <a:pt x="742" y="10422"/>
                  <a:pt x="742" y="11286"/>
                </a:cubicBezTo>
                <a:cubicBezTo>
                  <a:pt x="742" y="11682"/>
                  <a:pt x="696" y="12114"/>
                  <a:pt x="643" y="12247"/>
                </a:cubicBezTo>
                <a:cubicBezTo>
                  <a:pt x="589" y="12380"/>
                  <a:pt x="468" y="13939"/>
                  <a:pt x="372" y="15711"/>
                </a:cubicBezTo>
                <a:cubicBezTo>
                  <a:pt x="276" y="17483"/>
                  <a:pt x="153" y="19041"/>
                  <a:pt x="99" y="19175"/>
                </a:cubicBezTo>
                <a:cubicBezTo>
                  <a:pt x="45" y="19309"/>
                  <a:pt x="0" y="20398"/>
                  <a:pt x="0" y="21595"/>
                </a:cubicBezTo>
                <a:lnTo>
                  <a:pt x="0" y="21600"/>
                </a:lnTo>
                <a:lnTo>
                  <a:pt x="426" y="21600"/>
                </a:lnTo>
                <a:cubicBezTo>
                  <a:pt x="270" y="20787"/>
                  <a:pt x="301" y="18738"/>
                  <a:pt x="521" y="15360"/>
                </a:cubicBezTo>
                <a:lnTo>
                  <a:pt x="717" y="12351"/>
                </a:lnTo>
                <a:lnTo>
                  <a:pt x="1056" y="11948"/>
                </a:lnTo>
                <a:cubicBezTo>
                  <a:pt x="1300" y="11659"/>
                  <a:pt x="1341" y="11561"/>
                  <a:pt x="1201" y="11593"/>
                </a:cubicBezTo>
                <a:cubicBezTo>
                  <a:pt x="1039" y="11629"/>
                  <a:pt x="1000" y="11528"/>
                  <a:pt x="973" y="10988"/>
                </a:cubicBezTo>
                <a:cubicBezTo>
                  <a:pt x="943" y="10375"/>
                  <a:pt x="968" y="10310"/>
                  <a:pt x="1416" y="9788"/>
                </a:cubicBezTo>
                <a:cubicBezTo>
                  <a:pt x="1872" y="9256"/>
                  <a:pt x="1895" y="9190"/>
                  <a:pt x="2005" y="8119"/>
                </a:cubicBezTo>
                <a:cubicBezTo>
                  <a:pt x="2067" y="7506"/>
                  <a:pt x="2182" y="6141"/>
                  <a:pt x="2261" y="5084"/>
                </a:cubicBezTo>
                <a:cubicBezTo>
                  <a:pt x="2323" y="4235"/>
                  <a:pt x="2395" y="3621"/>
                  <a:pt x="2468" y="3230"/>
                </a:cubicBezTo>
                <a:cubicBezTo>
                  <a:pt x="2436" y="3222"/>
                  <a:pt x="2406" y="3197"/>
                  <a:pt x="2388" y="3158"/>
                </a:cubicBezTo>
                <a:cubicBezTo>
                  <a:pt x="2353" y="3085"/>
                  <a:pt x="2372" y="2988"/>
                  <a:pt x="2427" y="2943"/>
                </a:cubicBezTo>
                <a:cubicBezTo>
                  <a:pt x="2460" y="2916"/>
                  <a:pt x="2498" y="2916"/>
                  <a:pt x="2531" y="2933"/>
                </a:cubicBezTo>
                <a:cubicBezTo>
                  <a:pt x="2546" y="2886"/>
                  <a:pt x="2560" y="2846"/>
                  <a:pt x="2574" y="2817"/>
                </a:cubicBezTo>
                <a:cubicBezTo>
                  <a:pt x="2668" y="2628"/>
                  <a:pt x="3334" y="1994"/>
                  <a:pt x="4056" y="1407"/>
                </a:cubicBezTo>
                <a:cubicBezTo>
                  <a:pt x="5268" y="422"/>
                  <a:pt x="5411" y="341"/>
                  <a:pt x="5945" y="341"/>
                </a:cubicBezTo>
                <a:cubicBezTo>
                  <a:pt x="6262" y="341"/>
                  <a:pt x="6574" y="407"/>
                  <a:pt x="6636" y="489"/>
                </a:cubicBezTo>
                <a:cubicBezTo>
                  <a:pt x="6698" y="571"/>
                  <a:pt x="6981" y="684"/>
                  <a:pt x="7265" y="738"/>
                </a:cubicBezTo>
                <a:cubicBezTo>
                  <a:pt x="7686" y="818"/>
                  <a:pt x="7781" y="887"/>
                  <a:pt x="7781" y="1114"/>
                </a:cubicBezTo>
                <a:cubicBezTo>
                  <a:pt x="7781" y="1337"/>
                  <a:pt x="7613" y="1470"/>
                  <a:pt x="6935" y="1775"/>
                </a:cubicBezTo>
                <a:cubicBezTo>
                  <a:pt x="6469" y="1985"/>
                  <a:pt x="5934" y="2158"/>
                  <a:pt x="5745" y="2160"/>
                </a:cubicBezTo>
                <a:cubicBezTo>
                  <a:pt x="5517" y="2163"/>
                  <a:pt x="5399" y="2234"/>
                  <a:pt x="5399" y="2368"/>
                </a:cubicBezTo>
                <a:cubicBezTo>
                  <a:pt x="5399" y="2479"/>
                  <a:pt x="5149" y="2937"/>
                  <a:pt x="4840" y="3385"/>
                </a:cubicBezTo>
                <a:lnTo>
                  <a:pt x="4280" y="4200"/>
                </a:lnTo>
                <a:lnTo>
                  <a:pt x="4368" y="5180"/>
                </a:lnTo>
                <a:cubicBezTo>
                  <a:pt x="4482" y="6453"/>
                  <a:pt x="4403" y="6989"/>
                  <a:pt x="4046" y="7351"/>
                </a:cubicBezTo>
                <a:cubicBezTo>
                  <a:pt x="3888" y="7511"/>
                  <a:pt x="4271" y="7288"/>
                  <a:pt x="4898" y="6854"/>
                </a:cubicBezTo>
                <a:lnTo>
                  <a:pt x="6038" y="6067"/>
                </a:lnTo>
                <a:lnTo>
                  <a:pt x="7123" y="6877"/>
                </a:lnTo>
                <a:cubicBezTo>
                  <a:pt x="8836" y="8158"/>
                  <a:pt x="9590" y="8840"/>
                  <a:pt x="9903" y="9385"/>
                </a:cubicBezTo>
                <a:cubicBezTo>
                  <a:pt x="10180" y="9866"/>
                  <a:pt x="10191" y="9946"/>
                  <a:pt x="10135" y="11025"/>
                </a:cubicBezTo>
                <a:cubicBezTo>
                  <a:pt x="10103" y="11649"/>
                  <a:pt x="10038" y="12212"/>
                  <a:pt x="9989" y="12277"/>
                </a:cubicBezTo>
                <a:cubicBezTo>
                  <a:pt x="9940" y="12341"/>
                  <a:pt x="9519" y="11936"/>
                  <a:pt x="9053" y="11375"/>
                </a:cubicBezTo>
                <a:cubicBezTo>
                  <a:pt x="8335" y="10511"/>
                  <a:pt x="6980" y="9321"/>
                  <a:pt x="6716" y="9321"/>
                </a:cubicBezTo>
                <a:cubicBezTo>
                  <a:pt x="6673" y="9321"/>
                  <a:pt x="6840" y="9515"/>
                  <a:pt x="7086" y="9751"/>
                </a:cubicBezTo>
                <a:cubicBezTo>
                  <a:pt x="7741" y="10380"/>
                  <a:pt x="9105" y="11939"/>
                  <a:pt x="9515" y="12528"/>
                </a:cubicBezTo>
                <a:cubicBezTo>
                  <a:pt x="10146" y="13436"/>
                  <a:pt x="10155" y="13472"/>
                  <a:pt x="10021" y="14780"/>
                </a:cubicBezTo>
                <a:cubicBezTo>
                  <a:pt x="9955" y="15430"/>
                  <a:pt x="9847" y="15986"/>
                  <a:pt x="9782" y="16015"/>
                </a:cubicBezTo>
                <a:cubicBezTo>
                  <a:pt x="9569" y="16108"/>
                  <a:pt x="8754" y="15158"/>
                  <a:pt x="8530" y="14556"/>
                </a:cubicBezTo>
                <a:cubicBezTo>
                  <a:pt x="8379" y="14150"/>
                  <a:pt x="8197" y="13905"/>
                  <a:pt x="7942" y="13763"/>
                </a:cubicBezTo>
                <a:cubicBezTo>
                  <a:pt x="7738" y="13650"/>
                  <a:pt x="7381" y="13372"/>
                  <a:pt x="7150" y="13148"/>
                </a:cubicBezTo>
                <a:lnTo>
                  <a:pt x="6729" y="12741"/>
                </a:lnTo>
                <a:lnTo>
                  <a:pt x="5244" y="13000"/>
                </a:lnTo>
                <a:cubicBezTo>
                  <a:pt x="4427" y="13143"/>
                  <a:pt x="3616" y="13314"/>
                  <a:pt x="3441" y="13378"/>
                </a:cubicBezTo>
                <a:lnTo>
                  <a:pt x="3124" y="13494"/>
                </a:lnTo>
                <a:lnTo>
                  <a:pt x="3421" y="13652"/>
                </a:lnTo>
                <a:cubicBezTo>
                  <a:pt x="3585" y="13739"/>
                  <a:pt x="3870" y="13810"/>
                  <a:pt x="4056" y="13810"/>
                </a:cubicBezTo>
                <a:cubicBezTo>
                  <a:pt x="4789" y="13810"/>
                  <a:pt x="7281" y="14224"/>
                  <a:pt x="7576" y="14393"/>
                </a:cubicBezTo>
                <a:cubicBezTo>
                  <a:pt x="7747" y="14491"/>
                  <a:pt x="8226" y="14921"/>
                  <a:pt x="8639" y="15348"/>
                </a:cubicBezTo>
                <a:cubicBezTo>
                  <a:pt x="9051" y="15776"/>
                  <a:pt x="9526" y="16257"/>
                  <a:pt x="9696" y="16420"/>
                </a:cubicBezTo>
                <a:cubicBezTo>
                  <a:pt x="9964" y="16676"/>
                  <a:pt x="9985" y="16746"/>
                  <a:pt x="9860" y="16946"/>
                </a:cubicBezTo>
                <a:cubicBezTo>
                  <a:pt x="9657" y="17271"/>
                  <a:pt x="9784" y="17578"/>
                  <a:pt x="10221" y="17820"/>
                </a:cubicBezTo>
                <a:cubicBezTo>
                  <a:pt x="10715" y="18093"/>
                  <a:pt x="10596" y="18359"/>
                  <a:pt x="10032" y="18240"/>
                </a:cubicBezTo>
                <a:cubicBezTo>
                  <a:pt x="9799" y="18190"/>
                  <a:pt x="8982" y="17857"/>
                  <a:pt x="8218" y="17499"/>
                </a:cubicBezTo>
                <a:cubicBezTo>
                  <a:pt x="6894" y="16877"/>
                  <a:pt x="6774" y="16847"/>
                  <a:pt x="5648" y="16837"/>
                </a:cubicBezTo>
                <a:cubicBezTo>
                  <a:pt x="4983" y="16831"/>
                  <a:pt x="4472" y="16883"/>
                  <a:pt x="4482" y="16956"/>
                </a:cubicBezTo>
                <a:cubicBezTo>
                  <a:pt x="4491" y="17026"/>
                  <a:pt x="4381" y="17168"/>
                  <a:pt x="4235" y="17269"/>
                </a:cubicBezTo>
                <a:cubicBezTo>
                  <a:pt x="4090" y="17371"/>
                  <a:pt x="4018" y="17458"/>
                  <a:pt x="4076" y="17462"/>
                </a:cubicBezTo>
                <a:cubicBezTo>
                  <a:pt x="4135" y="17465"/>
                  <a:pt x="4092" y="17557"/>
                  <a:pt x="3983" y="17667"/>
                </a:cubicBezTo>
                <a:cubicBezTo>
                  <a:pt x="3792" y="17858"/>
                  <a:pt x="3797" y="17883"/>
                  <a:pt x="4108" y="18230"/>
                </a:cubicBezTo>
                <a:cubicBezTo>
                  <a:pt x="4309" y="18454"/>
                  <a:pt x="4444" y="18713"/>
                  <a:pt x="4530" y="19049"/>
                </a:cubicBezTo>
                <a:cubicBezTo>
                  <a:pt x="4506" y="18773"/>
                  <a:pt x="4510" y="18583"/>
                  <a:pt x="4549" y="18531"/>
                </a:cubicBezTo>
                <a:cubicBezTo>
                  <a:pt x="4612" y="18447"/>
                  <a:pt x="4574" y="18256"/>
                  <a:pt x="4444" y="18015"/>
                </a:cubicBezTo>
                <a:lnTo>
                  <a:pt x="4239" y="17632"/>
                </a:lnTo>
                <a:lnTo>
                  <a:pt x="4657" y="17264"/>
                </a:lnTo>
                <a:cubicBezTo>
                  <a:pt x="5239" y="16754"/>
                  <a:pt x="6264" y="16747"/>
                  <a:pt x="7075" y="17247"/>
                </a:cubicBezTo>
                <a:lnTo>
                  <a:pt x="7637" y="17595"/>
                </a:lnTo>
                <a:lnTo>
                  <a:pt x="7297" y="18442"/>
                </a:lnTo>
                <a:cubicBezTo>
                  <a:pt x="7201" y="18681"/>
                  <a:pt x="7065" y="18955"/>
                  <a:pt x="6907" y="19242"/>
                </a:cubicBezTo>
                <a:cubicBezTo>
                  <a:pt x="6915" y="19252"/>
                  <a:pt x="6923" y="19259"/>
                  <a:pt x="6929" y="19272"/>
                </a:cubicBezTo>
                <a:cubicBezTo>
                  <a:pt x="6963" y="19345"/>
                  <a:pt x="6947" y="19441"/>
                  <a:pt x="6892" y="19486"/>
                </a:cubicBezTo>
                <a:cubicBezTo>
                  <a:pt x="6852" y="19519"/>
                  <a:pt x="6804" y="19515"/>
                  <a:pt x="6767" y="19484"/>
                </a:cubicBezTo>
                <a:cubicBezTo>
                  <a:pt x="6307" y="20272"/>
                  <a:pt x="5721" y="21080"/>
                  <a:pt x="5358" y="21378"/>
                </a:cubicBezTo>
                <a:cubicBezTo>
                  <a:pt x="5232" y="21481"/>
                  <a:pt x="5131" y="21557"/>
                  <a:pt x="5052" y="21600"/>
                </a:cubicBezTo>
                <a:lnTo>
                  <a:pt x="5410" y="21600"/>
                </a:lnTo>
                <a:cubicBezTo>
                  <a:pt x="5631" y="21418"/>
                  <a:pt x="5872" y="21197"/>
                  <a:pt x="6059" y="20978"/>
                </a:cubicBezTo>
                <a:cubicBezTo>
                  <a:pt x="6563" y="20383"/>
                  <a:pt x="7624" y="18431"/>
                  <a:pt x="7624" y="18096"/>
                </a:cubicBezTo>
                <a:cubicBezTo>
                  <a:pt x="7624" y="17624"/>
                  <a:pt x="7895" y="17608"/>
                  <a:pt x="8883" y="18030"/>
                </a:cubicBezTo>
                <a:cubicBezTo>
                  <a:pt x="9425" y="18260"/>
                  <a:pt x="10074" y="18488"/>
                  <a:pt x="10324" y="18533"/>
                </a:cubicBezTo>
                <a:cubicBezTo>
                  <a:pt x="10729" y="18607"/>
                  <a:pt x="10797" y="18577"/>
                  <a:pt x="10955" y="18257"/>
                </a:cubicBezTo>
                <a:cubicBezTo>
                  <a:pt x="11053" y="18059"/>
                  <a:pt x="11118" y="17751"/>
                  <a:pt x="11099" y="17573"/>
                </a:cubicBezTo>
                <a:lnTo>
                  <a:pt x="11065" y="17249"/>
                </a:lnTo>
                <a:lnTo>
                  <a:pt x="16332" y="17212"/>
                </a:lnTo>
                <a:lnTo>
                  <a:pt x="21600" y="17175"/>
                </a:lnTo>
                <a:lnTo>
                  <a:pt x="21600" y="13600"/>
                </a:lnTo>
                <a:cubicBezTo>
                  <a:pt x="21600" y="6245"/>
                  <a:pt x="21567" y="3427"/>
                  <a:pt x="21482" y="3427"/>
                </a:cubicBezTo>
                <a:cubicBezTo>
                  <a:pt x="21320" y="3427"/>
                  <a:pt x="20862" y="2834"/>
                  <a:pt x="20860" y="2620"/>
                </a:cubicBezTo>
                <a:cubicBezTo>
                  <a:pt x="20859" y="2489"/>
                  <a:pt x="20533" y="2444"/>
                  <a:pt x="19588" y="2444"/>
                </a:cubicBezTo>
                <a:cubicBezTo>
                  <a:pt x="18518" y="2444"/>
                  <a:pt x="18318" y="2478"/>
                  <a:pt x="18318" y="2659"/>
                </a:cubicBezTo>
                <a:cubicBezTo>
                  <a:pt x="18318" y="2777"/>
                  <a:pt x="18233" y="2917"/>
                  <a:pt x="18131" y="2968"/>
                </a:cubicBezTo>
                <a:cubicBezTo>
                  <a:pt x="18029" y="3019"/>
                  <a:pt x="17894" y="3153"/>
                  <a:pt x="17830" y="3267"/>
                </a:cubicBezTo>
                <a:cubicBezTo>
                  <a:pt x="17618" y="3642"/>
                  <a:pt x="17365" y="3350"/>
                  <a:pt x="17365" y="2731"/>
                </a:cubicBezTo>
                <a:cubicBezTo>
                  <a:pt x="17365" y="2380"/>
                  <a:pt x="17314" y="2158"/>
                  <a:pt x="17232" y="2148"/>
                </a:cubicBezTo>
                <a:cubicBezTo>
                  <a:pt x="17159" y="2140"/>
                  <a:pt x="16290" y="2124"/>
                  <a:pt x="15300" y="2111"/>
                </a:cubicBezTo>
                <a:lnTo>
                  <a:pt x="13500" y="2086"/>
                </a:lnTo>
                <a:lnTo>
                  <a:pt x="12257" y="2756"/>
                </a:lnTo>
                <a:cubicBezTo>
                  <a:pt x="11072" y="3395"/>
                  <a:pt x="10967" y="3427"/>
                  <a:pt x="9997" y="3427"/>
                </a:cubicBezTo>
                <a:cubicBezTo>
                  <a:pt x="9068" y="3427"/>
                  <a:pt x="8975" y="3404"/>
                  <a:pt x="8924" y="3148"/>
                </a:cubicBezTo>
                <a:cubicBezTo>
                  <a:pt x="8894" y="2994"/>
                  <a:pt x="8799" y="2867"/>
                  <a:pt x="8713" y="2867"/>
                </a:cubicBezTo>
                <a:cubicBezTo>
                  <a:pt x="8627" y="2867"/>
                  <a:pt x="8531" y="2740"/>
                  <a:pt x="8500" y="2585"/>
                </a:cubicBezTo>
                <a:cubicBezTo>
                  <a:pt x="8465" y="2406"/>
                  <a:pt x="8357" y="2304"/>
                  <a:pt x="8199" y="2304"/>
                </a:cubicBezTo>
                <a:cubicBezTo>
                  <a:pt x="8064" y="2304"/>
                  <a:pt x="7924" y="2241"/>
                  <a:pt x="7887" y="2163"/>
                </a:cubicBezTo>
                <a:cubicBezTo>
                  <a:pt x="7851" y="2085"/>
                  <a:pt x="7775" y="2057"/>
                  <a:pt x="7721" y="2101"/>
                </a:cubicBezTo>
                <a:cubicBezTo>
                  <a:pt x="7667" y="2146"/>
                  <a:pt x="7572" y="2139"/>
                  <a:pt x="7508" y="2086"/>
                </a:cubicBezTo>
                <a:cubicBezTo>
                  <a:pt x="7436" y="2027"/>
                  <a:pt x="7516" y="1841"/>
                  <a:pt x="7725" y="1588"/>
                </a:cubicBezTo>
                <a:cubicBezTo>
                  <a:pt x="7991" y="1265"/>
                  <a:pt x="8054" y="1089"/>
                  <a:pt x="8028" y="726"/>
                </a:cubicBezTo>
                <a:lnTo>
                  <a:pt x="7994" y="272"/>
                </a:lnTo>
                <a:lnTo>
                  <a:pt x="6937" y="230"/>
                </a:lnTo>
                <a:cubicBezTo>
                  <a:pt x="6355" y="207"/>
                  <a:pt x="5832" y="128"/>
                  <a:pt x="5776" y="54"/>
                </a:cubicBezTo>
                <a:cubicBezTo>
                  <a:pt x="5761" y="34"/>
                  <a:pt x="5674" y="16"/>
                  <a:pt x="5526" y="0"/>
                </a:cubicBezTo>
                <a:close/>
                <a:moveTo>
                  <a:pt x="5347" y="3637"/>
                </a:moveTo>
                <a:lnTo>
                  <a:pt x="11435" y="3637"/>
                </a:lnTo>
                <a:lnTo>
                  <a:pt x="17524" y="3637"/>
                </a:lnTo>
                <a:lnTo>
                  <a:pt x="17524" y="5252"/>
                </a:lnTo>
                <a:lnTo>
                  <a:pt x="17524" y="6864"/>
                </a:lnTo>
                <a:lnTo>
                  <a:pt x="17228" y="6911"/>
                </a:lnTo>
                <a:lnTo>
                  <a:pt x="16931" y="6956"/>
                </a:lnTo>
                <a:lnTo>
                  <a:pt x="17270" y="7464"/>
                </a:lnTo>
                <a:cubicBezTo>
                  <a:pt x="17455" y="7744"/>
                  <a:pt x="17752" y="8384"/>
                  <a:pt x="17929" y="8886"/>
                </a:cubicBezTo>
                <a:cubicBezTo>
                  <a:pt x="18205" y="9669"/>
                  <a:pt x="18252" y="9961"/>
                  <a:pt x="18250" y="10928"/>
                </a:cubicBezTo>
                <a:cubicBezTo>
                  <a:pt x="18248" y="12398"/>
                  <a:pt x="17960" y="13399"/>
                  <a:pt x="17238" y="14447"/>
                </a:cubicBezTo>
                <a:cubicBezTo>
                  <a:pt x="16595" y="15379"/>
                  <a:pt x="15963" y="15894"/>
                  <a:pt x="15157" y="16146"/>
                </a:cubicBezTo>
                <a:cubicBezTo>
                  <a:pt x="13685" y="16605"/>
                  <a:pt x="12379" y="16060"/>
                  <a:pt x="11308" y="14543"/>
                </a:cubicBezTo>
                <a:cubicBezTo>
                  <a:pt x="10705" y="13688"/>
                  <a:pt x="10432" y="12998"/>
                  <a:pt x="10258" y="11881"/>
                </a:cubicBezTo>
                <a:cubicBezTo>
                  <a:pt x="10027" y="10399"/>
                  <a:pt x="10403" y="8641"/>
                  <a:pt x="11202" y="7469"/>
                </a:cubicBezTo>
                <a:lnTo>
                  <a:pt x="11566" y="6936"/>
                </a:lnTo>
                <a:lnTo>
                  <a:pt x="9565" y="6936"/>
                </a:lnTo>
                <a:lnTo>
                  <a:pt x="7564" y="6936"/>
                </a:lnTo>
                <a:lnTo>
                  <a:pt x="6839" y="6427"/>
                </a:lnTo>
                <a:cubicBezTo>
                  <a:pt x="6189" y="5969"/>
                  <a:pt x="6079" y="5931"/>
                  <a:pt x="5752" y="6064"/>
                </a:cubicBezTo>
                <a:cubicBezTo>
                  <a:pt x="5295" y="6250"/>
                  <a:pt x="5274" y="6193"/>
                  <a:pt x="5315" y="4748"/>
                </a:cubicBezTo>
                <a:lnTo>
                  <a:pt x="5347" y="3637"/>
                </a:lnTo>
                <a:close/>
                <a:moveTo>
                  <a:pt x="18159" y="3637"/>
                </a:moveTo>
                <a:lnTo>
                  <a:pt x="19747" y="3637"/>
                </a:lnTo>
                <a:lnTo>
                  <a:pt x="21335" y="3637"/>
                </a:lnTo>
                <a:lnTo>
                  <a:pt x="21335" y="5252"/>
                </a:lnTo>
                <a:lnTo>
                  <a:pt x="21335" y="6864"/>
                </a:lnTo>
                <a:lnTo>
                  <a:pt x="19771" y="6904"/>
                </a:lnTo>
                <a:cubicBezTo>
                  <a:pt x="18538" y="6934"/>
                  <a:pt x="18196" y="6902"/>
                  <a:pt x="18153" y="6753"/>
                </a:cubicBezTo>
                <a:cubicBezTo>
                  <a:pt x="18123" y="6649"/>
                  <a:pt x="18110" y="5906"/>
                  <a:pt x="18127" y="5101"/>
                </a:cubicBezTo>
                <a:lnTo>
                  <a:pt x="18159" y="3637"/>
                </a:lnTo>
                <a:close/>
                <a:moveTo>
                  <a:pt x="14082" y="4044"/>
                </a:moveTo>
                <a:lnTo>
                  <a:pt x="11805" y="4059"/>
                </a:lnTo>
                <a:lnTo>
                  <a:pt x="11773" y="4726"/>
                </a:lnTo>
                <a:lnTo>
                  <a:pt x="11742" y="5393"/>
                </a:lnTo>
                <a:lnTo>
                  <a:pt x="14236" y="5393"/>
                </a:lnTo>
                <a:lnTo>
                  <a:pt x="16730" y="5393"/>
                </a:lnTo>
                <a:lnTo>
                  <a:pt x="16730" y="4770"/>
                </a:lnTo>
                <a:cubicBezTo>
                  <a:pt x="16730" y="4294"/>
                  <a:pt x="16687" y="4134"/>
                  <a:pt x="16545" y="4089"/>
                </a:cubicBezTo>
                <a:cubicBezTo>
                  <a:pt x="16443" y="4057"/>
                  <a:pt x="15334" y="4037"/>
                  <a:pt x="14082" y="4044"/>
                </a:cubicBezTo>
                <a:close/>
                <a:moveTo>
                  <a:pt x="14189" y="6306"/>
                </a:moveTo>
                <a:cubicBezTo>
                  <a:pt x="13297" y="6308"/>
                  <a:pt x="13118" y="6352"/>
                  <a:pt x="12621" y="6696"/>
                </a:cubicBezTo>
                <a:cubicBezTo>
                  <a:pt x="11184" y="7695"/>
                  <a:pt x="10449" y="9619"/>
                  <a:pt x="10703" y="11711"/>
                </a:cubicBezTo>
                <a:cubicBezTo>
                  <a:pt x="10950" y="13745"/>
                  <a:pt x="12021" y="15212"/>
                  <a:pt x="13557" y="15625"/>
                </a:cubicBezTo>
                <a:cubicBezTo>
                  <a:pt x="14635" y="15914"/>
                  <a:pt x="15924" y="15413"/>
                  <a:pt x="16709" y="14398"/>
                </a:cubicBezTo>
                <a:cubicBezTo>
                  <a:pt x="17459" y="13427"/>
                  <a:pt x="17727" y="12600"/>
                  <a:pt x="17772" y="11111"/>
                </a:cubicBezTo>
                <a:cubicBezTo>
                  <a:pt x="17806" y="9989"/>
                  <a:pt x="17782" y="9808"/>
                  <a:pt x="17494" y="8993"/>
                </a:cubicBezTo>
                <a:cubicBezTo>
                  <a:pt x="17106" y="7895"/>
                  <a:pt x="16561" y="7153"/>
                  <a:pt x="15786" y="6672"/>
                </a:cubicBezTo>
                <a:cubicBezTo>
                  <a:pt x="15277" y="6355"/>
                  <a:pt x="15055" y="6304"/>
                  <a:pt x="14189" y="6306"/>
                </a:cubicBezTo>
                <a:close/>
                <a:moveTo>
                  <a:pt x="6449" y="9131"/>
                </a:moveTo>
                <a:cubicBezTo>
                  <a:pt x="6382" y="9132"/>
                  <a:pt x="6283" y="9183"/>
                  <a:pt x="6199" y="9264"/>
                </a:cubicBezTo>
                <a:cubicBezTo>
                  <a:pt x="5979" y="9477"/>
                  <a:pt x="6067" y="9508"/>
                  <a:pt x="6399" y="9336"/>
                </a:cubicBezTo>
                <a:cubicBezTo>
                  <a:pt x="6511" y="9277"/>
                  <a:pt x="6558" y="9193"/>
                  <a:pt x="6503" y="9148"/>
                </a:cubicBezTo>
                <a:cubicBezTo>
                  <a:pt x="6489" y="9137"/>
                  <a:pt x="6471" y="9131"/>
                  <a:pt x="6449" y="9131"/>
                </a:cubicBezTo>
                <a:close/>
                <a:moveTo>
                  <a:pt x="14237" y="9679"/>
                </a:moveTo>
                <a:cubicBezTo>
                  <a:pt x="14399" y="9680"/>
                  <a:pt x="14560" y="9715"/>
                  <a:pt x="14663" y="9785"/>
                </a:cubicBezTo>
                <a:cubicBezTo>
                  <a:pt x="14902" y="9948"/>
                  <a:pt x="15179" y="10396"/>
                  <a:pt x="15220" y="10689"/>
                </a:cubicBezTo>
                <a:cubicBezTo>
                  <a:pt x="15299" y="11242"/>
                  <a:pt x="15063" y="11849"/>
                  <a:pt x="14665" y="12116"/>
                </a:cubicBezTo>
                <a:cubicBezTo>
                  <a:pt x="14542" y="12199"/>
                  <a:pt x="14357" y="12267"/>
                  <a:pt x="14252" y="12267"/>
                </a:cubicBezTo>
                <a:cubicBezTo>
                  <a:pt x="13972" y="12267"/>
                  <a:pt x="13605" y="11994"/>
                  <a:pt x="13427" y="11654"/>
                </a:cubicBezTo>
                <a:cubicBezTo>
                  <a:pt x="13101" y="11034"/>
                  <a:pt x="13286" y="10146"/>
                  <a:pt x="13815" y="9783"/>
                </a:cubicBezTo>
                <a:cubicBezTo>
                  <a:pt x="13916" y="9713"/>
                  <a:pt x="14076" y="9678"/>
                  <a:pt x="14237" y="9679"/>
                </a:cubicBezTo>
                <a:close/>
                <a:moveTo>
                  <a:pt x="1928" y="15225"/>
                </a:moveTo>
                <a:cubicBezTo>
                  <a:pt x="1887" y="15223"/>
                  <a:pt x="1825" y="15264"/>
                  <a:pt x="1771" y="15336"/>
                </a:cubicBezTo>
                <a:cubicBezTo>
                  <a:pt x="1667" y="15474"/>
                  <a:pt x="1680" y="15491"/>
                  <a:pt x="1831" y="15415"/>
                </a:cubicBezTo>
                <a:cubicBezTo>
                  <a:pt x="1935" y="15362"/>
                  <a:pt x="1994" y="15285"/>
                  <a:pt x="1962" y="15242"/>
                </a:cubicBezTo>
                <a:cubicBezTo>
                  <a:pt x="1953" y="15231"/>
                  <a:pt x="1942" y="15225"/>
                  <a:pt x="1928" y="15225"/>
                </a:cubicBezTo>
                <a:close/>
                <a:moveTo>
                  <a:pt x="1648" y="15635"/>
                </a:moveTo>
                <a:cubicBezTo>
                  <a:pt x="1619" y="15635"/>
                  <a:pt x="1544" y="15762"/>
                  <a:pt x="1481" y="15916"/>
                </a:cubicBezTo>
                <a:cubicBezTo>
                  <a:pt x="1419" y="16070"/>
                  <a:pt x="1393" y="16195"/>
                  <a:pt x="1422" y="16195"/>
                </a:cubicBezTo>
                <a:cubicBezTo>
                  <a:pt x="1451" y="16195"/>
                  <a:pt x="1526" y="16070"/>
                  <a:pt x="1588" y="15916"/>
                </a:cubicBezTo>
                <a:cubicBezTo>
                  <a:pt x="1650" y="15762"/>
                  <a:pt x="1677" y="15635"/>
                  <a:pt x="1648" y="15635"/>
                </a:cubicBezTo>
                <a:close/>
                <a:moveTo>
                  <a:pt x="4642" y="19911"/>
                </a:moveTo>
                <a:cubicBezTo>
                  <a:pt x="4652" y="20165"/>
                  <a:pt x="4650" y="20449"/>
                  <a:pt x="4637" y="20778"/>
                </a:cubicBezTo>
                <a:cubicBezTo>
                  <a:pt x="4624" y="21107"/>
                  <a:pt x="4604" y="21372"/>
                  <a:pt x="4573" y="21600"/>
                </a:cubicBezTo>
                <a:lnTo>
                  <a:pt x="4848" y="21600"/>
                </a:lnTo>
                <a:cubicBezTo>
                  <a:pt x="4785" y="21529"/>
                  <a:pt x="4763" y="21356"/>
                  <a:pt x="4762" y="21049"/>
                </a:cubicBezTo>
                <a:cubicBezTo>
                  <a:pt x="4761" y="20851"/>
                  <a:pt x="4709" y="20374"/>
                  <a:pt x="4642" y="1991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2" name="تمرين"/>
          <p:cNvSpPr txBox="1"/>
          <p:nvPr/>
        </p:nvSpPr>
        <p:spPr>
          <a:xfrm>
            <a:off x="8698828" y="332878"/>
            <a:ext cx="3057219" cy="112855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تمرين </a:t>
            </a:r>
          </a:p>
        </p:txBody>
      </p:sp>
      <p:sp>
        <p:nvSpPr>
          <p:cNvPr id="223" name="حاولي قراءة الجمل التي ستظهر وتذهب سريعاً :"/>
          <p:cNvSpPr txBox="1"/>
          <p:nvPr/>
        </p:nvSpPr>
        <p:spPr>
          <a:xfrm>
            <a:off x="5192875" y="1746960"/>
            <a:ext cx="5794916" cy="1642626"/>
          </a:xfrm>
          <a:prstGeom prst="rect">
            <a:avLst/>
          </a:prstGeom>
          <a:ln w="889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3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حاولي قراءة الجمل التي ستظهر وتذهب سريعاً : </a:t>
            </a:r>
          </a:p>
        </p:txBody>
      </p:sp>
      <p:grpSp>
        <p:nvGrpSpPr>
          <p:cNvPr id="226" name="التسمية من سنن الغسل"/>
          <p:cNvGrpSpPr/>
          <p:nvPr/>
        </p:nvGrpSpPr>
        <p:grpSpPr>
          <a:xfrm>
            <a:off x="2560518" y="4091016"/>
            <a:ext cx="8338838" cy="3485824"/>
            <a:chOff x="0" y="0"/>
            <a:chExt cx="8338836" cy="3485823"/>
          </a:xfrm>
        </p:grpSpPr>
        <p:sp>
          <p:nvSpPr>
            <p:cNvPr id="225" name="التسمية من سنن الغسل"/>
            <p:cNvSpPr/>
            <p:nvPr/>
          </p:nvSpPr>
          <p:spPr>
            <a:xfrm>
              <a:off x="215900" y="139700"/>
              <a:ext cx="7907037" cy="2927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6000">
                  <a:latin typeface="+mn-lt"/>
                  <a:ea typeface="+mn-ea"/>
                  <a:cs typeface="+mn-cs"/>
                  <a:sym typeface="Geeza Pro Regular"/>
                </a:defRPr>
              </a:lvl1pPr>
            </a:lstStyle>
            <a:p>
              <a:pPr/>
              <a:r>
                <a:t>التسمية من سنن الغسل</a:t>
              </a:r>
            </a:p>
          </p:txBody>
        </p:sp>
        <p:pic>
          <p:nvPicPr>
            <p:cNvPr id="224" name="التسمية من سنن الغسل التسمية من سنن الغسل" descr="التسمية من سنن الغسل التسمية من سنن الغسل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338837" cy="348582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1"/>
      <p:bldP build="whole" bldLvl="1" animBg="1" rev="0" advAuto="0" spid="226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فرائض الغسل"/>
          <p:cNvSpPr txBox="1"/>
          <p:nvPr/>
        </p:nvSpPr>
        <p:spPr>
          <a:xfrm>
            <a:off x="2911534" y="1706062"/>
            <a:ext cx="7181732" cy="120475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فرائض الغسل</a:t>
            </a:r>
          </a:p>
        </p:txBody>
      </p:sp>
      <p:sp>
        <p:nvSpPr>
          <p:cNvPr id="229" name="تعميم جميع الجسد بالماء"/>
          <p:cNvSpPr txBox="1"/>
          <p:nvPr/>
        </p:nvSpPr>
        <p:spPr>
          <a:xfrm>
            <a:off x="2811365" y="5162550"/>
            <a:ext cx="7382070" cy="876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5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تعميم جميع الجسد بالماء  </a:t>
            </a:r>
          </a:p>
        </p:txBody>
      </p:sp>
      <p:sp>
        <p:nvSpPr>
          <p:cNvPr id="230" name="النية"/>
          <p:cNvSpPr txBox="1"/>
          <p:nvPr/>
        </p:nvSpPr>
        <p:spPr>
          <a:xfrm>
            <a:off x="2777851" y="3728960"/>
            <a:ext cx="7331977" cy="91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النية</a:t>
            </a:r>
          </a:p>
        </p:txBody>
      </p:sp>
      <p:pic>
        <p:nvPicPr>
          <p:cNvPr id="23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868" y="4991175"/>
            <a:ext cx="3632942" cy="3632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2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سنن الغسل"/>
          <p:cNvSpPr txBox="1"/>
          <p:nvPr/>
        </p:nvSpPr>
        <p:spPr>
          <a:xfrm>
            <a:off x="2911534" y="1706062"/>
            <a:ext cx="7181732" cy="120475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سنن الغسل</a:t>
            </a:r>
          </a:p>
        </p:txBody>
      </p:sp>
      <p:sp>
        <p:nvSpPr>
          <p:cNvPr id="234" name="غسل الشعر مع تخليله حتى يصل إلى جلد الرأس"/>
          <p:cNvSpPr txBox="1"/>
          <p:nvPr/>
        </p:nvSpPr>
        <p:spPr>
          <a:xfrm>
            <a:off x="2811365" y="4237025"/>
            <a:ext cx="7382070" cy="165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5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غسل الشعر مع تخليله حتى يصل إلى جلد الرأس</a:t>
            </a:r>
          </a:p>
        </p:txBody>
      </p:sp>
      <p:sp>
        <p:nvSpPr>
          <p:cNvPr id="235" name="التسمية"/>
          <p:cNvSpPr txBox="1"/>
          <p:nvPr/>
        </p:nvSpPr>
        <p:spPr>
          <a:xfrm>
            <a:off x="2836412" y="3157996"/>
            <a:ext cx="7331976" cy="91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التسمية</a:t>
            </a:r>
          </a:p>
        </p:txBody>
      </p:sp>
      <p:sp>
        <p:nvSpPr>
          <p:cNvPr id="236" name="صب الماء على الشق…"/>
          <p:cNvSpPr txBox="1"/>
          <p:nvPr/>
        </p:nvSpPr>
        <p:spPr>
          <a:xfrm>
            <a:off x="2694244" y="6052654"/>
            <a:ext cx="7616312" cy="2425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5700">
                <a:latin typeface="Muna Bold"/>
                <a:ea typeface="Muna Bold"/>
                <a:cs typeface="Muna Bold"/>
                <a:sym typeface="Muna Bold"/>
              </a:defRPr>
            </a:pPr>
            <a:r>
              <a:t>صب الماء على الشق </a:t>
            </a:r>
          </a:p>
          <a:p>
            <a:pPr>
              <a:defRPr b="0" sz="5700">
                <a:latin typeface="Muna Bold"/>
                <a:ea typeface="Muna Bold"/>
                <a:cs typeface="Muna Bold"/>
                <a:sym typeface="Muna Bold"/>
              </a:defRPr>
            </a:pPr>
            <a:r>
              <a:t>الأيمن ثم الشق</a:t>
            </a:r>
          </a:p>
          <a:p>
            <a:pPr>
              <a:defRPr b="0" sz="5700">
                <a:latin typeface="Muna Bold"/>
                <a:ea typeface="Muna Bold"/>
                <a:cs typeface="Muna Bold"/>
                <a:sym typeface="Muna Bold"/>
              </a:defRPr>
            </a:pPr>
            <a:r>
              <a:t> الأيسر من الجسد</a:t>
            </a:r>
          </a:p>
        </p:txBody>
      </p:sp>
      <p:pic>
        <p:nvPicPr>
          <p:cNvPr id="2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824" y="4903334"/>
            <a:ext cx="3632942" cy="3632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3"/>
      <p:bldP build="whole" bldLvl="1" animBg="1" rev="0" advAuto="0" spid="234" grpId="2"/>
      <p:bldP build="whole" bldLvl="1" animBg="1" rev="0" advAuto="0" spid="23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مكروهات الغسل"/>
          <p:cNvSpPr txBox="1"/>
          <p:nvPr/>
        </p:nvSpPr>
        <p:spPr>
          <a:xfrm>
            <a:off x="2911534" y="1706062"/>
            <a:ext cx="7181732" cy="120475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مكروهات الغسل</a:t>
            </a:r>
          </a:p>
        </p:txBody>
      </p:sp>
      <p:sp>
        <p:nvSpPr>
          <p:cNvPr id="240" name="الاغتسال بلا ساتر…"/>
          <p:cNvSpPr txBox="1"/>
          <p:nvPr/>
        </p:nvSpPr>
        <p:spPr>
          <a:xfrm>
            <a:off x="2811365" y="4775200"/>
            <a:ext cx="7382070" cy="165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5700">
                <a:latin typeface="Muna Bold"/>
                <a:ea typeface="Muna Bold"/>
                <a:cs typeface="Muna Bold"/>
                <a:sym typeface="Muna Bold"/>
              </a:defRPr>
            </a:pPr>
            <a:r>
              <a:t>الاغتسال بلا ساتر </a:t>
            </a:r>
          </a:p>
          <a:p>
            <a:pPr>
              <a:defRPr b="0" sz="5700">
                <a:latin typeface="Muna Bold"/>
                <a:ea typeface="Muna Bold"/>
                <a:cs typeface="Muna Bold"/>
                <a:sym typeface="Muna Bold"/>
              </a:defRPr>
            </a:pPr>
            <a:r>
              <a:t>من حائط أو غيره</a:t>
            </a:r>
          </a:p>
        </p:txBody>
      </p:sp>
      <p:sp>
        <p:nvSpPr>
          <p:cNvPr id="241" name="الاسراف في الماء"/>
          <p:cNvSpPr txBox="1"/>
          <p:nvPr/>
        </p:nvSpPr>
        <p:spPr>
          <a:xfrm>
            <a:off x="2777851" y="3728960"/>
            <a:ext cx="7331977" cy="91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الاسراف في الماء </a:t>
            </a:r>
          </a:p>
        </p:txBody>
      </p:sp>
      <p:pic>
        <p:nvPicPr>
          <p:cNvPr id="242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868" y="4991175"/>
            <a:ext cx="3632942" cy="3632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2"/>
      <p:bldP build="whole" bldLvl="1" animBg="1" rev="0" advAuto="0" spid="24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مستطيل مستطيل" descr="مستطيل مستطيل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9322" y="5232944"/>
            <a:ext cx="7328671" cy="1919333"/>
          </a:xfrm>
          <a:prstGeom prst="rect">
            <a:avLst/>
          </a:prstGeom>
        </p:spPr>
      </p:pic>
      <p:sp>
        <p:nvSpPr>
          <p:cNvPr id="132" name="مجال الفقه…"/>
          <p:cNvSpPr txBox="1"/>
          <p:nvPr/>
        </p:nvSpPr>
        <p:spPr>
          <a:xfrm>
            <a:off x="3428775" y="3091971"/>
            <a:ext cx="6600475" cy="356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400">
                <a:latin typeface="+mn-lt"/>
                <a:ea typeface="+mn-ea"/>
                <a:cs typeface="+mn-cs"/>
                <a:sym typeface="Geeza Pro Regular"/>
              </a:defRPr>
            </a:pPr>
            <a:r>
              <a:t>مجال الفقه </a:t>
            </a:r>
          </a:p>
          <a:p>
            <a:pPr rtl="1">
              <a:defRPr b="0" sz="8000">
                <a:latin typeface="+mn-lt"/>
                <a:ea typeface="+mn-ea"/>
                <a:cs typeface="+mn-cs"/>
                <a:sym typeface="Geeza Pro Regular"/>
              </a:defRPr>
            </a:pPr>
            <a:r>
              <a:t>عنوان الدرس :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الغسل و أنواعه </a:t>
            </a:r>
          </a:p>
        </p:txBody>
      </p:sp>
      <p:sp>
        <p:nvSpPr>
          <p:cNvPr id="133" name="صفحة ٣٠"/>
          <p:cNvSpPr txBox="1"/>
          <p:nvPr/>
        </p:nvSpPr>
        <p:spPr>
          <a:xfrm>
            <a:off x="2337958" y="7847976"/>
            <a:ext cx="2131729" cy="787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صفحة 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مستطيل"/>
          <p:cNvSpPr/>
          <p:nvPr/>
        </p:nvSpPr>
        <p:spPr>
          <a:xfrm>
            <a:off x="389264" y="835239"/>
            <a:ext cx="12226272" cy="558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45" name="IMG_5892.MP4" descr="IMG_5892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79265" y="1823871"/>
            <a:ext cx="12446270" cy="700102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فيديو"/>
          <p:cNvSpPr/>
          <p:nvPr/>
        </p:nvSpPr>
        <p:spPr>
          <a:xfrm>
            <a:off x="430909" y="1082084"/>
            <a:ext cx="1953082" cy="1093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9ADCF4"/>
          </a:solidFill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6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نشاط ٣ صـ ٣٤"/>
          <p:cNvSpPr txBox="1"/>
          <p:nvPr/>
        </p:nvSpPr>
        <p:spPr>
          <a:xfrm>
            <a:off x="1995314" y="1821649"/>
            <a:ext cx="4234561" cy="1017058"/>
          </a:xfrm>
          <a:prstGeom prst="rect">
            <a:avLst/>
          </a:prstGeom>
          <a:ln w="1143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1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نشاط ٣ صـ ٣٤  </a:t>
            </a:r>
          </a:p>
        </p:txBody>
      </p:sp>
      <p:pic>
        <p:nvPicPr>
          <p:cNvPr id="249" name="IMG_3455.png" descr="IMG_3455.png"/>
          <p:cNvPicPr>
            <a:picLocks noChangeAspect="1"/>
          </p:cNvPicPr>
          <p:nvPr/>
        </p:nvPicPr>
        <p:blipFill>
          <a:blip r:embed="rId3">
            <a:extLst/>
          </a:blip>
          <a:srcRect l="8343" t="21970" r="3734" b="58451"/>
          <a:stretch>
            <a:fillRect/>
          </a:stretch>
        </p:blipFill>
        <p:spPr>
          <a:xfrm>
            <a:off x="1502568" y="3191867"/>
            <a:ext cx="9999688" cy="4817559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غسل الوجه…"/>
          <p:cNvSpPr txBox="1"/>
          <p:nvPr/>
        </p:nvSpPr>
        <p:spPr>
          <a:xfrm>
            <a:off x="5814686" y="5571063"/>
            <a:ext cx="3644643" cy="228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2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غسل الوجه</a:t>
            </a:r>
          </a:p>
          <a:p>
            <a:pPr>
              <a:defRPr b="0" sz="32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غسل اليدين إلى المرفقين</a:t>
            </a:r>
          </a:p>
          <a:p>
            <a:pPr>
              <a:defRPr b="0" sz="32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مسح الرأس</a:t>
            </a:r>
          </a:p>
        </p:txBody>
      </p:sp>
      <p:sp>
        <p:nvSpPr>
          <p:cNvPr id="251" name="غسل الشعر…"/>
          <p:cNvSpPr txBox="1"/>
          <p:nvPr/>
        </p:nvSpPr>
        <p:spPr>
          <a:xfrm>
            <a:off x="2103242" y="5581147"/>
            <a:ext cx="3477022" cy="2840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32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غسل الشعر</a:t>
            </a:r>
          </a:p>
          <a:p>
            <a:pPr>
              <a:defRPr b="0" sz="32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غسل أيمن الجسد ثم أيسره</a:t>
            </a:r>
          </a:p>
          <a:p>
            <a:pPr>
              <a:defRPr b="0" sz="32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تعميم البدن بالماء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2"/>
      <p:bldP build="whole" bldLvl="1" animBg="1" rev="0" advAuto="0" spid="25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القيمة :"/>
          <p:cNvSpPr txBox="1"/>
          <p:nvPr/>
        </p:nvSpPr>
        <p:spPr>
          <a:xfrm>
            <a:off x="6667061" y="1324157"/>
            <a:ext cx="2409681" cy="1219919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القيمة : </a:t>
            </a:r>
          </a:p>
        </p:txBody>
      </p:sp>
      <p:sp>
        <p:nvSpPr>
          <p:cNvPr id="254" name="الطهارة"/>
          <p:cNvSpPr txBox="1"/>
          <p:nvPr/>
        </p:nvSpPr>
        <p:spPr>
          <a:xfrm>
            <a:off x="5242972" y="2913094"/>
            <a:ext cx="5257859" cy="1257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85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الطهارة</a:t>
            </a:r>
          </a:p>
        </p:txBody>
      </p:sp>
      <p:sp>
        <p:nvSpPr>
          <p:cNvPr id="255" name="١- أحرص على الطهارة ."/>
          <p:cNvSpPr txBox="1"/>
          <p:nvPr/>
        </p:nvSpPr>
        <p:spPr>
          <a:xfrm>
            <a:off x="1735996" y="5984677"/>
            <a:ext cx="9532807" cy="1193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١- أحرص على الطهارة . </a:t>
            </a:r>
          </a:p>
        </p:txBody>
      </p:sp>
      <p:sp>
        <p:nvSpPr>
          <p:cNvPr id="256" name="٢- أتجنب الإسراف في الماء ."/>
          <p:cNvSpPr txBox="1"/>
          <p:nvPr/>
        </p:nvSpPr>
        <p:spPr>
          <a:xfrm>
            <a:off x="1796302" y="7340324"/>
            <a:ext cx="9412196" cy="1193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٢- أتجنب الإسراف في الماء .</a:t>
            </a:r>
          </a:p>
        </p:txBody>
      </p:sp>
      <p:pic>
        <p:nvPicPr>
          <p:cNvPr id="257" name="7F69A691-2F01-4418-9763-96C63448971D-L0-001.png" descr="7F69A691-2F01-4418-9763-96C63448971D-L0-001.png"/>
          <p:cNvPicPr>
            <a:picLocks noChangeAspect="1"/>
          </p:cNvPicPr>
          <p:nvPr/>
        </p:nvPicPr>
        <p:blipFill>
          <a:blip r:embed="rId3">
            <a:extLst/>
          </a:blip>
          <a:srcRect l="17037" t="4577" r="54539" b="39531"/>
          <a:stretch>
            <a:fillRect/>
          </a:stretch>
        </p:blipFill>
        <p:spPr>
          <a:xfrm>
            <a:off x="595369" y="375786"/>
            <a:ext cx="2818970" cy="311648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مظاهرها السلوكية :"/>
          <p:cNvSpPr txBox="1"/>
          <p:nvPr/>
        </p:nvSpPr>
        <p:spPr>
          <a:xfrm>
            <a:off x="5073819" y="4539413"/>
            <a:ext cx="5596165" cy="1219918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مظاهرها السلوكية : 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3"/>
      <p:bldP build="whole" bldLvl="1" animBg="1" rev="0" advAuto="0" spid="254" grpId="1"/>
      <p:bldP build="whole" bldLvl="1" animBg="1" rev="0" advAuto="0" spid="25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0378.MOV" descr="IMG_0378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40192" y="1825490"/>
            <a:ext cx="12124416" cy="6819984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مستطيل"/>
          <p:cNvSpPr/>
          <p:nvPr/>
        </p:nvSpPr>
        <p:spPr>
          <a:xfrm>
            <a:off x="389264" y="835239"/>
            <a:ext cx="12226272" cy="558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37" name="فيديو"/>
          <p:cNvSpPr/>
          <p:nvPr/>
        </p:nvSpPr>
        <p:spPr>
          <a:xfrm>
            <a:off x="430909" y="1082084"/>
            <a:ext cx="1953082" cy="1093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9ADCF4"/>
          </a:solidFill>
          <a:ln w="889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1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38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تعريف الغسل"/>
          <p:cNvSpPr txBox="1"/>
          <p:nvPr/>
        </p:nvSpPr>
        <p:spPr>
          <a:xfrm>
            <a:off x="5729988" y="1350788"/>
            <a:ext cx="4283828" cy="1166656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تعريف الغسل  </a:t>
            </a:r>
          </a:p>
        </p:txBody>
      </p:sp>
      <p:sp>
        <p:nvSpPr>
          <p:cNvPr id="140" name="هو تعميم جميع  البدن بالماء"/>
          <p:cNvSpPr txBox="1"/>
          <p:nvPr/>
        </p:nvSpPr>
        <p:spPr>
          <a:xfrm>
            <a:off x="3892640" y="2994048"/>
            <a:ext cx="7570994" cy="2413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85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هو تعميم جميع  البدن بالماء </a:t>
            </a:r>
          </a:p>
        </p:txBody>
      </p:sp>
      <p:sp>
        <p:nvSpPr>
          <p:cNvPr id="141" name="واجب"/>
          <p:cNvSpPr txBox="1"/>
          <p:nvPr/>
        </p:nvSpPr>
        <p:spPr>
          <a:xfrm>
            <a:off x="8145020" y="7252483"/>
            <a:ext cx="3123783" cy="1193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واجب </a:t>
            </a:r>
          </a:p>
        </p:txBody>
      </p:sp>
      <p:sp>
        <p:nvSpPr>
          <p:cNvPr id="142" name="مستحب"/>
          <p:cNvSpPr txBox="1"/>
          <p:nvPr/>
        </p:nvSpPr>
        <p:spPr>
          <a:xfrm>
            <a:off x="4036238" y="7252483"/>
            <a:ext cx="3284823" cy="1193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8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مستحب  </a:t>
            </a:r>
          </a:p>
        </p:txBody>
      </p:sp>
      <p:pic>
        <p:nvPicPr>
          <p:cNvPr id="143" name="7F69A691-2F01-4418-9763-96C63448971D-L0-001.png" descr="7F69A691-2F01-4418-9763-96C63448971D-L0-001.png"/>
          <p:cNvPicPr>
            <a:picLocks noChangeAspect="1"/>
          </p:cNvPicPr>
          <p:nvPr/>
        </p:nvPicPr>
        <p:blipFill>
          <a:blip r:embed="rId3">
            <a:extLst/>
          </a:blip>
          <a:srcRect l="17037" t="4577" r="54539" b="39531"/>
          <a:stretch>
            <a:fillRect/>
          </a:stretch>
        </p:blipFill>
        <p:spPr>
          <a:xfrm>
            <a:off x="595369" y="375786"/>
            <a:ext cx="2818970" cy="311648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أنواع الغسل"/>
          <p:cNvSpPr txBox="1"/>
          <p:nvPr/>
        </p:nvSpPr>
        <p:spPr>
          <a:xfrm>
            <a:off x="5698303" y="5883653"/>
            <a:ext cx="3959669" cy="1166656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أنواع الغسل  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3"/>
      <p:bldP build="whole" bldLvl="1" animBg="1" rev="0" advAuto="0" spid="140" grpId="1"/>
      <p:bldP build="whole" bldLvl="1" animBg="1" rev="0" advAuto="0" spid="14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مسلم يكون طاهراً في جسمه وثوبه ومكان صلاته ."/>
          <p:cNvSpPr/>
          <p:nvPr/>
        </p:nvSpPr>
        <p:spPr>
          <a:xfrm>
            <a:off x="7003814" y="3352310"/>
            <a:ext cx="3076582" cy="4496779"/>
          </a:xfrm>
          <a:prstGeom prst="roundRect">
            <a:avLst>
              <a:gd name="adj" fmla="val 30165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2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المسلم يكون طاهراً في جسمه وثوبه ومكان صلاته .</a:t>
            </a:r>
          </a:p>
        </p:txBody>
      </p:sp>
      <p:sp>
        <p:nvSpPr>
          <p:cNvPr id="147" name="اهتم الاسلام بالطهارة وأمر بالوضوء والغسل ."/>
          <p:cNvSpPr/>
          <p:nvPr/>
        </p:nvSpPr>
        <p:spPr>
          <a:xfrm>
            <a:off x="3491497" y="3352310"/>
            <a:ext cx="3138588" cy="4496779"/>
          </a:xfrm>
          <a:prstGeom prst="roundRect">
            <a:avLst>
              <a:gd name="adj" fmla="val 29569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20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/>
            <a:r>
              <a:t>اهتم الاسلام بالطهارة وأمر بالوضوء والغسل .</a:t>
            </a:r>
          </a:p>
        </p:txBody>
      </p:sp>
      <p:sp>
        <p:nvSpPr>
          <p:cNvPr id="148" name="الطهارة في الاسلام"/>
          <p:cNvSpPr txBox="1"/>
          <p:nvPr/>
        </p:nvSpPr>
        <p:spPr>
          <a:xfrm>
            <a:off x="3695631" y="1490299"/>
            <a:ext cx="5613539" cy="1166656"/>
          </a:xfrm>
          <a:prstGeom prst="rect">
            <a:avLst/>
          </a:prstGeom>
          <a:ln w="1270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الطهارة في الاسلام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نشاط ١ صـ ٣٠"/>
          <p:cNvSpPr txBox="1"/>
          <p:nvPr/>
        </p:nvSpPr>
        <p:spPr>
          <a:xfrm>
            <a:off x="1995314" y="1821649"/>
            <a:ext cx="4234561" cy="1017058"/>
          </a:xfrm>
          <a:prstGeom prst="rect">
            <a:avLst/>
          </a:prstGeom>
          <a:ln w="1143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1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نشاط ١ صـ ٣٠  </a:t>
            </a:r>
          </a:p>
        </p:txBody>
      </p:sp>
      <p:pic>
        <p:nvPicPr>
          <p:cNvPr id="151" name="D3956C1F-2741-4D85-B729-E20D10897A94-L0-001.png" descr="D3956C1F-2741-4D85-B729-E20D10897A94-L0-001.png"/>
          <p:cNvPicPr>
            <a:picLocks noChangeAspect="1"/>
          </p:cNvPicPr>
          <p:nvPr/>
        </p:nvPicPr>
        <p:blipFill>
          <a:blip r:embed="rId3">
            <a:extLst/>
          </a:blip>
          <a:srcRect l="12448" t="33344" r="8505" b="22492"/>
          <a:stretch>
            <a:fillRect/>
          </a:stretch>
        </p:blipFill>
        <p:spPr>
          <a:xfrm>
            <a:off x="1762908" y="3633636"/>
            <a:ext cx="9721803" cy="4073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التيمم…"/>
          <p:cNvSpPr txBox="1"/>
          <p:nvPr/>
        </p:nvSpPr>
        <p:spPr>
          <a:xfrm>
            <a:off x="6208161" y="5564343"/>
            <a:ext cx="2107432" cy="1768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0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التيمم </a:t>
            </a:r>
          </a:p>
          <a:p>
            <a:pPr>
              <a:defRPr b="0" sz="5000">
                <a:solidFill>
                  <a:schemeClr val="accent5">
                    <a:lumOff val="-29866"/>
                  </a:schemeClr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الغسل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موجبات الغسل"/>
          <p:cNvSpPr txBox="1"/>
          <p:nvPr/>
        </p:nvSpPr>
        <p:spPr>
          <a:xfrm>
            <a:off x="2911534" y="1266859"/>
            <a:ext cx="7181732" cy="120475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موجبات الغسل  </a:t>
            </a:r>
          </a:p>
        </p:txBody>
      </p:sp>
      <p:sp>
        <p:nvSpPr>
          <p:cNvPr id="155" name="انتهاء فترة الحيض و النفاس"/>
          <p:cNvSpPr txBox="1"/>
          <p:nvPr/>
        </p:nvSpPr>
        <p:spPr>
          <a:xfrm>
            <a:off x="3434745" y="5714267"/>
            <a:ext cx="7382071" cy="8763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5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انتهاء فترة الحيض و النفاس </a:t>
            </a:r>
          </a:p>
        </p:txBody>
      </p:sp>
      <p:sp>
        <p:nvSpPr>
          <p:cNvPr id="156" name="الموت"/>
          <p:cNvSpPr txBox="1"/>
          <p:nvPr/>
        </p:nvSpPr>
        <p:spPr>
          <a:xfrm>
            <a:off x="4025670" y="7047035"/>
            <a:ext cx="6200221" cy="990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5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الموت </a:t>
            </a:r>
          </a:p>
        </p:txBody>
      </p:sp>
      <p:sp>
        <p:nvSpPr>
          <p:cNvPr id="157" name="الدخول الى الإسلام"/>
          <p:cNvSpPr txBox="1"/>
          <p:nvPr/>
        </p:nvSpPr>
        <p:spPr>
          <a:xfrm>
            <a:off x="3129214" y="2982315"/>
            <a:ext cx="6746372" cy="9144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الدخول الى الإسلام </a:t>
            </a:r>
          </a:p>
        </p:txBody>
      </p:sp>
      <p:sp>
        <p:nvSpPr>
          <p:cNvPr id="158" name="الجنابة"/>
          <p:cNvSpPr txBox="1"/>
          <p:nvPr/>
        </p:nvSpPr>
        <p:spPr>
          <a:xfrm>
            <a:off x="4519902" y="4343399"/>
            <a:ext cx="5211757" cy="91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الجنابة</a:t>
            </a:r>
          </a:p>
        </p:txBody>
      </p:sp>
      <p:grpSp>
        <p:nvGrpSpPr>
          <p:cNvPr id="161" name="صورة"/>
          <p:cNvGrpSpPr/>
          <p:nvPr/>
        </p:nvGrpSpPr>
        <p:grpSpPr>
          <a:xfrm>
            <a:off x="183705" y="4105818"/>
            <a:ext cx="2728386" cy="4555310"/>
            <a:chOff x="0" y="0"/>
            <a:chExt cx="2728385" cy="4555309"/>
          </a:xfrm>
        </p:grpSpPr>
        <p:pic>
          <p:nvPicPr>
            <p:cNvPr id="160" name="صورة" descr="صورة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3953" t="0" r="30051" b="38031"/>
            <a:stretch>
              <a:fillRect/>
            </a:stretch>
          </p:blipFill>
          <p:spPr>
            <a:xfrm>
              <a:off x="127000" y="88900"/>
              <a:ext cx="2474516" cy="42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8574" y="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59" name="صورة" descr="صورة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728386" cy="45553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6" grpId="3"/>
      <p:bldP build="whole" bldLvl="1" animBg="1" rev="0" advAuto="0" spid="157" grpId="1"/>
      <p:bldP build="whole" bldLvl="1" animBg="1" rev="0" advAuto="0" spid="158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ما يحرم على الحيض والنفساء"/>
          <p:cNvSpPr txBox="1"/>
          <p:nvPr/>
        </p:nvSpPr>
        <p:spPr>
          <a:xfrm>
            <a:off x="1818701" y="987838"/>
            <a:ext cx="9367398" cy="120475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ما يحرم على الحيض والنفساء </a:t>
            </a:r>
          </a:p>
        </p:txBody>
      </p:sp>
      <p:sp>
        <p:nvSpPr>
          <p:cNvPr id="164" name="مس المصحف"/>
          <p:cNvSpPr txBox="1"/>
          <p:nvPr/>
        </p:nvSpPr>
        <p:spPr>
          <a:xfrm>
            <a:off x="1900129" y="5551505"/>
            <a:ext cx="7382070" cy="8763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5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مس المصحف</a:t>
            </a:r>
          </a:p>
        </p:txBody>
      </p:sp>
      <p:sp>
        <p:nvSpPr>
          <p:cNvPr id="165" name="الطواف حول الكعبة"/>
          <p:cNvSpPr txBox="1"/>
          <p:nvPr/>
        </p:nvSpPr>
        <p:spPr>
          <a:xfrm>
            <a:off x="5002244" y="7047035"/>
            <a:ext cx="6200222" cy="990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5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الطواف حول الكعبة </a:t>
            </a:r>
          </a:p>
        </p:txBody>
      </p:sp>
      <p:sp>
        <p:nvSpPr>
          <p:cNvPr id="166" name="الصلاة"/>
          <p:cNvSpPr txBox="1"/>
          <p:nvPr/>
        </p:nvSpPr>
        <p:spPr>
          <a:xfrm>
            <a:off x="1873618" y="2832099"/>
            <a:ext cx="6746373" cy="9144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الصلاة</a:t>
            </a:r>
          </a:p>
        </p:txBody>
      </p:sp>
      <p:sp>
        <p:nvSpPr>
          <p:cNvPr id="167" name="المكث في المسجد"/>
          <p:cNvSpPr txBox="1"/>
          <p:nvPr/>
        </p:nvSpPr>
        <p:spPr>
          <a:xfrm>
            <a:off x="6008015" y="4017875"/>
            <a:ext cx="5211757" cy="91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المكث في المسجد </a:t>
            </a:r>
          </a:p>
        </p:txBody>
      </p:sp>
      <p:pic>
        <p:nvPicPr>
          <p:cNvPr id="168" name="pasted-movie.gif" descr="pasted-movi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203" y="2091649"/>
            <a:ext cx="1357145" cy="2395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3043" t="21968" r="13590" b="19563"/>
          <a:stretch>
            <a:fillRect/>
          </a:stretch>
        </p:blipFill>
        <p:spPr>
          <a:xfrm>
            <a:off x="10158657" y="3825780"/>
            <a:ext cx="2637632" cy="2102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20446" y="2"/>
                </a:moveTo>
                <a:cubicBezTo>
                  <a:pt x="20300" y="19"/>
                  <a:pt x="20155" y="155"/>
                  <a:pt x="19952" y="409"/>
                </a:cubicBezTo>
                <a:cubicBezTo>
                  <a:pt x="19546" y="918"/>
                  <a:pt x="19457" y="2108"/>
                  <a:pt x="19468" y="6885"/>
                </a:cubicBezTo>
                <a:cubicBezTo>
                  <a:pt x="19476" y="10104"/>
                  <a:pt x="19355" y="12837"/>
                  <a:pt x="19201" y="12957"/>
                </a:cubicBezTo>
                <a:cubicBezTo>
                  <a:pt x="19047" y="13076"/>
                  <a:pt x="18732" y="12673"/>
                  <a:pt x="18499" y="12064"/>
                </a:cubicBezTo>
                <a:cubicBezTo>
                  <a:pt x="18267" y="11455"/>
                  <a:pt x="17687" y="10723"/>
                  <a:pt x="17212" y="10438"/>
                </a:cubicBezTo>
                <a:cubicBezTo>
                  <a:pt x="15969" y="9691"/>
                  <a:pt x="14179" y="10659"/>
                  <a:pt x="13904" y="12227"/>
                </a:cubicBezTo>
                <a:cubicBezTo>
                  <a:pt x="13534" y="14339"/>
                  <a:pt x="13478" y="14415"/>
                  <a:pt x="12402" y="14285"/>
                </a:cubicBezTo>
                <a:cubicBezTo>
                  <a:pt x="11375" y="14161"/>
                  <a:pt x="11359" y="14131"/>
                  <a:pt x="11304" y="11991"/>
                </a:cubicBezTo>
                <a:cubicBezTo>
                  <a:pt x="11241" y="9542"/>
                  <a:pt x="10611" y="8177"/>
                  <a:pt x="8983" y="6982"/>
                </a:cubicBezTo>
                <a:cubicBezTo>
                  <a:pt x="5918" y="4732"/>
                  <a:pt x="2239" y="7565"/>
                  <a:pt x="2126" y="12264"/>
                </a:cubicBezTo>
                <a:cubicBezTo>
                  <a:pt x="2081" y="14095"/>
                  <a:pt x="2045" y="14164"/>
                  <a:pt x="1040" y="14285"/>
                </a:cubicBezTo>
                <a:lnTo>
                  <a:pt x="0" y="14412"/>
                </a:lnTo>
                <a:lnTo>
                  <a:pt x="0" y="17998"/>
                </a:lnTo>
                <a:lnTo>
                  <a:pt x="0" y="21584"/>
                </a:lnTo>
                <a:lnTo>
                  <a:pt x="10800" y="21584"/>
                </a:lnTo>
                <a:lnTo>
                  <a:pt x="21600" y="21584"/>
                </a:lnTo>
                <a:lnTo>
                  <a:pt x="21512" y="11188"/>
                </a:lnTo>
                <a:cubicBezTo>
                  <a:pt x="21437" y="2479"/>
                  <a:pt x="21341" y="714"/>
                  <a:pt x="20934" y="291"/>
                </a:cubicBezTo>
                <a:cubicBezTo>
                  <a:pt x="20736" y="85"/>
                  <a:pt x="20592" y="-16"/>
                  <a:pt x="20446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3246" t="4566" r="3778" b="3737"/>
          <a:stretch>
            <a:fillRect/>
          </a:stretch>
        </p:blipFill>
        <p:spPr>
          <a:xfrm>
            <a:off x="954432" y="4936256"/>
            <a:ext cx="1684003" cy="2106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2" h="21575" fill="norm" stroke="1" extrusionOk="0">
                <a:moveTo>
                  <a:pt x="6270" y="5"/>
                </a:moveTo>
                <a:cubicBezTo>
                  <a:pt x="6150" y="-3"/>
                  <a:pt x="6079" y="-3"/>
                  <a:pt x="6064" y="9"/>
                </a:cubicBezTo>
                <a:cubicBezTo>
                  <a:pt x="5799" y="224"/>
                  <a:pt x="-151" y="17437"/>
                  <a:pt x="3" y="17543"/>
                </a:cubicBezTo>
                <a:cubicBezTo>
                  <a:pt x="64" y="17584"/>
                  <a:pt x="3349" y="18498"/>
                  <a:pt x="7306" y="19575"/>
                </a:cubicBezTo>
                <a:cubicBezTo>
                  <a:pt x="11264" y="20651"/>
                  <a:pt x="14614" y="21552"/>
                  <a:pt x="14750" y="21574"/>
                </a:cubicBezTo>
                <a:cubicBezTo>
                  <a:pt x="14886" y="21597"/>
                  <a:pt x="15223" y="20953"/>
                  <a:pt x="15500" y="20144"/>
                </a:cubicBezTo>
                <a:cubicBezTo>
                  <a:pt x="15634" y="19752"/>
                  <a:pt x="16518" y="17204"/>
                  <a:pt x="17084" y="15575"/>
                </a:cubicBezTo>
                <a:cubicBezTo>
                  <a:pt x="16814" y="15409"/>
                  <a:pt x="16664" y="14877"/>
                  <a:pt x="16863" y="14454"/>
                </a:cubicBezTo>
                <a:cubicBezTo>
                  <a:pt x="17025" y="14108"/>
                  <a:pt x="17324" y="14095"/>
                  <a:pt x="17532" y="14295"/>
                </a:cubicBezTo>
                <a:cubicBezTo>
                  <a:pt x="18033" y="12855"/>
                  <a:pt x="18196" y="12381"/>
                  <a:pt x="18774" y="10723"/>
                </a:cubicBezTo>
                <a:cubicBezTo>
                  <a:pt x="20298" y="6349"/>
                  <a:pt x="21449" y="2692"/>
                  <a:pt x="21334" y="2598"/>
                </a:cubicBezTo>
                <a:cubicBezTo>
                  <a:pt x="21008" y="2330"/>
                  <a:pt x="8077" y="125"/>
                  <a:pt x="6270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1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0" t="21981" r="3890" b="5501"/>
          <a:stretch>
            <a:fillRect/>
          </a:stretch>
        </p:blipFill>
        <p:spPr>
          <a:xfrm>
            <a:off x="9915899" y="6924196"/>
            <a:ext cx="3001567" cy="2287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fill="norm" stroke="1" extrusionOk="0">
                <a:moveTo>
                  <a:pt x="14189" y="2"/>
                </a:moveTo>
                <a:cubicBezTo>
                  <a:pt x="14174" y="21"/>
                  <a:pt x="14164" y="178"/>
                  <a:pt x="14154" y="481"/>
                </a:cubicBezTo>
                <a:cubicBezTo>
                  <a:pt x="14142" y="863"/>
                  <a:pt x="14016" y="1301"/>
                  <a:pt x="13874" y="1455"/>
                </a:cubicBezTo>
                <a:cubicBezTo>
                  <a:pt x="13683" y="1662"/>
                  <a:pt x="13664" y="1809"/>
                  <a:pt x="13803" y="2027"/>
                </a:cubicBezTo>
                <a:cubicBezTo>
                  <a:pt x="13906" y="2189"/>
                  <a:pt x="13942" y="2424"/>
                  <a:pt x="13883" y="2548"/>
                </a:cubicBezTo>
                <a:cubicBezTo>
                  <a:pt x="13824" y="2672"/>
                  <a:pt x="13896" y="3071"/>
                  <a:pt x="14040" y="3435"/>
                </a:cubicBezTo>
                <a:cubicBezTo>
                  <a:pt x="14336" y="4182"/>
                  <a:pt x="14388" y="5354"/>
                  <a:pt x="14134" y="5559"/>
                </a:cubicBezTo>
                <a:cubicBezTo>
                  <a:pt x="14042" y="5633"/>
                  <a:pt x="13351" y="5482"/>
                  <a:pt x="12601" y="5218"/>
                </a:cubicBezTo>
                <a:cubicBezTo>
                  <a:pt x="11308" y="4763"/>
                  <a:pt x="11201" y="4755"/>
                  <a:pt x="10544" y="5098"/>
                </a:cubicBezTo>
                <a:cubicBezTo>
                  <a:pt x="10164" y="5297"/>
                  <a:pt x="9773" y="5395"/>
                  <a:pt x="9673" y="5315"/>
                </a:cubicBezTo>
                <a:cubicBezTo>
                  <a:pt x="9555" y="5220"/>
                  <a:pt x="9530" y="4600"/>
                  <a:pt x="9605" y="3529"/>
                </a:cubicBezTo>
                <a:cubicBezTo>
                  <a:pt x="9693" y="2261"/>
                  <a:pt x="9664" y="1785"/>
                  <a:pt x="9471" y="1425"/>
                </a:cubicBezTo>
                <a:cubicBezTo>
                  <a:pt x="9333" y="1169"/>
                  <a:pt x="9261" y="819"/>
                  <a:pt x="9311" y="649"/>
                </a:cubicBezTo>
                <a:cubicBezTo>
                  <a:pt x="9360" y="480"/>
                  <a:pt x="9317" y="342"/>
                  <a:pt x="9213" y="342"/>
                </a:cubicBezTo>
                <a:cubicBezTo>
                  <a:pt x="9110" y="342"/>
                  <a:pt x="9025" y="542"/>
                  <a:pt x="9025" y="788"/>
                </a:cubicBezTo>
                <a:cubicBezTo>
                  <a:pt x="9025" y="1034"/>
                  <a:pt x="8933" y="1426"/>
                  <a:pt x="8822" y="1657"/>
                </a:cubicBezTo>
                <a:cubicBezTo>
                  <a:pt x="8667" y="1981"/>
                  <a:pt x="8674" y="2436"/>
                  <a:pt x="8854" y="3675"/>
                </a:cubicBezTo>
                <a:cubicBezTo>
                  <a:pt x="9012" y="4769"/>
                  <a:pt x="9031" y="5388"/>
                  <a:pt x="8914" y="5630"/>
                </a:cubicBezTo>
                <a:cubicBezTo>
                  <a:pt x="8820" y="5824"/>
                  <a:pt x="8003" y="6338"/>
                  <a:pt x="7097" y="6772"/>
                </a:cubicBezTo>
                <a:lnTo>
                  <a:pt x="5449" y="7562"/>
                </a:lnTo>
                <a:lnTo>
                  <a:pt x="5446" y="10004"/>
                </a:lnTo>
                <a:cubicBezTo>
                  <a:pt x="5438" y="13931"/>
                  <a:pt x="5250" y="18412"/>
                  <a:pt x="5075" y="18848"/>
                </a:cubicBezTo>
                <a:cubicBezTo>
                  <a:pt x="4949" y="19162"/>
                  <a:pt x="4862" y="19194"/>
                  <a:pt x="4678" y="18994"/>
                </a:cubicBezTo>
                <a:cubicBezTo>
                  <a:pt x="4548" y="18854"/>
                  <a:pt x="4367" y="18797"/>
                  <a:pt x="4275" y="18871"/>
                </a:cubicBezTo>
                <a:cubicBezTo>
                  <a:pt x="4184" y="18944"/>
                  <a:pt x="4067" y="18913"/>
                  <a:pt x="4013" y="18800"/>
                </a:cubicBezTo>
                <a:cubicBezTo>
                  <a:pt x="3863" y="18484"/>
                  <a:pt x="576" y="18652"/>
                  <a:pt x="263" y="18991"/>
                </a:cubicBezTo>
                <a:cubicBezTo>
                  <a:pt x="61" y="19209"/>
                  <a:pt x="0" y="19739"/>
                  <a:pt x="0" y="21249"/>
                </a:cubicBezTo>
                <a:lnTo>
                  <a:pt x="0" y="21582"/>
                </a:lnTo>
                <a:lnTo>
                  <a:pt x="21600" y="21582"/>
                </a:lnTo>
                <a:lnTo>
                  <a:pt x="21600" y="18017"/>
                </a:lnTo>
                <a:cubicBezTo>
                  <a:pt x="21478" y="18005"/>
                  <a:pt x="21355" y="18033"/>
                  <a:pt x="21206" y="18107"/>
                </a:cubicBezTo>
                <a:cubicBezTo>
                  <a:pt x="20924" y="18247"/>
                  <a:pt x="20615" y="18246"/>
                  <a:pt x="20326" y="18103"/>
                </a:cubicBezTo>
                <a:cubicBezTo>
                  <a:pt x="20050" y="17966"/>
                  <a:pt x="19673" y="17956"/>
                  <a:pt x="19327" y="18081"/>
                </a:cubicBezTo>
                <a:cubicBezTo>
                  <a:pt x="19021" y="18191"/>
                  <a:pt x="18579" y="18233"/>
                  <a:pt x="18344" y="18174"/>
                </a:cubicBezTo>
                <a:cubicBezTo>
                  <a:pt x="18109" y="18116"/>
                  <a:pt x="17862" y="18185"/>
                  <a:pt x="17796" y="18324"/>
                </a:cubicBezTo>
                <a:cubicBezTo>
                  <a:pt x="17706" y="18514"/>
                  <a:pt x="17615" y="18511"/>
                  <a:pt x="17436" y="18317"/>
                </a:cubicBezTo>
                <a:cubicBezTo>
                  <a:pt x="17277" y="18145"/>
                  <a:pt x="17196" y="17598"/>
                  <a:pt x="17196" y="16703"/>
                </a:cubicBezTo>
                <a:cubicBezTo>
                  <a:pt x="17196" y="15114"/>
                  <a:pt x="16884" y="8314"/>
                  <a:pt x="16765" y="7326"/>
                </a:cubicBezTo>
                <a:cubicBezTo>
                  <a:pt x="16692" y="6721"/>
                  <a:pt x="16588" y="6612"/>
                  <a:pt x="15822" y="6356"/>
                </a:cubicBezTo>
                <a:cubicBezTo>
                  <a:pt x="14740" y="5995"/>
                  <a:pt x="14570" y="5520"/>
                  <a:pt x="14711" y="3248"/>
                </a:cubicBezTo>
                <a:cubicBezTo>
                  <a:pt x="14789" y="1995"/>
                  <a:pt x="14757" y="1516"/>
                  <a:pt x="14574" y="1249"/>
                </a:cubicBezTo>
                <a:cubicBezTo>
                  <a:pt x="14442" y="1056"/>
                  <a:pt x="14297" y="648"/>
                  <a:pt x="14254" y="342"/>
                </a:cubicBezTo>
                <a:cubicBezTo>
                  <a:pt x="14221" y="100"/>
                  <a:pt x="14203" y="-18"/>
                  <a:pt x="14189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3"/>
      <p:bldP build="whole" bldLvl="1" animBg="1" rev="0" advAuto="0" spid="166" grpId="1"/>
      <p:bldP build="whole" bldLvl="1" animBg="1" rev="0" advAuto="0" spid="167" grpId="4"/>
      <p:bldP build="whole" bldLvl="1" animBg="1" rev="0" advAuto="0" spid="16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مستحبات الغسل"/>
          <p:cNvSpPr txBox="1"/>
          <p:nvPr/>
        </p:nvSpPr>
        <p:spPr>
          <a:xfrm>
            <a:off x="2911534" y="1266859"/>
            <a:ext cx="7181732" cy="1204756"/>
          </a:xfrm>
          <a:prstGeom prst="rect">
            <a:avLst/>
          </a:prstGeom>
          <a:ln w="1651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0" sz="60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r>
              <a:t>مستحبات الغسل</a:t>
            </a:r>
          </a:p>
        </p:txBody>
      </p:sp>
      <p:sp>
        <p:nvSpPr>
          <p:cNvPr id="174" name="الاحرام للحج والعمرة"/>
          <p:cNvSpPr txBox="1"/>
          <p:nvPr/>
        </p:nvSpPr>
        <p:spPr>
          <a:xfrm>
            <a:off x="3434745" y="5714267"/>
            <a:ext cx="7382071" cy="8763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57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الاحرام للحج والعمرة</a:t>
            </a:r>
          </a:p>
        </p:txBody>
      </p:sp>
      <p:sp>
        <p:nvSpPr>
          <p:cNvPr id="175" name="غسل الجمعة"/>
          <p:cNvSpPr txBox="1"/>
          <p:nvPr/>
        </p:nvSpPr>
        <p:spPr>
          <a:xfrm>
            <a:off x="3129214" y="2982315"/>
            <a:ext cx="6746372" cy="914401"/>
          </a:xfrm>
          <a:prstGeom prst="rect">
            <a:avLst/>
          </a:prstGeom>
          <a:solidFill>
            <a:srgbClr val="D6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غسل الجمعة</a:t>
            </a:r>
          </a:p>
        </p:txBody>
      </p:sp>
      <p:sp>
        <p:nvSpPr>
          <p:cNvPr id="176" name="غسل من غسل ميتاً"/>
          <p:cNvSpPr txBox="1"/>
          <p:nvPr/>
        </p:nvSpPr>
        <p:spPr>
          <a:xfrm>
            <a:off x="4519902" y="4343399"/>
            <a:ext cx="5211757" cy="914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غسل من غسل ميتاً</a:t>
            </a:r>
          </a:p>
        </p:txBody>
      </p:sp>
      <p:grpSp>
        <p:nvGrpSpPr>
          <p:cNvPr id="179" name="صورة"/>
          <p:cNvGrpSpPr/>
          <p:nvPr/>
        </p:nvGrpSpPr>
        <p:grpSpPr>
          <a:xfrm>
            <a:off x="90698" y="4291832"/>
            <a:ext cx="2728386" cy="4555311"/>
            <a:chOff x="0" y="0"/>
            <a:chExt cx="2728385" cy="4555309"/>
          </a:xfrm>
        </p:grpSpPr>
        <p:pic>
          <p:nvPicPr>
            <p:cNvPr id="178" name="صورة" descr="صورة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3953" t="0" r="30051" b="38031"/>
            <a:stretch>
              <a:fillRect/>
            </a:stretch>
          </p:blipFill>
          <p:spPr>
            <a:xfrm>
              <a:off x="127000" y="88900"/>
              <a:ext cx="2474516" cy="42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8574" y="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77" name="صورة" descr="صورة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728386" cy="4555311"/>
            </a:xfrm>
            <a:prstGeom prst="rect">
              <a:avLst/>
            </a:prstGeom>
            <a:effectLst/>
          </p:spPr>
        </p:pic>
      </p:grpSp>
      <p:sp>
        <p:nvSpPr>
          <p:cNvPr id="180" name="من أراد دخول مكة والوقوف بعرفة"/>
          <p:cNvSpPr txBox="1"/>
          <p:nvPr/>
        </p:nvSpPr>
        <p:spPr>
          <a:xfrm>
            <a:off x="2537557" y="7047035"/>
            <a:ext cx="8618405" cy="990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65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من أراد دخول مكة والوقوف بعرفة 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4" grpId="2"/>
      <p:bldP build="whole" bldLvl="1" animBg="1" rev="0" advAuto="0" spid="176" grpId="4"/>
      <p:bldP build="whole" bldLvl="1" animBg="1" rev="0" advAuto="0" spid="180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