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58" r:id="rId4"/>
    <p:sldId id="260" r:id="rId5"/>
    <p:sldId id="262" r:id="rId6"/>
    <p:sldId id="270" r:id="rId7"/>
    <p:sldId id="271" r:id="rId8"/>
    <p:sldId id="269" r:id="rId9"/>
    <p:sldId id="275" r:id="rId10"/>
    <p:sldId id="276" r:id="rId11"/>
    <p:sldId id="277" r:id="rId12"/>
    <p:sldId id="278" r:id="rId13"/>
    <p:sldId id="279" r:id="rId14"/>
    <p:sldId id="28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572E6-6FC8-43CB-9457-15256B15E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5241" y="1003176"/>
            <a:ext cx="8915399" cy="1226313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accent3">
                    <a:lumMod val="50000"/>
                  </a:schemeClr>
                </a:solidFill>
              </a:rPr>
              <a:t>مهارات الضبط والتسوية</a:t>
            </a:r>
            <a:endParaRPr lang="ar-KW" sz="6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4A70312-1D59-4175-A362-022B3623F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0133" y="2865858"/>
            <a:ext cx="8915399" cy="1126283"/>
          </a:xfrm>
        </p:spPr>
        <p:txBody>
          <a:bodyPr>
            <a:normAutofit/>
          </a:bodyPr>
          <a:lstStyle/>
          <a:p>
            <a:pPr marL="285750" indent="-285750" algn="r">
              <a:buFontTx/>
              <a:buChar char="-"/>
            </a:pPr>
            <a:r>
              <a:rPr lang="ar-SA" sz="2800" dirty="0">
                <a:solidFill>
                  <a:schemeClr val="accent3">
                    <a:lumMod val="50000"/>
                  </a:schemeClr>
                </a:solidFill>
              </a:rPr>
              <a:t>خطوات و مراحل (إمكانية تجميع أكثر من مسطح).</a:t>
            </a:r>
          </a:p>
          <a:p>
            <a:pPr marL="285750" indent="-285750" algn="r">
              <a:buFontTx/>
              <a:buChar char="-"/>
            </a:pPr>
            <a:r>
              <a:rPr lang="ar-SA" sz="2800" dirty="0">
                <a:solidFill>
                  <a:schemeClr val="accent3">
                    <a:lumMod val="50000"/>
                  </a:schemeClr>
                </a:solidFill>
              </a:rPr>
              <a:t>خامات وعدد و أدوات وقواعد الأمن والسلامة المصاحب لها.</a:t>
            </a:r>
            <a:endParaRPr lang="ar-KW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51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3044974" y="361584"/>
            <a:ext cx="10058400" cy="975402"/>
          </a:xfrm>
        </p:spPr>
        <p:txBody>
          <a:bodyPr>
            <a:normAutofit/>
          </a:bodyPr>
          <a:lstStyle/>
          <a:p>
            <a:r>
              <a:rPr lang="ar-SA" sz="4800" b="1" dirty="0">
                <a:solidFill>
                  <a:schemeClr val="accent3">
                    <a:lumMod val="50000"/>
                  </a:schemeClr>
                </a:solidFill>
              </a:rPr>
              <a:t>عملية دهان الوجه الاول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20" y="3221435"/>
            <a:ext cx="4330669" cy="146126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6" y="5098216"/>
            <a:ext cx="4330669" cy="129521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043" y="1782062"/>
            <a:ext cx="4330669" cy="1228796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 rot="10800000" flipV="1">
            <a:off x="5696712" y="2021107"/>
            <a:ext cx="64085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بعد الانتهاء من عملية </a:t>
            </a:r>
            <a:r>
              <a:rPr lang="ar-KW" sz="3600" dirty="0"/>
              <a:t>الصنفرة</a:t>
            </a:r>
            <a:r>
              <a:rPr lang="ar-SA" sz="3600" dirty="0"/>
              <a:t> 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3396618" y="3186090"/>
            <a:ext cx="1046328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3600" dirty="0"/>
          </a:p>
          <a:p>
            <a:pPr algn="ctr"/>
            <a:r>
              <a:rPr lang="ar-SA" sz="3600" dirty="0"/>
              <a:t>الاستعداد لعملية الدهان</a:t>
            </a:r>
            <a:r>
              <a:rPr lang="ar-KW" sz="3600" dirty="0"/>
              <a:t> </a:t>
            </a:r>
            <a:r>
              <a:rPr lang="ar-SA" sz="3600" dirty="0"/>
              <a:t>بلبس القفاز</a:t>
            </a:r>
          </a:p>
        </p:txBody>
      </p:sp>
      <p:cxnSp>
        <p:nvCxnSpPr>
          <p:cNvPr id="18" name="رابط كسهم مستقيم 17"/>
          <p:cNvCxnSpPr/>
          <p:nvPr/>
        </p:nvCxnSpPr>
        <p:spPr>
          <a:xfrm>
            <a:off x="5429941" y="3221435"/>
            <a:ext cx="6044339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>
            <a:off x="5429941" y="4842918"/>
            <a:ext cx="6177183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مربع نص 36"/>
          <p:cNvSpPr txBox="1"/>
          <p:nvPr/>
        </p:nvSpPr>
        <p:spPr>
          <a:xfrm>
            <a:off x="5429941" y="5291362"/>
            <a:ext cx="686432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إعداد الدهان لطلاء طبقة الأساس  </a:t>
            </a:r>
          </a:p>
        </p:txBody>
      </p:sp>
    </p:spTree>
    <p:extLst>
      <p:ext uri="{BB962C8B-B14F-4D97-AF65-F5344CB8AC3E}">
        <p14:creationId xmlns:p14="http://schemas.microsoft.com/office/powerpoint/2010/main" val="72351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12" y="1914529"/>
            <a:ext cx="5494902" cy="4227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230" y="1914529"/>
            <a:ext cx="4769815" cy="420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ربع نص 3"/>
          <p:cNvSpPr txBox="1"/>
          <p:nvPr/>
        </p:nvSpPr>
        <p:spPr>
          <a:xfrm>
            <a:off x="1700564" y="452662"/>
            <a:ext cx="1029530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بعد دهان الأساس يتم خلط اللون المطلوب</a:t>
            </a:r>
          </a:p>
          <a:p>
            <a:pPr algn="ctr"/>
            <a:r>
              <a:rPr lang="ar-SA" sz="3200" b="1" dirty="0"/>
              <a:t> لتحضيره او استخدام لون جاهز </a:t>
            </a:r>
          </a:p>
        </p:txBody>
      </p:sp>
    </p:spTree>
    <p:extLst>
      <p:ext uri="{BB962C8B-B14F-4D97-AF65-F5344CB8AC3E}">
        <p14:creationId xmlns:p14="http://schemas.microsoft.com/office/powerpoint/2010/main" val="96108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47364" r="21443" b="48430"/>
          <a:stretch/>
        </p:blipFill>
        <p:spPr>
          <a:xfrm>
            <a:off x="7059168" y="1726585"/>
            <a:ext cx="4108762" cy="478233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2289258"/>
            <a:ext cx="4526280" cy="36569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332107" y="241679"/>
            <a:ext cx="1185989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5400" dirty="0"/>
              <a:t>انواع الفرش والرولات</a:t>
            </a:r>
          </a:p>
          <a:p>
            <a:pPr algn="ctr" rtl="1"/>
            <a:r>
              <a:rPr lang="ar-SA" sz="5400" dirty="0"/>
              <a:t> المستخدمة</a:t>
            </a:r>
            <a:r>
              <a:rPr lang="ar-KW" sz="5400" dirty="0"/>
              <a:t> </a:t>
            </a:r>
            <a:r>
              <a:rPr lang="ar-SA" sz="5400" dirty="0"/>
              <a:t>في الدهان</a:t>
            </a:r>
          </a:p>
        </p:txBody>
      </p:sp>
    </p:spTree>
    <p:extLst>
      <p:ext uri="{BB962C8B-B14F-4D97-AF65-F5344CB8AC3E}">
        <p14:creationId xmlns:p14="http://schemas.microsoft.com/office/powerpoint/2010/main" val="18510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337" y="3750053"/>
            <a:ext cx="4776215" cy="26508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747" y="641808"/>
            <a:ext cx="4638070" cy="2606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747" y="3717046"/>
            <a:ext cx="4638071" cy="27168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ربع نص 4"/>
          <p:cNvSpPr txBox="1"/>
          <p:nvPr/>
        </p:nvSpPr>
        <p:spPr>
          <a:xfrm>
            <a:off x="6456817" y="799624"/>
            <a:ext cx="513473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1" algn="ctr" rtl="1"/>
            <a:r>
              <a:rPr lang="ar-SA" sz="4800" b="1" dirty="0">
                <a:solidFill>
                  <a:schemeClr val="accent3">
                    <a:lumMod val="50000"/>
                  </a:schemeClr>
                </a:solidFill>
              </a:rPr>
              <a:t>الأمن والسلامة للخامات</a:t>
            </a:r>
          </a:p>
          <a:p>
            <a:pPr lvl="1" algn="ctr" rtl="1"/>
            <a:r>
              <a:rPr lang="ar-SA" sz="4800" b="1" dirty="0">
                <a:solidFill>
                  <a:schemeClr val="accent3">
                    <a:lumMod val="50000"/>
                  </a:schemeClr>
                </a:solidFill>
              </a:rPr>
              <a:t> المستخدمة</a:t>
            </a:r>
          </a:p>
        </p:txBody>
      </p:sp>
    </p:spTree>
    <p:extLst>
      <p:ext uri="{BB962C8B-B14F-4D97-AF65-F5344CB8AC3E}">
        <p14:creationId xmlns:p14="http://schemas.microsoft.com/office/powerpoint/2010/main" val="1486564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D39D991-B38E-4E43-A5EE-A4269522926D}"/>
              </a:ext>
            </a:extLst>
          </p:cNvPr>
          <p:cNvSpPr txBox="1"/>
          <p:nvPr/>
        </p:nvSpPr>
        <p:spPr>
          <a:xfrm>
            <a:off x="4254145" y="0"/>
            <a:ext cx="781234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600" b="1" dirty="0">
                <a:solidFill>
                  <a:schemeClr val="accent3">
                    <a:lumMod val="50000"/>
                  </a:schemeClr>
                </a:solidFill>
              </a:rPr>
              <a:t>هيا نعمل</a:t>
            </a:r>
            <a:endParaRPr lang="ar-KW" sz="6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901EE00-1D9F-4477-9033-DC372B431647}"/>
              </a:ext>
            </a:extLst>
          </p:cNvPr>
          <p:cNvSpPr txBox="1"/>
          <p:nvPr/>
        </p:nvSpPr>
        <p:spPr>
          <a:xfrm>
            <a:off x="1559511" y="5052727"/>
            <a:ext cx="907297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chemeClr val="accent3">
                    <a:lumMod val="50000"/>
                  </a:schemeClr>
                </a:solidFill>
              </a:rPr>
              <a:t>شكراً لحسن إستماعكم</a:t>
            </a:r>
          </a:p>
          <a:p>
            <a:pPr algn="ctr"/>
            <a:r>
              <a:rPr lang="ar-SA" sz="4400" dirty="0">
                <a:solidFill>
                  <a:schemeClr val="accent3">
                    <a:lumMod val="50000"/>
                  </a:schemeClr>
                </a:solidFill>
              </a:rPr>
              <a:t>أ. نعيمة الفيلكاوي</a:t>
            </a:r>
            <a:endParaRPr lang="ar-KW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04BDCAC-2B61-41D7-A339-C2D6FF5DE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42" y="1366488"/>
            <a:ext cx="5646631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5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جمة ذات 32 نقطة 1"/>
          <p:cNvSpPr/>
          <p:nvPr/>
        </p:nvSpPr>
        <p:spPr>
          <a:xfrm>
            <a:off x="3283781" y="194482"/>
            <a:ext cx="8549529" cy="1977720"/>
          </a:xfrm>
          <a:prstGeom prst="star32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dirty="0">
                <a:solidFill>
                  <a:schemeClr val="accent3">
                    <a:lumMod val="50000"/>
                  </a:schemeClr>
                </a:solidFill>
              </a:rPr>
              <a:t>خطة العمل</a:t>
            </a:r>
          </a:p>
        </p:txBody>
      </p:sp>
      <p:sp>
        <p:nvSpPr>
          <p:cNvPr id="3" name="وسيلة شرح مع سهم إلى الأسفل 2"/>
          <p:cNvSpPr/>
          <p:nvPr/>
        </p:nvSpPr>
        <p:spPr>
          <a:xfrm>
            <a:off x="8607210" y="2631835"/>
            <a:ext cx="2880495" cy="2321351"/>
          </a:xfrm>
          <a:prstGeom prst="downArrowCallout">
            <a:avLst>
              <a:gd name="adj1" fmla="val 23684"/>
              <a:gd name="adj2" fmla="val 22368"/>
              <a:gd name="adj3" fmla="val 25000"/>
              <a:gd name="adj4" fmla="val 73211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909" y="2743191"/>
            <a:ext cx="1371618" cy="137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461" y="2655972"/>
            <a:ext cx="1458069" cy="164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وسيلة شرح مع سهم إلى اليسار 6"/>
          <p:cNvSpPr/>
          <p:nvPr/>
        </p:nvSpPr>
        <p:spPr>
          <a:xfrm>
            <a:off x="8086794" y="5282214"/>
            <a:ext cx="3161214" cy="1426338"/>
          </a:xfrm>
          <a:prstGeom prst="leftArrowCallout">
            <a:avLst>
              <a:gd name="adj1" fmla="val 39644"/>
              <a:gd name="adj2" fmla="val 25000"/>
              <a:gd name="adj3" fmla="val 25000"/>
              <a:gd name="adj4" fmla="val 80531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138" y="5282214"/>
            <a:ext cx="2476870" cy="1381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وسيلة شرح مع سهم إلى اليسار 9"/>
          <p:cNvSpPr/>
          <p:nvPr/>
        </p:nvSpPr>
        <p:spPr>
          <a:xfrm>
            <a:off x="4662044" y="3105194"/>
            <a:ext cx="3169331" cy="3558323"/>
          </a:xfrm>
          <a:prstGeom prst="leftArrowCallout">
            <a:avLst>
              <a:gd name="adj1" fmla="val 21026"/>
              <a:gd name="adj2" fmla="val 46020"/>
              <a:gd name="adj3" fmla="val 30464"/>
              <a:gd name="adj4" fmla="val 6497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798" y="3122950"/>
            <a:ext cx="1950652" cy="1746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مستطيل 11"/>
          <p:cNvSpPr/>
          <p:nvPr/>
        </p:nvSpPr>
        <p:spPr>
          <a:xfrm>
            <a:off x="544795" y="3224748"/>
            <a:ext cx="3989539" cy="30825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954" y="3792510"/>
            <a:ext cx="962023" cy="210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9078" y="3758811"/>
            <a:ext cx="993692" cy="203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734" y="3735287"/>
            <a:ext cx="1059457" cy="1946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709" y="3758811"/>
            <a:ext cx="820668" cy="186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9915" y="4867987"/>
            <a:ext cx="2011460" cy="181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-389897" y="376954"/>
            <a:ext cx="12227668" cy="1094066"/>
          </a:xfrm>
        </p:spPr>
        <p:txBody>
          <a:bodyPr>
            <a:noAutofit/>
          </a:bodyPr>
          <a:lstStyle/>
          <a:p>
            <a:pPr algn="r"/>
            <a:r>
              <a:rPr lang="ar-SA" sz="6000" dirty="0">
                <a:solidFill>
                  <a:schemeClr val="accent3">
                    <a:lumMod val="50000"/>
                  </a:schemeClr>
                </a:solidFill>
              </a:rPr>
              <a:t>أدوات وخامات التجميع والتثبيت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102" y="2176608"/>
            <a:ext cx="2611668" cy="29098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89" y="2196626"/>
            <a:ext cx="2554858" cy="2889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مربع نص 7"/>
          <p:cNvSpPr txBox="1"/>
          <p:nvPr/>
        </p:nvSpPr>
        <p:spPr>
          <a:xfrm>
            <a:off x="9226102" y="5291344"/>
            <a:ext cx="31448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شريط لاصق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3791751" y="5481184"/>
            <a:ext cx="28049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مبارد مختلفة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990884" y="4373189"/>
            <a:ext cx="295158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r>
              <a:rPr lang="ar-SA" sz="3600" dirty="0"/>
              <a:t>مسامير   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912" y="2136343"/>
            <a:ext cx="2456048" cy="29098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مربع نص 6"/>
          <p:cNvSpPr txBox="1"/>
          <p:nvPr/>
        </p:nvSpPr>
        <p:spPr>
          <a:xfrm rot="10800000" flipV="1">
            <a:off x="7203466" y="5260566"/>
            <a:ext cx="178449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/>
              <a:t>غراء </a:t>
            </a: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828" y="2156362"/>
            <a:ext cx="2625014" cy="2889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869886" y="316432"/>
            <a:ext cx="98303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dirty="0"/>
              <a:t>الادوات والخامات المستخدمة لتجميع التمرين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4" y="1444369"/>
            <a:ext cx="2834464" cy="252427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274" y="4272164"/>
            <a:ext cx="2565861" cy="2090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56763" y="1415175"/>
            <a:ext cx="2407742" cy="26991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80529" y="1423576"/>
            <a:ext cx="2341350" cy="25658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769" y="4272164"/>
            <a:ext cx="2590095" cy="2090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1035" y="4272164"/>
            <a:ext cx="2699199" cy="2090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588680" y="373008"/>
            <a:ext cx="10364451" cy="1218586"/>
          </a:xfrm>
        </p:spPr>
        <p:txBody>
          <a:bodyPr>
            <a:normAutofit fontScale="90000"/>
          </a:bodyPr>
          <a:lstStyle/>
          <a:p>
            <a:pPr algn="ctr"/>
            <a:r>
              <a:rPr lang="ar-SA" sz="7200" dirty="0">
                <a:solidFill>
                  <a:schemeClr val="accent3">
                    <a:lumMod val="50000"/>
                  </a:schemeClr>
                </a:solidFill>
              </a:rPr>
              <a:t>أدوات وخامات التنعيم والصقل</a:t>
            </a: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614841" y="2079488"/>
            <a:ext cx="4900801" cy="3070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245" y="2026555"/>
            <a:ext cx="4848755" cy="30988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6389672" y="5199081"/>
            <a:ext cx="580232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/>
              <a:t>المبرد الخشابي والحدادي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1080077" y="5545329"/>
            <a:ext cx="5183090" cy="8771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5100" dirty="0"/>
              <a:t>أوراق</a:t>
            </a:r>
            <a:r>
              <a:rPr lang="ar-SA" sz="4800" dirty="0"/>
              <a:t> السنفره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85716" y="527929"/>
            <a:ext cx="12586838" cy="1169263"/>
          </a:xfrm>
        </p:spPr>
        <p:txBody>
          <a:bodyPr>
            <a:noAutofit/>
          </a:bodyPr>
          <a:lstStyle/>
          <a:p>
            <a:pPr algn="ctr"/>
            <a:r>
              <a:rPr lang="ar-SA" sz="4800" b="1" dirty="0">
                <a:solidFill>
                  <a:schemeClr val="accent3">
                    <a:lumMod val="50000"/>
                  </a:schemeClr>
                </a:solidFill>
              </a:rPr>
              <a:t>استخدام المبرد الخشابي </a:t>
            </a:r>
            <a:br>
              <a:rPr lang="ar-SA" sz="48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ar-SA" sz="4800" b="1" dirty="0">
                <a:solidFill>
                  <a:schemeClr val="accent3">
                    <a:lumMod val="50000"/>
                  </a:schemeClr>
                </a:solidFill>
              </a:rPr>
              <a:t>في الضبط والتسوية</a:t>
            </a:r>
          </a:p>
          <a:p>
            <a:pPr algn="ctr"/>
            <a:endParaRPr lang="ar-SA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75" t="28118" r="11460" b="36382"/>
          <a:stretch/>
        </p:blipFill>
        <p:spPr>
          <a:xfrm rot="10800000">
            <a:off x="2577623" y="2405849"/>
            <a:ext cx="7898028" cy="41335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783959" y="408373"/>
            <a:ext cx="10793463" cy="1295215"/>
          </a:xfrm>
        </p:spPr>
        <p:txBody>
          <a:bodyPr>
            <a:noAutofit/>
          </a:bodyPr>
          <a:lstStyle/>
          <a:p>
            <a:pPr algn="ctr"/>
            <a:r>
              <a:rPr lang="ar-SA" sz="4400" b="1" dirty="0">
                <a:solidFill>
                  <a:schemeClr val="accent3">
                    <a:lumMod val="50000"/>
                  </a:schemeClr>
                </a:solidFill>
              </a:rPr>
              <a:t>استخدام المبرد الحدادي </a:t>
            </a:r>
            <a:br>
              <a:rPr lang="ar-SA" sz="4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</a:rPr>
              <a:t>في التنعيم النهائي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233" y="2094873"/>
            <a:ext cx="8180683" cy="4507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83" y="1689145"/>
            <a:ext cx="8966683" cy="47491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مربع نص 2"/>
          <p:cNvSpPr txBox="1"/>
          <p:nvPr/>
        </p:nvSpPr>
        <p:spPr>
          <a:xfrm>
            <a:off x="2003312" y="348712"/>
            <a:ext cx="1112556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600" dirty="0"/>
              <a:t>الطريقة الصحيحة للسنفرة</a:t>
            </a:r>
          </a:p>
        </p:txBody>
      </p:sp>
    </p:spTree>
    <p:extLst>
      <p:ext uri="{BB962C8B-B14F-4D97-AF65-F5344CB8AC3E}">
        <p14:creationId xmlns:p14="http://schemas.microsoft.com/office/powerpoint/2010/main" val="1733879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247" y="2769764"/>
            <a:ext cx="4300779" cy="339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173" y="697335"/>
            <a:ext cx="4784496" cy="54633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2249805" y="697335"/>
            <a:ext cx="437350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000" b="1" dirty="0"/>
              <a:t>الدهانات</a:t>
            </a:r>
          </a:p>
        </p:txBody>
      </p:sp>
    </p:spTree>
    <p:extLst>
      <p:ext uri="{BB962C8B-B14F-4D97-AF65-F5344CB8AC3E}">
        <p14:creationId xmlns:p14="http://schemas.microsoft.com/office/powerpoint/2010/main" val="592425027"/>
      </p:ext>
    </p:extLst>
  </p:cSld>
  <p:clrMapOvr>
    <a:masterClrMapping/>
  </p:clrMapOvr>
</p:sld>
</file>

<file path=ppt/theme/theme1.xml><?xml version="1.0" encoding="utf-8"?>
<a:theme xmlns:a="http://schemas.openxmlformats.org/drawingml/2006/main" name="ربطة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</TotalTime>
  <Words>112</Words>
  <Application>Microsoft Office PowerPoint</Application>
  <PresentationFormat>شاشة عريضة</PresentationFormat>
  <Paragraphs>35</Paragraphs>
  <Slides>14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ربطة</vt:lpstr>
      <vt:lpstr>مهارات الضبط والتسوية</vt:lpstr>
      <vt:lpstr>عرض تقديمي في PowerPoint</vt:lpstr>
      <vt:lpstr>أدوات وخامات التجميع والتثبيت</vt:lpstr>
      <vt:lpstr>عرض تقديمي في PowerPoint</vt:lpstr>
      <vt:lpstr>أدوات وخامات التنعيم والصقل</vt:lpstr>
      <vt:lpstr>استخدام المبرد الخشابي  في الضبط والتسوية </vt:lpstr>
      <vt:lpstr>استخدام المبرد الحدادي  في التنعيم النهائي</vt:lpstr>
      <vt:lpstr>عرض تقديمي في PowerPoint</vt:lpstr>
      <vt:lpstr>عرض تقديمي في PowerPoint</vt:lpstr>
      <vt:lpstr>عملية دهان الوجه الاول 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مهارات الضبط والتسوية</dc:title>
  <dc:creator>نعيمة حسن</dc:creator>
  <cp:lastModifiedBy>نعيمة حسن</cp:lastModifiedBy>
  <cp:revision>5</cp:revision>
  <dcterms:created xsi:type="dcterms:W3CDTF">2022-06-18T15:10:50Z</dcterms:created>
  <dcterms:modified xsi:type="dcterms:W3CDTF">2023-10-11T07:04:06Z</dcterms:modified>
</cp:coreProperties>
</file>