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6" r:id="rId2"/>
    <p:sldMasterId id="2147483689" r:id="rId3"/>
    <p:sldMasterId id="2147483702" r:id="rId4"/>
  </p:sldMasterIdLst>
  <p:notesMasterIdLst>
    <p:notesMasterId r:id="rId22"/>
  </p:notesMasterIdLst>
  <p:sldIdLst>
    <p:sldId id="256" r:id="rId5"/>
    <p:sldId id="287" r:id="rId6"/>
    <p:sldId id="273" r:id="rId7"/>
    <p:sldId id="288" r:id="rId8"/>
    <p:sldId id="274" r:id="rId9"/>
    <p:sldId id="275" r:id="rId10"/>
    <p:sldId id="279" r:id="rId11"/>
    <p:sldId id="282" r:id="rId12"/>
    <p:sldId id="278" r:id="rId13"/>
    <p:sldId id="281" r:id="rId14"/>
    <p:sldId id="276" r:id="rId15"/>
    <p:sldId id="280" r:id="rId16"/>
    <p:sldId id="283" r:id="rId17"/>
    <p:sldId id="284" r:id="rId18"/>
    <p:sldId id="277" r:id="rId19"/>
    <p:sldId id="285" r:id="rId20"/>
    <p:sldId id="286"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88"/>
    <p:restoredTop sz="94684"/>
  </p:normalViewPr>
  <p:slideViewPr>
    <p:cSldViewPr snapToGrid="0">
      <p:cViewPr varScale="1">
        <p:scale>
          <a:sx n="44" d="100"/>
          <a:sy n="44" d="100"/>
        </p:scale>
        <p:origin x="13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1143000" y="685800"/>
            <a:ext cx="4572000" cy="3429000"/>
          </a:xfrm>
          <a:prstGeom prst="rect">
            <a:avLst/>
          </a:prstGeom>
        </p:spPr>
        <p:txBody>
          <a:bodyPr/>
          <a:lstStyle/>
          <a:p>
            <a:endParaRPr/>
          </a:p>
        </p:txBody>
      </p:sp>
      <p:sp>
        <p:nvSpPr>
          <p:cNvPr id="145" name="Shape 14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algn="r" defTabSz="457200" rtl="1" latinLnBrk="0">
      <a:lnSpc>
        <a:spcPct val="117999"/>
      </a:lnSpc>
      <a:defRPr sz="2200">
        <a:latin typeface="Helvetica Neue"/>
        <a:ea typeface="Helvetica Neue"/>
        <a:cs typeface="Helvetica Neue"/>
        <a:sym typeface="Helvetica Neue"/>
      </a:defRPr>
    </a:lvl1pPr>
    <a:lvl2pPr indent="228600" algn="r" defTabSz="457200" rtl="1" latinLnBrk="0">
      <a:lnSpc>
        <a:spcPct val="117999"/>
      </a:lnSpc>
      <a:defRPr sz="2200">
        <a:latin typeface="Helvetica Neue"/>
        <a:ea typeface="Helvetica Neue"/>
        <a:cs typeface="Helvetica Neue"/>
        <a:sym typeface="Helvetica Neue"/>
      </a:defRPr>
    </a:lvl2pPr>
    <a:lvl3pPr indent="457200" algn="r" defTabSz="457200" rtl="1" latinLnBrk="0">
      <a:lnSpc>
        <a:spcPct val="117999"/>
      </a:lnSpc>
      <a:defRPr sz="2200">
        <a:latin typeface="Helvetica Neue"/>
        <a:ea typeface="Helvetica Neue"/>
        <a:cs typeface="Helvetica Neue"/>
        <a:sym typeface="Helvetica Neue"/>
      </a:defRPr>
    </a:lvl3pPr>
    <a:lvl4pPr indent="685800" algn="r" defTabSz="457200" rtl="1" latinLnBrk="0">
      <a:lnSpc>
        <a:spcPct val="117999"/>
      </a:lnSpc>
      <a:defRPr sz="2200">
        <a:latin typeface="Helvetica Neue"/>
        <a:ea typeface="Helvetica Neue"/>
        <a:cs typeface="Helvetica Neue"/>
        <a:sym typeface="Helvetica Neue"/>
      </a:defRPr>
    </a:lvl4pPr>
    <a:lvl5pPr indent="914400" algn="r" defTabSz="457200" rtl="1" latinLnBrk="0">
      <a:lnSpc>
        <a:spcPct val="117999"/>
      </a:lnSpc>
      <a:defRPr sz="2200">
        <a:latin typeface="Helvetica Neue"/>
        <a:ea typeface="Helvetica Neue"/>
        <a:cs typeface="Helvetica Neue"/>
        <a:sym typeface="Helvetica Neue"/>
      </a:defRPr>
    </a:lvl5pPr>
    <a:lvl6pPr indent="1143000" algn="r" defTabSz="457200" rtl="1" latinLnBrk="0">
      <a:lnSpc>
        <a:spcPct val="117999"/>
      </a:lnSpc>
      <a:defRPr sz="2200">
        <a:latin typeface="Helvetica Neue"/>
        <a:ea typeface="Helvetica Neue"/>
        <a:cs typeface="Helvetica Neue"/>
        <a:sym typeface="Helvetica Neue"/>
      </a:defRPr>
    </a:lvl6pPr>
    <a:lvl7pPr indent="1371600" algn="r" defTabSz="457200" rtl="1" latinLnBrk="0">
      <a:lnSpc>
        <a:spcPct val="117999"/>
      </a:lnSpc>
      <a:defRPr sz="2200">
        <a:latin typeface="Helvetica Neue"/>
        <a:ea typeface="Helvetica Neue"/>
        <a:cs typeface="Helvetica Neue"/>
        <a:sym typeface="Helvetica Neue"/>
      </a:defRPr>
    </a:lvl7pPr>
    <a:lvl8pPr indent="1600200" algn="r" defTabSz="457200" rtl="1" latinLnBrk="0">
      <a:lnSpc>
        <a:spcPct val="117999"/>
      </a:lnSpc>
      <a:defRPr sz="2200">
        <a:latin typeface="Helvetica Neue"/>
        <a:ea typeface="Helvetica Neue"/>
        <a:cs typeface="Helvetica Neue"/>
        <a:sym typeface="Helvetica Neue"/>
      </a:defRPr>
    </a:lvl8pPr>
    <a:lvl9pPr indent="1828800" algn="r" defTabSz="457200" rtl="1"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صورة - رأسية">
    <p:spTree>
      <p:nvGrpSpPr>
        <p:cNvPr id="1" name=""/>
        <p:cNvGrpSpPr/>
        <p:nvPr/>
      </p:nvGrpSpPr>
      <p:grpSpPr>
        <a:xfrm>
          <a:off x="0" y="0"/>
          <a:ext cx="0" cy="0"/>
          <a:chOff x="0" y="0"/>
          <a:chExt cx="0" cy="0"/>
        </a:xfrm>
      </p:grpSpPr>
      <p:sp>
        <p:nvSpPr>
          <p:cNvPr id="39" name="صورة"/>
          <p:cNvSpPr>
            <a:spLocks noGrp="1"/>
          </p:cNvSpPr>
          <p:nvPr>
            <p:ph type="pic" idx="13"/>
          </p:nvPr>
        </p:nvSpPr>
        <p:spPr>
          <a:xfrm>
            <a:off x="2263775" y="613833"/>
            <a:ext cx="12401550" cy="8267701"/>
          </a:xfrm>
          <a:prstGeom prst="rect">
            <a:avLst/>
          </a:prstGeom>
        </p:spPr>
        <p:txBody>
          <a:bodyPr lIns="91439" tIns="45719" rIns="91439" bIns="45719" anchor="t">
            <a:noAutofit/>
          </a:bodyPr>
          <a:lstStyle/>
          <a:p>
            <a:endParaRPr/>
          </a:p>
        </p:txBody>
      </p:sp>
      <p:sp>
        <p:nvSpPr>
          <p:cNvPr id="40" name="نص العنوان"/>
          <p:cNvSpPr txBox="1">
            <a:spLocks noGrp="1"/>
          </p:cNvSpPr>
          <p:nvPr>
            <p:ph type="title"/>
          </p:nvPr>
        </p:nvSpPr>
        <p:spPr>
          <a:xfrm>
            <a:off x="952500" y="635000"/>
            <a:ext cx="5334000" cy="3987800"/>
          </a:xfrm>
          <a:prstGeom prst="rect">
            <a:avLst/>
          </a:prstGeom>
        </p:spPr>
        <p:txBody>
          <a:bodyPr anchor="b"/>
          <a:lstStyle>
            <a:lvl1pPr>
              <a:defRPr sz="6000"/>
            </a:lvl1pPr>
          </a:lstStyle>
          <a:p>
            <a:r>
              <a:t>نص العنوان</a:t>
            </a:r>
          </a:p>
        </p:txBody>
      </p:sp>
      <p:sp>
        <p:nvSpPr>
          <p:cNvPr id="41" name="مستوى النص الأول…"/>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2"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صورة - أفقية">
    <p:spTree>
      <p:nvGrpSpPr>
        <p:cNvPr id="1" name=""/>
        <p:cNvGrpSpPr/>
        <p:nvPr/>
      </p:nvGrpSpPr>
      <p:grpSpPr>
        <a:xfrm>
          <a:off x="0" y="0"/>
          <a:ext cx="0" cy="0"/>
          <a:chOff x="0" y="0"/>
          <a:chExt cx="0" cy="0"/>
        </a:xfrm>
      </p:grpSpPr>
      <p:sp>
        <p:nvSpPr>
          <p:cNvPr id="20" name="532241774_2880x1920.jpg"/>
          <p:cNvSpPr>
            <a:spLocks noGrp="1"/>
          </p:cNvSpPr>
          <p:nvPr>
            <p:ph type="pic" idx="21"/>
          </p:nvPr>
        </p:nvSpPr>
        <p:spPr>
          <a:xfrm>
            <a:off x="1667183" y="-279965"/>
            <a:ext cx="9672321" cy="8597618"/>
          </a:xfrm>
          <a:prstGeom prst="rect">
            <a:avLst/>
          </a:prstGeom>
        </p:spPr>
        <p:txBody>
          <a:bodyPr lIns="91439" tIns="45719" rIns="91439" bIns="45719" anchor="t">
            <a:noAutofit/>
          </a:bodyPr>
          <a:lstStyle/>
          <a:p>
            <a:endParaRPr/>
          </a:p>
        </p:txBody>
      </p:sp>
      <p:sp>
        <p:nvSpPr>
          <p:cNvPr id="21" name="نص العنوان"/>
          <p:cNvSpPr txBox="1">
            <a:spLocks noGrp="1"/>
          </p:cNvSpPr>
          <p:nvPr>
            <p:ph type="title"/>
          </p:nvPr>
        </p:nvSpPr>
        <p:spPr>
          <a:xfrm>
            <a:off x="338667" y="6764302"/>
            <a:ext cx="12327467" cy="1426916"/>
          </a:xfrm>
          <a:prstGeom prst="rect">
            <a:avLst/>
          </a:prstGeom>
        </p:spPr>
        <p:txBody>
          <a:bodyPr anchor="b"/>
          <a:lstStyle/>
          <a:p>
            <a:r>
              <a:t>نص العنوان</a:t>
            </a:r>
          </a:p>
        </p:txBody>
      </p:sp>
      <p:sp>
        <p:nvSpPr>
          <p:cNvPr id="22" name="مستوى النص الأول…"/>
          <p:cNvSpPr txBox="1">
            <a:spLocks noGrp="1"/>
          </p:cNvSpPr>
          <p:nvPr>
            <p:ph type="body" sz="quarter" idx="1"/>
          </p:nvPr>
        </p:nvSpPr>
        <p:spPr>
          <a:xfrm>
            <a:off x="338667" y="8137031"/>
            <a:ext cx="12327467" cy="1128889"/>
          </a:xfrm>
          <a:prstGeom prst="rect">
            <a:avLst/>
          </a:prstGeom>
        </p:spPr>
        <p:txBody>
          <a:bodyPr anchor="t"/>
          <a:lstStyle>
            <a:lvl1pPr marL="0" indent="0" algn="ctr" rtl="1">
              <a:spcBef>
                <a:spcPts val="0"/>
              </a:spcBef>
              <a:buSzTx/>
              <a:buNone/>
              <a:defRPr sz="2880"/>
            </a:lvl1pPr>
            <a:lvl2pPr marL="0" indent="0" algn="ctr" rtl="1">
              <a:spcBef>
                <a:spcPts val="0"/>
              </a:spcBef>
              <a:buSzTx/>
              <a:buNone/>
              <a:defRPr sz="2880"/>
            </a:lvl2pPr>
            <a:lvl3pPr marL="0" indent="0" algn="ctr" rtl="1">
              <a:spcBef>
                <a:spcPts val="0"/>
              </a:spcBef>
              <a:buSzTx/>
              <a:buNone/>
              <a:defRPr sz="2880"/>
            </a:lvl3pPr>
            <a:lvl4pPr marL="0" indent="0" algn="ctr" rtl="1">
              <a:spcBef>
                <a:spcPts val="0"/>
              </a:spcBef>
              <a:buSzTx/>
              <a:buNone/>
              <a:defRPr sz="2880"/>
            </a:lvl4pPr>
            <a:lvl5pPr marL="0" indent="0" algn="ctr" rtl="1">
              <a:spcBef>
                <a:spcPts val="0"/>
              </a:spcBef>
              <a:buSzTx/>
              <a:buNone/>
              <a:defRPr sz="288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3"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25446374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العنوان - الوسط">
    <p:spTree>
      <p:nvGrpSpPr>
        <p:cNvPr id="1" name=""/>
        <p:cNvGrpSpPr/>
        <p:nvPr/>
      </p:nvGrpSpPr>
      <p:grpSpPr>
        <a:xfrm>
          <a:off x="0" y="0"/>
          <a:ext cx="0" cy="0"/>
          <a:chOff x="0" y="0"/>
          <a:chExt cx="0" cy="0"/>
        </a:xfrm>
      </p:grpSpPr>
      <p:sp>
        <p:nvSpPr>
          <p:cNvPr id="30" name="نص العنوان"/>
          <p:cNvSpPr txBox="1">
            <a:spLocks noGrp="1"/>
          </p:cNvSpPr>
          <p:nvPr>
            <p:ph type="title"/>
          </p:nvPr>
        </p:nvSpPr>
        <p:spPr>
          <a:xfrm>
            <a:off x="948267" y="3224107"/>
            <a:ext cx="11108267" cy="3305387"/>
          </a:xfrm>
          <a:prstGeom prst="rect">
            <a:avLst/>
          </a:prstGeom>
        </p:spPr>
        <p:txBody>
          <a:bodyPr/>
          <a:lstStyle/>
          <a:p>
            <a:r>
              <a:t>نص العنوان</a:t>
            </a:r>
          </a:p>
        </p:txBody>
      </p:sp>
      <p:sp>
        <p:nvSpPr>
          <p:cNvPr id="31"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13336174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صورة - رأسية">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6841067" y="677334"/>
            <a:ext cx="6116320" cy="8155093"/>
          </a:xfrm>
          <a:prstGeom prst="rect">
            <a:avLst/>
          </a:prstGeom>
        </p:spPr>
        <p:txBody>
          <a:bodyPr lIns="91439" tIns="45719" rIns="91439" bIns="45719" anchor="t">
            <a:noAutofit/>
          </a:bodyPr>
          <a:lstStyle/>
          <a:p>
            <a:endParaRPr/>
          </a:p>
        </p:txBody>
      </p:sp>
      <p:sp>
        <p:nvSpPr>
          <p:cNvPr id="39" name="نص العنوان"/>
          <p:cNvSpPr txBox="1">
            <a:spLocks noGrp="1"/>
          </p:cNvSpPr>
          <p:nvPr>
            <p:ph type="title"/>
          </p:nvPr>
        </p:nvSpPr>
        <p:spPr>
          <a:xfrm>
            <a:off x="880534" y="677333"/>
            <a:ext cx="5452533" cy="3946596"/>
          </a:xfrm>
          <a:prstGeom prst="rect">
            <a:avLst/>
          </a:prstGeom>
        </p:spPr>
        <p:txBody>
          <a:bodyPr anchor="b"/>
          <a:lstStyle>
            <a:lvl1pPr>
              <a:defRPr sz="4480"/>
            </a:lvl1pPr>
          </a:lstStyle>
          <a:p>
            <a:r>
              <a:t>نص العنوان</a:t>
            </a:r>
          </a:p>
        </p:txBody>
      </p:sp>
      <p:sp>
        <p:nvSpPr>
          <p:cNvPr id="40" name="مستوى النص الأول…"/>
          <p:cNvSpPr txBox="1">
            <a:spLocks noGrp="1"/>
          </p:cNvSpPr>
          <p:nvPr>
            <p:ph type="body" sz="quarter" idx="1"/>
          </p:nvPr>
        </p:nvSpPr>
        <p:spPr>
          <a:xfrm>
            <a:off x="880534" y="4641991"/>
            <a:ext cx="5452533" cy="4073031"/>
          </a:xfrm>
          <a:prstGeom prst="rect">
            <a:avLst/>
          </a:prstGeom>
        </p:spPr>
        <p:txBody>
          <a:bodyPr anchor="t"/>
          <a:lstStyle>
            <a:lvl1pPr marL="0" indent="0" algn="ctr" rtl="1">
              <a:spcBef>
                <a:spcPts val="0"/>
              </a:spcBef>
              <a:buSzTx/>
              <a:buNone/>
              <a:defRPr sz="2880"/>
            </a:lvl1pPr>
            <a:lvl2pPr marL="0" indent="0" algn="ctr" rtl="1">
              <a:spcBef>
                <a:spcPts val="0"/>
              </a:spcBef>
              <a:buSzTx/>
              <a:buNone/>
              <a:defRPr sz="2880"/>
            </a:lvl2pPr>
            <a:lvl3pPr marL="0" indent="0" algn="ctr" rtl="1">
              <a:spcBef>
                <a:spcPts val="0"/>
              </a:spcBef>
              <a:buSzTx/>
              <a:buNone/>
              <a:defRPr sz="2880"/>
            </a:lvl3pPr>
            <a:lvl4pPr marL="0" indent="0" algn="ctr" rtl="1">
              <a:spcBef>
                <a:spcPts val="0"/>
              </a:spcBef>
              <a:buSzTx/>
              <a:buNone/>
              <a:defRPr sz="2880"/>
            </a:lvl4pPr>
            <a:lvl5pPr marL="0" indent="0" algn="ctr" rtl="1">
              <a:spcBef>
                <a:spcPts val="0"/>
              </a:spcBef>
              <a:buSzTx/>
              <a:buNone/>
              <a:defRPr sz="288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1"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91298812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العنوان - أعلى">
    <p:spTree>
      <p:nvGrpSpPr>
        <p:cNvPr id="1" name=""/>
        <p:cNvGrpSpPr/>
        <p:nvPr/>
      </p:nvGrpSpPr>
      <p:grpSpPr>
        <a:xfrm>
          <a:off x="0" y="0"/>
          <a:ext cx="0" cy="0"/>
          <a:chOff x="0" y="0"/>
          <a:chExt cx="0" cy="0"/>
        </a:xfrm>
      </p:grpSpPr>
      <p:sp>
        <p:nvSpPr>
          <p:cNvPr id="48" name="نص العنوان"/>
          <p:cNvSpPr txBox="1">
            <a:spLocks noGrp="1"/>
          </p:cNvSpPr>
          <p:nvPr>
            <p:ph type="title"/>
          </p:nvPr>
        </p:nvSpPr>
        <p:spPr>
          <a:prstGeom prst="rect">
            <a:avLst/>
          </a:prstGeom>
        </p:spPr>
        <p:txBody>
          <a:bodyPr/>
          <a:lstStyle/>
          <a:p>
            <a:r>
              <a:t>نص العنوان</a:t>
            </a:r>
          </a:p>
        </p:txBody>
      </p:sp>
      <p:sp>
        <p:nvSpPr>
          <p:cNvPr id="49"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144636820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العنوان والتعداد النقطي">
    <p:spTree>
      <p:nvGrpSpPr>
        <p:cNvPr id="1" name=""/>
        <p:cNvGrpSpPr/>
        <p:nvPr/>
      </p:nvGrpSpPr>
      <p:grpSpPr>
        <a:xfrm>
          <a:off x="0" y="0"/>
          <a:ext cx="0" cy="0"/>
          <a:chOff x="0" y="0"/>
          <a:chExt cx="0" cy="0"/>
        </a:xfrm>
      </p:grpSpPr>
      <p:sp>
        <p:nvSpPr>
          <p:cNvPr id="56" name="نص العنوان"/>
          <p:cNvSpPr txBox="1">
            <a:spLocks noGrp="1"/>
          </p:cNvSpPr>
          <p:nvPr>
            <p:ph type="title"/>
          </p:nvPr>
        </p:nvSpPr>
        <p:spPr>
          <a:prstGeom prst="rect">
            <a:avLst/>
          </a:prstGeom>
        </p:spPr>
        <p:txBody>
          <a:bodyPr/>
          <a:lstStyle/>
          <a:p>
            <a:r>
              <a:t>نص العنوان</a:t>
            </a:r>
          </a:p>
        </p:txBody>
      </p:sp>
      <p:sp>
        <p:nvSpPr>
          <p:cNvPr id="57" name="مستوى النص الأول…"/>
          <p:cNvSpPr txBox="1">
            <a:spLocks noGrp="1"/>
          </p:cNvSpPr>
          <p:nvPr>
            <p:ph type="body" idx="1"/>
          </p:nvPr>
        </p:nvSpPr>
        <p:spPr>
          <a:prstGeom prst="rect">
            <a:avLst/>
          </a:prstGeom>
        </p:spPr>
        <p:txBody>
          <a:bodyPr/>
          <a:lstStyle>
            <a:lvl1pPr rtl="1">
              <a:defRPr sz="2560"/>
            </a:lvl1pPr>
            <a:lvl2pPr rtl="1">
              <a:defRPr sz="2560"/>
            </a:lvl2pPr>
            <a:lvl3pPr rtl="1">
              <a:defRPr sz="2560"/>
            </a:lvl3pPr>
            <a:lvl4pPr rtl="1">
              <a:defRPr sz="2560"/>
            </a:lvl4pPr>
            <a:lvl5pPr rtl="1">
              <a:defRPr sz="256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58"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95196773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العنوان، التعداد النقطي والصورة">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5845387" y="2239716"/>
            <a:ext cx="7437120" cy="6610773"/>
          </a:xfrm>
          <a:prstGeom prst="rect">
            <a:avLst/>
          </a:prstGeom>
        </p:spPr>
        <p:txBody>
          <a:bodyPr lIns="91439" tIns="45719" rIns="91439" bIns="45719" anchor="t">
            <a:noAutofit/>
          </a:bodyPr>
          <a:lstStyle/>
          <a:p>
            <a:endParaRPr/>
          </a:p>
        </p:txBody>
      </p:sp>
      <p:sp>
        <p:nvSpPr>
          <p:cNvPr id="66" name="نص العنوان"/>
          <p:cNvSpPr txBox="1">
            <a:spLocks noGrp="1"/>
          </p:cNvSpPr>
          <p:nvPr>
            <p:ph type="title"/>
          </p:nvPr>
        </p:nvSpPr>
        <p:spPr>
          <a:prstGeom prst="rect">
            <a:avLst/>
          </a:prstGeom>
        </p:spPr>
        <p:txBody>
          <a:bodyPr/>
          <a:lstStyle/>
          <a:p>
            <a:r>
              <a:t>نص العنوان</a:t>
            </a:r>
          </a:p>
        </p:txBody>
      </p:sp>
      <p:sp>
        <p:nvSpPr>
          <p:cNvPr id="67" name="مستوى النص الأول…"/>
          <p:cNvSpPr txBox="1">
            <a:spLocks noGrp="1"/>
          </p:cNvSpPr>
          <p:nvPr>
            <p:ph type="body" sz="half" idx="1"/>
          </p:nvPr>
        </p:nvSpPr>
        <p:spPr>
          <a:xfrm>
            <a:off x="900854" y="2239716"/>
            <a:ext cx="5452533" cy="6610773"/>
          </a:xfrm>
          <a:prstGeom prst="rect">
            <a:avLst/>
          </a:prstGeom>
        </p:spPr>
        <p:txBody>
          <a:bodyPr/>
          <a:lstStyle>
            <a:lvl1pPr marL="298008" indent="-298008" rtl="1">
              <a:spcBef>
                <a:spcPts val="2400"/>
              </a:spcBef>
              <a:defRPr sz="2027"/>
            </a:lvl1pPr>
            <a:lvl2pPr marL="596016" indent="-298008" rtl="1">
              <a:spcBef>
                <a:spcPts val="2400"/>
              </a:spcBef>
              <a:defRPr sz="2027"/>
            </a:lvl2pPr>
            <a:lvl3pPr marL="894024" indent="-298008" rtl="1">
              <a:spcBef>
                <a:spcPts val="2400"/>
              </a:spcBef>
              <a:defRPr sz="2027"/>
            </a:lvl3pPr>
            <a:lvl4pPr marL="1192032" indent="-298008" rtl="1">
              <a:spcBef>
                <a:spcPts val="2400"/>
              </a:spcBef>
              <a:defRPr sz="2027"/>
            </a:lvl4pPr>
            <a:lvl5pPr marL="1490040" indent="-298008" rtl="1">
              <a:spcBef>
                <a:spcPts val="2400"/>
              </a:spcBef>
              <a:defRPr sz="2027"/>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68"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102098996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تعداد نقطي">
    <p:spTree>
      <p:nvGrpSpPr>
        <p:cNvPr id="1" name=""/>
        <p:cNvGrpSpPr/>
        <p:nvPr/>
      </p:nvGrpSpPr>
      <p:grpSpPr>
        <a:xfrm>
          <a:off x="0" y="0"/>
          <a:ext cx="0" cy="0"/>
          <a:chOff x="0" y="0"/>
          <a:chExt cx="0" cy="0"/>
        </a:xfrm>
      </p:grpSpPr>
      <p:sp>
        <p:nvSpPr>
          <p:cNvPr id="75" name="مستوى النص الأول…"/>
          <p:cNvSpPr txBox="1">
            <a:spLocks noGrp="1"/>
          </p:cNvSpPr>
          <p:nvPr>
            <p:ph type="body" idx="1"/>
          </p:nvPr>
        </p:nvSpPr>
        <p:spPr>
          <a:xfrm>
            <a:off x="900854" y="1264356"/>
            <a:ext cx="11203093" cy="7224889"/>
          </a:xfrm>
          <a:prstGeom prst="rect">
            <a:avLst/>
          </a:prstGeom>
        </p:spPr>
        <p:txBody>
          <a:bodyPr/>
          <a:lstStyle>
            <a:lvl1pPr rtl="1">
              <a:defRPr sz="2560"/>
            </a:lvl1pPr>
            <a:lvl2pPr rtl="1">
              <a:defRPr sz="2560"/>
            </a:lvl2pPr>
            <a:lvl3pPr rtl="1">
              <a:defRPr sz="2560"/>
            </a:lvl3pPr>
            <a:lvl4pPr rtl="1">
              <a:defRPr sz="2560"/>
            </a:lvl4pPr>
            <a:lvl5pPr rtl="1">
              <a:defRPr sz="256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76"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60648285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صورة - ٣ أعلى">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8160173" y="5012266"/>
            <a:ext cx="4439920" cy="3946596"/>
          </a:xfrm>
          <a:prstGeom prst="rect">
            <a:avLst/>
          </a:prstGeom>
        </p:spPr>
        <p:txBody>
          <a:bodyPr lIns="91439" tIns="45719" rIns="91439" bIns="45719" anchor="t">
            <a:noAutofit/>
          </a:bodyPr>
          <a:lstStyle/>
          <a:p>
            <a:endParaRPr/>
          </a:p>
        </p:txBody>
      </p:sp>
      <p:sp>
        <p:nvSpPr>
          <p:cNvPr id="84" name="532204087_1355x1355.jpg"/>
          <p:cNvSpPr>
            <a:spLocks noGrp="1"/>
          </p:cNvSpPr>
          <p:nvPr>
            <p:ph type="pic" sz="quarter" idx="22"/>
          </p:nvPr>
        </p:nvSpPr>
        <p:spPr>
          <a:xfrm>
            <a:off x="8405707" y="614115"/>
            <a:ext cx="3948853" cy="5265138"/>
          </a:xfrm>
          <a:prstGeom prst="rect">
            <a:avLst/>
          </a:prstGeom>
        </p:spPr>
        <p:txBody>
          <a:bodyPr lIns="91439" tIns="45719" rIns="91439" bIns="45719" anchor="t">
            <a:noAutofit/>
          </a:bodyPr>
          <a:lstStyle/>
          <a:p>
            <a:endParaRPr/>
          </a:p>
        </p:txBody>
      </p:sp>
      <p:sp>
        <p:nvSpPr>
          <p:cNvPr id="85" name="532241774_2880x1920.jpg"/>
          <p:cNvSpPr>
            <a:spLocks noGrp="1"/>
          </p:cNvSpPr>
          <p:nvPr>
            <p:ph type="pic" idx="23"/>
          </p:nvPr>
        </p:nvSpPr>
        <p:spPr>
          <a:xfrm>
            <a:off x="-528320" y="803769"/>
            <a:ext cx="9174480" cy="8155093"/>
          </a:xfrm>
          <a:prstGeom prst="rect">
            <a:avLst/>
          </a:prstGeom>
        </p:spPr>
        <p:txBody>
          <a:bodyPr lIns="91439" tIns="45719" rIns="91439" bIns="45719" anchor="t">
            <a:noAutofit/>
          </a:bodyPr>
          <a:lstStyle/>
          <a:p>
            <a:endParaRPr/>
          </a:p>
        </p:txBody>
      </p:sp>
      <p:sp>
        <p:nvSpPr>
          <p:cNvPr id="86"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225213307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اقتباس">
    <p:spTree>
      <p:nvGrpSpPr>
        <p:cNvPr id="1" name=""/>
        <p:cNvGrpSpPr/>
        <p:nvPr/>
      </p:nvGrpSpPr>
      <p:grpSpPr>
        <a:xfrm>
          <a:off x="0" y="0"/>
          <a:ext cx="0" cy="0"/>
          <a:chOff x="0" y="0"/>
          <a:chExt cx="0" cy="0"/>
        </a:xfrm>
      </p:grpSpPr>
      <p:sp>
        <p:nvSpPr>
          <p:cNvPr id="93" name="– باسل أسعد"/>
          <p:cNvSpPr txBox="1">
            <a:spLocks noGrp="1"/>
          </p:cNvSpPr>
          <p:nvPr>
            <p:ph type="body" sz="quarter" idx="21"/>
          </p:nvPr>
        </p:nvSpPr>
        <p:spPr>
          <a:xfrm>
            <a:off x="1273387" y="6366933"/>
            <a:ext cx="10464800" cy="365293"/>
          </a:xfrm>
          <a:prstGeom prst="rect">
            <a:avLst/>
          </a:prstGeom>
        </p:spPr>
        <p:txBody>
          <a:bodyPr anchor="t">
            <a:spAutoFit/>
          </a:bodyPr>
          <a:lstStyle>
            <a:lvl1pPr marL="0" indent="0" algn="ctr" rtl="1">
              <a:spcBef>
                <a:spcPts val="0"/>
              </a:spcBef>
              <a:buSzTx/>
              <a:buNone/>
              <a:defRPr sz="1707" i="1"/>
            </a:lvl1pPr>
          </a:lstStyle>
          <a:p>
            <a:r>
              <a:t>– باسل أسعد</a:t>
            </a:r>
          </a:p>
        </p:txBody>
      </p:sp>
      <p:sp>
        <p:nvSpPr>
          <p:cNvPr id="94" name="&quot;قم بكتابة الرقم هنا.&quot;"/>
          <p:cNvSpPr txBox="1">
            <a:spLocks noGrp="1"/>
          </p:cNvSpPr>
          <p:nvPr>
            <p:ph type="body" sz="quarter" idx="22"/>
          </p:nvPr>
        </p:nvSpPr>
        <p:spPr>
          <a:xfrm>
            <a:off x="1273387" y="4366625"/>
            <a:ext cx="10464800" cy="496546"/>
          </a:xfrm>
          <a:prstGeom prst="rect">
            <a:avLst/>
          </a:prstGeom>
        </p:spPr>
        <p:txBody>
          <a:bodyPr>
            <a:spAutoFit/>
          </a:bodyPr>
          <a:lstStyle>
            <a:lvl1pPr marL="0" indent="0" algn="ctr">
              <a:spcBef>
                <a:spcPts val="0"/>
              </a:spcBef>
              <a:buSzTx/>
              <a:buNone/>
              <a:defRPr sz="2560">
                <a:latin typeface="+mn-lt"/>
                <a:ea typeface="+mn-ea"/>
                <a:cs typeface="+mn-cs"/>
                <a:sym typeface="Geeza Pro Regular"/>
              </a:defRPr>
            </a:lvl1pPr>
          </a:lstStyle>
          <a:p>
            <a:r>
              <a:t>"قم بكتابة الرقم هنا."</a:t>
            </a:r>
          </a:p>
        </p:txBody>
      </p:sp>
      <p:sp>
        <p:nvSpPr>
          <p:cNvPr id="95"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74922203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صورة">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27094" y="-903111"/>
            <a:ext cx="13058987" cy="11607989"/>
          </a:xfrm>
          <a:prstGeom prst="rect">
            <a:avLst/>
          </a:prstGeom>
        </p:spPr>
        <p:txBody>
          <a:bodyPr lIns="91439" tIns="45719" rIns="91439" bIns="45719" anchor="t">
            <a:noAutofit/>
          </a:bodyPr>
          <a:lstStyle/>
          <a:p>
            <a:endParaRPr/>
          </a:p>
        </p:txBody>
      </p:sp>
      <p:sp>
        <p:nvSpPr>
          <p:cNvPr id="103"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11746647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العنوان، التعداد النقطي والصورة">
    <p:spTree>
      <p:nvGrpSpPr>
        <p:cNvPr id="1" name=""/>
        <p:cNvGrpSpPr/>
        <p:nvPr/>
      </p:nvGrpSpPr>
      <p:grpSpPr>
        <a:xfrm>
          <a:off x="0" y="0"/>
          <a:ext cx="0" cy="0"/>
          <a:chOff x="0" y="0"/>
          <a:chExt cx="0" cy="0"/>
        </a:xfrm>
      </p:grpSpPr>
      <p:sp>
        <p:nvSpPr>
          <p:cNvPr id="66" name="صورة"/>
          <p:cNvSpPr>
            <a:spLocks noGrp="1"/>
          </p:cNvSpPr>
          <p:nvPr>
            <p:ph type="pic" idx="13"/>
          </p:nvPr>
        </p:nvSpPr>
        <p:spPr>
          <a:xfrm>
            <a:off x="4086225" y="2586566"/>
            <a:ext cx="9429750" cy="6286501"/>
          </a:xfrm>
          <a:prstGeom prst="rect">
            <a:avLst/>
          </a:prstGeom>
        </p:spPr>
        <p:txBody>
          <a:bodyPr lIns="91439" tIns="45719" rIns="91439" bIns="45719" anchor="t">
            <a:noAutofit/>
          </a:bodyPr>
          <a:lstStyle/>
          <a:p>
            <a:endParaRPr/>
          </a:p>
        </p:txBody>
      </p:sp>
      <p:sp>
        <p:nvSpPr>
          <p:cNvPr id="67" name="نص العنوان"/>
          <p:cNvSpPr txBox="1">
            <a:spLocks noGrp="1"/>
          </p:cNvSpPr>
          <p:nvPr>
            <p:ph type="title"/>
          </p:nvPr>
        </p:nvSpPr>
        <p:spPr>
          <a:prstGeom prst="rect">
            <a:avLst/>
          </a:prstGeom>
        </p:spPr>
        <p:txBody>
          <a:bodyPr/>
          <a:lstStyle/>
          <a:p>
            <a:r>
              <a:t>نص العنوان</a:t>
            </a:r>
          </a:p>
        </p:txBody>
      </p:sp>
      <p:sp>
        <p:nvSpPr>
          <p:cNvPr id="68" name="مستوى النص الأول…"/>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69" name="رقم الشريحة"/>
          <p:cNvSpPr txBox="1">
            <a:spLocks noGrp="1"/>
          </p:cNvSpPr>
          <p:nvPr>
            <p:ph type="sldNum" sz="quarter" idx="2"/>
          </p:nvPr>
        </p:nvSpPr>
        <p:spPr>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فارغ">
    <p:spTree>
      <p:nvGrpSpPr>
        <p:cNvPr id="1" name=""/>
        <p:cNvGrpSpPr/>
        <p:nvPr/>
      </p:nvGrpSpPr>
      <p:grpSpPr>
        <a:xfrm>
          <a:off x="0" y="0"/>
          <a:ext cx="0" cy="0"/>
          <a:chOff x="0" y="0"/>
          <a:chExt cx="0" cy="0"/>
        </a:xfrm>
      </p:grpSpPr>
      <p:sp>
        <p:nvSpPr>
          <p:cNvPr id="110"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83405996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العنوان والعنوان الفرعي">
    <p:spTree>
      <p:nvGrpSpPr>
        <p:cNvPr id="1" name=""/>
        <p:cNvGrpSpPr/>
        <p:nvPr/>
      </p:nvGrpSpPr>
      <p:grpSpPr>
        <a:xfrm>
          <a:off x="0" y="0"/>
          <a:ext cx="0" cy="0"/>
          <a:chOff x="0" y="0"/>
          <a:chExt cx="0" cy="0"/>
        </a:xfrm>
      </p:grpSpPr>
      <p:sp>
        <p:nvSpPr>
          <p:cNvPr id="11" name="نص العنوان"/>
          <p:cNvSpPr txBox="1">
            <a:spLocks noGrp="1"/>
          </p:cNvSpPr>
          <p:nvPr>
            <p:ph type="title"/>
          </p:nvPr>
        </p:nvSpPr>
        <p:spPr>
          <a:xfrm>
            <a:off x="948267" y="1634631"/>
            <a:ext cx="11108267" cy="3305387"/>
          </a:xfrm>
          <a:prstGeom prst="rect">
            <a:avLst/>
          </a:prstGeom>
        </p:spPr>
        <p:txBody>
          <a:bodyPr anchor="b"/>
          <a:lstStyle/>
          <a:p>
            <a:r>
              <a:t>نص العنوان</a:t>
            </a:r>
          </a:p>
        </p:txBody>
      </p:sp>
      <p:sp>
        <p:nvSpPr>
          <p:cNvPr id="12" name="مستوى النص الأول…"/>
          <p:cNvSpPr txBox="1">
            <a:spLocks noGrp="1"/>
          </p:cNvSpPr>
          <p:nvPr>
            <p:ph type="body" sz="quarter" idx="1"/>
          </p:nvPr>
        </p:nvSpPr>
        <p:spPr>
          <a:xfrm>
            <a:off x="948267" y="5030329"/>
            <a:ext cx="11108267" cy="1128889"/>
          </a:xfrm>
          <a:prstGeom prst="rect">
            <a:avLst/>
          </a:prstGeom>
        </p:spPr>
        <p:txBody>
          <a:bodyPr anchor="t"/>
          <a:lstStyle>
            <a:lvl1pPr marL="0" indent="0" algn="ctr" rtl="1">
              <a:spcBef>
                <a:spcPts val="0"/>
              </a:spcBef>
              <a:buSzTx/>
              <a:buNone/>
              <a:defRPr sz="2880"/>
            </a:lvl1pPr>
            <a:lvl2pPr marL="0" indent="0" algn="ctr" rtl="1">
              <a:spcBef>
                <a:spcPts val="0"/>
              </a:spcBef>
              <a:buSzTx/>
              <a:buNone/>
              <a:defRPr sz="2880"/>
            </a:lvl2pPr>
            <a:lvl3pPr marL="0" indent="0" algn="ctr" rtl="1">
              <a:spcBef>
                <a:spcPts val="0"/>
              </a:spcBef>
              <a:buSzTx/>
              <a:buNone/>
              <a:defRPr sz="2880"/>
            </a:lvl3pPr>
            <a:lvl4pPr marL="0" indent="0" algn="ctr" rtl="1">
              <a:spcBef>
                <a:spcPts val="0"/>
              </a:spcBef>
              <a:buSzTx/>
              <a:buNone/>
              <a:defRPr sz="2880"/>
            </a:lvl4pPr>
            <a:lvl5pPr marL="0" indent="0" algn="ctr" rtl="1">
              <a:spcBef>
                <a:spcPts val="0"/>
              </a:spcBef>
              <a:buSzTx/>
              <a:buNone/>
              <a:defRPr sz="288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3"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164295112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صورة - أفقية">
    <p:spTree>
      <p:nvGrpSpPr>
        <p:cNvPr id="1" name=""/>
        <p:cNvGrpSpPr/>
        <p:nvPr/>
      </p:nvGrpSpPr>
      <p:grpSpPr>
        <a:xfrm>
          <a:off x="0" y="0"/>
          <a:ext cx="0" cy="0"/>
          <a:chOff x="0" y="0"/>
          <a:chExt cx="0" cy="0"/>
        </a:xfrm>
      </p:grpSpPr>
      <p:sp>
        <p:nvSpPr>
          <p:cNvPr id="20" name="532241774_2880x1920.jpg"/>
          <p:cNvSpPr>
            <a:spLocks noGrp="1"/>
          </p:cNvSpPr>
          <p:nvPr>
            <p:ph type="pic" idx="21"/>
          </p:nvPr>
        </p:nvSpPr>
        <p:spPr>
          <a:xfrm>
            <a:off x="1667183" y="-279965"/>
            <a:ext cx="9672321" cy="8597618"/>
          </a:xfrm>
          <a:prstGeom prst="rect">
            <a:avLst/>
          </a:prstGeom>
        </p:spPr>
        <p:txBody>
          <a:bodyPr lIns="91439" tIns="45719" rIns="91439" bIns="45719" anchor="t">
            <a:noAutofit/>
          </a:bodyPr>
          <a:lstStyle/>
          <a:p>
            <a:endParaRPr/>
          </a:p>
        </p:txBody>
      </p:sp>
      <p:sp>
        <p:nvSpPr>
          <p:cNvPr id="21" name="نص العنوان"/>
          <p:cNvSpPr txBox="1">
            <a:spLocks noGrp="1"/>
          </p:cNvSpPr>
          <p:nvPr>
            <p:ph type="title"/>
          </p:nvPr>
        </p:nvSpPr>
        <p:spPr>
          <a:xfrm>
            <a:off x="338667" y="6764302"/>
            <a:ext cx="12327467" cy="1426916"/>
          </a:xfrm>
          <a:prstGeom prst="rect">
            <a:avLst/>
          </a:prstGeom>
        </p:spPr>
        <p:txBody>
          <a:bodyPr anchor="b"/>
          <a:lstStyle/>
          <a:p>
            <a:r>
              <a:t>نص العنوان</a:t>
            </a:r>
          </a:p>
        </p:txBody>
      </p:sp>
      <p:sp>
        <p:nvSpPr>
          <p:cNvPr id="22" name="مستوى النص الأول…"/>
          <p:cNvSpPr txBox="1">
            <a:spLocks noGrp="1"/>
          </p:cNvSpPr>
          <p:nvPr>
            <p:ph type="body" sz="quarter" idx="1"/>
          </p:nvPr>
        </p:nvSpPr>
        <p:spPr>
          <a:xfrm>
            <a:off x="338667" y="8137031"/>
            <a:ext cx="12327467" cy="1128889"/>
          </a:xfrm>
          <a:prstGeom prst="rect">
            <a:avLst/>
          </a:prstGeom>
        </p:spPr>
        <p:txBody>
          <a:bodyPr anchor="t"/>
          <a:lstStyle>
            <a:lvl1pPr marL="0" indent="0" algn="ctr" rtl="1">
              <a:spcBef>
                <a:spcPts val="0"/>
              </a:spcBef>
              <a:buSzTx/>
              <a:buNone/>
              <a:defRPr sz="2880"/>
            </a:lvl1pPr>
            <a:lvl2pPr marL="0" indent="0" algn="ctr" rtl="1">
              <a:spcBef>
                <a:spcPts val="0"/>
              </a:spcBef>
              <a:buSzTx/>
              <a:buNone/>
              <a:defRPr sz="2880"/>
            </a:lvl2pPr>
            <a:lvl3pPr marL="0" indent="0" algn="ctr" rtl="1">
              <a:spcBef>
                <a:spcPts val="0"/>
              </a:spcBef>
              <a:buSzTx/>
              <a:buNone/>
              <a:defRPr sz="2880"/>
            </a:lvl3pPr>
            <a:lvl4pPr marL="0" indent="0" algn="ctr" rtl="1">
              <a:spcBef>
                <a:spcPts val="0"/>
              </a:spcBef>
              <a:buSzTx/>
              <a:buNone/>
              <a:defRPr sz="2880"/>
            </a:lvl4pPr>
            <a:lvl5pPr marL="0" indent="0" algn="ctr" rtl="1">
              <a:spcBef>
                <a:spcPts val="0"/>
              </a:spcBef>
              <a:buSzTx/>
              <a:buNone/>
              <a:defRPr sz="288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3"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244655697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العنوان - الوسط">
    <p:spTree>
      <p:nvGrpSpPr>
        <p:cNvPr id="1" name=""/>
        <p:cNvGrpSpPr/>
        <p:nvPr/>
      </p:nvGrpSpPr>
      <p:grpSpPr>
        <a:xfrm>
          <a:off x="0" y="0"/>
          <a:ext cx="0" cy="0"/>
          <a:chOff x="0" y="0"/>
          <a:chExt cx="0" cy="0"/>
        </a:xfrm>
      </p:grpSpPr>
      <p:sp>
        <p:nvSpPr>
          <p:cNvPr id="30" name="نص العنوان"/>
          <p:cNvSpPr txBox="1">
            <a:spLocks noGrp="1"/>
          </p:cNvSpPr>
          <p:nvPr>
            <p:ph type="title"/>
          </p:nvPr>
        </p:nvSpPr>
        <p:spPr>
          <a:xfrm>
            <a:off x="948267" y="3224107"/>
            <a:ext cx="11108267" cy="3305387"/>
          </a:xfrm>
          <a:prstGeom prst="rect">
            <a:avLst/>
          </a:prstGeom>
        </p:spPr>
        <p:txBody>
          <a:bodyPr/>
          <a:lstStyle/>
          <a:p>
            <a:r>
              <a:t>نص العنوان</a:t>
            </a:r>
          </a:p>
        </p:txBody>
      </p:sp>
      <p:sp>
        <p:nvSpPr>
          <p:cNvPr id="31"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203098756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صورة - رأسية">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6841067" y="677334"/>
            <a:ext cx="6116320" cy="8155093"/>
          </a:xfrm>
          <a:prstGeom prst="rect">
            <a:avLst/>
          </a:prstGeom>
        </p:spPr>
        <p:txBody>
          <a:bodyPr lIns="91439" tIns="45719" rIns="91439" bIns="45719" anchor="t">
            <a:noAutofit/>
          </a:bodyPr>
          <a:lstStyle/>
          <a:p>
            <a:endParaRPr/>
          </a:p>
        </p:txBody>
      </p:sp>
      <p:sp>
        <p:nvSpPr>
          <p:cNvPr id="39" name="نص العنوان"/>
          <p:cNvSpPr txBox="1">
            <a:spLocks noGrp="1"/>
          </p:cNvSpPr>
          <p:nvPr>
            <p:ph type="title"/>
          </p:nvPr>
        </p:nvSpPr>
        <p:spPr>
          <a:xfrm>
            <a:off x="880534" y="677333"/>
            <a:ext cx="5452533" cy="3946596"/>
          </a:xfrm>
          <a:prstGeom prst="rect">
            <a:avLst/>
          </a:prstGeom>
        </p:spPr>
        <p:txBody>
          <a:bodyPr anchor="b"/>
          <a:lstStyle>
            <a:lvl1pPr>
              <a:defRPr sz="4480"/>
            </a:lvl1pPr>
          </a:lstStyle>
          <a:p>
            <a:r>
              <a:t>نص العنوان</a:t>
            </a:r>
          </a:p>
        </p:txBody>
      </p:sp>
      <p:sp>
        <p:nvSpPr>
          <p:cNvPr id="40" name="مستوى النص الأول…"/>
          <p:cNvSpPr txBox="1">
            <a:spLocks noGrp="1"/>
          </p:cNvSpPr>
          <p:nvPr>
            <p:ph type="body" sz="quarter" idx="1"/>
          </p:nvPr>
        </p:nvSpPr>
        <p:spPr>
          <a:xfrm>
            <a:off x="880534" y="4641991"/>
            <a:ext cx="5452533" cy="4073031"/>
          </a:xfrm>
          <a:prstGeom prst="rect">
            <a:avLst/>
          </a:prstGeom>
        </p:spPr>
        <p:txBody>
          <a:bodyPr anchor="t"/>
          <a:lstStyle>
            <a:lvl1pPr marL="0" indent="0" algn="ctr" rtl="1">
              <a:spcBef>
                <a:spcPts val="0"/>
              </a:spcBef>
              <a:buSzTx/>
              <a:buNone/>
              <a:defRPr sz="2880"/>
            </a:lvl1pPr>
            <a:lvl2pPr marL="0" indent="0" algn="ctr" rtl="1">
              <a:spcBef>
                <a:spcPts val="0"/>
              </a:spcBef>
              <a:buSzTx/>
              <a:buNone/>
              <a:defRPr sz="2880"/>
            </a:lvl2pPr>
            <a:lvl3pPr marL="0" indent="0" algn="ctr" rtl="1">
              <a:spcBef>
                <a:spcPts val="0"/>
              </a:spcBef>
              <a:buSzTx/>
              <a:buNone/>
              <a:defRPr sz="2880"/>
            </a:lvl3pPr>
            <a:lvl4pPr marL="0" indent="0" algn="ctr" rtl="1">
              <a:spcBef>
                <a:spcPts val="0"/>
              </a:spcBef>
              <a:buSzTx/>
              <a:buNone/>
              <a:defRPr sz="2880"/>
            </a:lvl4pPr>
            <a:lvl5pPr marL="0" indent="0" algn="ctr" rtl="1">
              <a:spcBef>
                <a:spcPts val="0"/>
              </a:spcBef>
              <a:buSzTx/>
              <a:buNone/>
              <a:defRPr sz="288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1"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15077560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العنوان - أعلى">
    <p:spTree>
      <p:nvGrpSpPr>
        <p:cNvPr id="1" name=""/>
        <p:cNvGrpSpPr/>
        <p:nvPr/>
      </p:nvGrpSpPr>
      <p:grpSpPr>
        <a:xfrm>
          <a:off x="0" y="0"/>
          <a:ext cx="0" cy="0"/>
          <a:chOff x="0" y="0"/>
          <a:chExt cx="0" cy="0"/>
        </a:xfrm>
      </p:grpSpPr>
      <p:sp>
        <p:nvSpPr>
          <p:cNvPr id="48" name="نص العنوان"/>
          <p:cNvSpPr txBox="1">
            <a:spLocks noGrp="1"/>
          </p:cNvSpPr>
          <p:nvPr>
            <p:ph type="title"/>
          </p:nvPr>
        </p:nvSpPr>
        <p:spPr>
          <a:prstGeom prst="rect">
            <a:avLst/>
          </a:prstGeom>
        </p:spPr>
        <p:txBody>
          <a:bodyPr/>
          <a:lstStyle/>
          <a:p>
            <a:r>
              <a:t>نص العنوان</a:t>
            </a:r>
          </a:p>
        </p:txBody>
      </p:sp>
      <p:sp>
        <p:nvSpPr>
          <p:cNvPr id="49"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27730691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العنوان والتعداد النقطي">
    <p:spTree>
      <p:nvGrpSpPr>
        <p:cNvPr id="1" name=""/>
        <p:cNvGrpSpPr/>
        <p:nvPr/>
      </p:nvGrpSpPr>
      <p:grpSpPr>
        <a:xfrm>
          <a:off x="0" y="0"/>
          <a:ext cx="0" cy="0"/>
          <a:chOff x="0" y="0"/>
          <a:chExt cx="0" cy="0"/>
        </a:xfrm>
      </p:grpSpPr>
      <p:sp>
        <p:nvSpPr>
          <p:cNvPr id="56" name="نص العنوان"/>
          <p:cNvSpPr txBox="1">
            <a:spLocks noGrp="1"/>
          </p:cNvSpPr>
          <p:nvPr>
            <p:ph type="title"/>
          </p:nvPr>
        </p:nvSpPr>
        <p:spPr>
          <a:prstGeom prst="rect">
            <a:avLst/>
          </a:prstGeom>
        </p:spPr>
        <p:txBody>
          <a:bodyPr/>
          <a:lstStyle/>
          <a:p>
            <a:r>
              <a:t>نص العنوان</a:t>
            </a:r>
          </a:p>
        </p:txBody>
      </p:sp>
      <p:sp>
        <p:nvSpPr>
          <p:cNvPr id="57" name="مستوى النص الأول…"/>
          <p:cNvSpPr txBox="1">
            <a:spLocks noGrp="1"/>
          </p:cNvSpPr>
          <p:nvPr>
            <p:ph type="body" idx="1"/>
          </p:nvPr>
        </p:nvSpPr>
        <p:spPr>
          <a:prstGeom prst="rect">
            <a:avLst/>
          </a:prstGeom>
        </p:spPr>
        <p:txBody>
          <a:bodyPr/>
          <a:lstStyle>
            <a:lvl1pPr rtl="1">
              <a:defRPr sz="2560"/>
            </a:lvl1pPr>
            <a:lvl2pPr rtl="1">
              <a:defRPr sz="2560"/>
            </a:lvl2pPr>
            <a:lvl3pPr rtl="1">
              <a:defRPr sz="2560"/>
            </a:lvl3pPr>
            <a:lvl4pPr rtl="1">
              <a:defRPr sz="2560"/>
            </a:lvl4pPr>
            <a:lvl5pPr rtl="1">
              <a:defRPr sz="256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58"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41492211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العنوان، التعداد النقطي والصورة">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5845387" y="2239716"/>
            <a:ext cx="7437120" cy="6610773"/>
          </a:xfrm>
          <a:prstGeom prst="rect">
            <a:avLst/>
          </a:prstGeom>
        </p:spPr>
        <p:txBody>
          <a:bodyPr lIns="91439" tIns="45719" rIns="91439" bIns="45719" anchor="t">
            <a:noAutofit/>
          </a:bodyPr>
          <a:lstStyle/>
          <a:p>
            <a:endParaRPr/>
          </a:p>
        </p:txBody>
      </p:sp>
      <p:sp>
        <p:nvSpPr>
          <p:cNvPr id="66" name="نص العنوان"/>
          <p:cNvSpPr txBox="1">
            <a:spLocks noGrp="1"/>
          </p:cNvSpPr>
          <p:nvPr>
            <p:ph type="title"/>
          </p:nvPr>
        </p:nvSpPr>
        <p:spPr>
          <a:prstGeom prst="rect">
            <a:avLst/>
          </a:prstGeom>
        </p:spPr>
        <p:txBody>
          <a:bodyPr/>
          <a:lstStyle/>
          <a:p>
            <a:r>
              <a:t>نص العنوان</a:t>
            </a:r>
          </a:p>
        </p:txBody>
      </p:sp>
      <p:sp>
        <p:nvSpPr>
          <p:cNvPr id="67" name="مستوى النص الأول…"/>
          <p:cNvSpPr txBox="1">
            <a:spLocks noGrp="1"/>
          </p:cNvSpPr>
          <p:nvPr>
            <p:ph type="body" sz="half" idx="1"/>
          </p:nvPr>
        </p:nvSpPr>
        <p:spPr>
          <a:xfrm>
            <a:off x="900854" y="2239716"/>
            <a:ext cx="5452533" cy="6610773"/>
          </a:xfrm>
          <a:prstGeom prst="rect">
            <a:avLst/>
          </a:prstGeom>
        </p:spPr>
        <p:txBody>
          <a:bodyPr/>
          <a:lstStyle>
            <a:lvl1pPr marL="298008" indent="-298008" rtl="1">
              <a:spcBef>
                <a:spcPts val="2400"/>
              </a:spcBef>
              <a:defRPr sz="2027"/>
            </a:lvl1pPr>
            <a:lvl2pPr marL="596016" indent="-298008" rtl="1">
              <a:spcBef>
                <a:spcPts val="2400"/>
              </a:spcBef>
              <a:defRPr sz="2027"/>
            </a:lvl2pPr>
            <a:lvl3pPr marL="894024" indent="-298008" rtl="1">
              <a:spcBef>
                <a:spcPts val="2400"/>
              </a:spcBef>
              <a:defRPr sz="2027"/>
            </a:lvl3pPr>
            <a:lvl4pPr marL="1192032" indent="-298008" rtl="1">
              <a:spcBef>
                <a:spcPts val="2400"/>
              </a:spcBef>
              <a:defRPr sz="2027"/>
            </a:lvl4pPr>
            <a:lvl5pPr marL="1490040" indent="-298008" rtl="1">
              <a:spcBef>
                <a:spcPts val="2400"/>
              </a:spcBef>
              <a:defRPr sz="2027"/>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68"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33581914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تعداد نقطي">
    <p:spTree>
      <p:nvGrpSpPr>
        <p:cNvPr id="1" name=""/>
        <p:cNvGrpSpPr/>
        <p:nvPr/>
      </p:nvGrpSpPr>
      <p:grpSpPr>
        <a:xfrm>
          <a:off x="0" y="0"/>
          <a:ext cx="0" cy="0"/>
          <a:chOff x="0" y="0"/>
          <a:chExt cx="0" cy="0"/>
        </a:xfrm>
      </p:grpSpPr>
      <p:sp>
        <p:nvSpPr>
          <p:cNvPr id="75" name="مستوى النص الأول…"/>
          <p:cNvSpPr txBox="1">
            <a:spLocks noGrp="1"/>
          </p:cNvSpPr>
          <p:nvPr>
            <p:ph type="body" idx="1"/>
          </p:nvPr>
        </p:nvSpPr>
        <p:spPr>
          <a:xfrm>
            <a:off x="900854" y="1264356"/>
            <a:ext cx="11203093" cy="7224889"/>
          </a:xfrm>
          <a:prstGeom prst="rect">
            <a:avLst/>
          </a:prstGeom>
        </p:spPr>
        <p:txBody>
          <a:bodyPr/>
          <a:lstStyle>
            <a:lvl1pPr rtl="1">
              <a:defRPr sz="2560"/>
            </a:lvl1pPr>
            <a:lvl2pPr rtl="1">
              <a:defRPr sz="2560"/>
            </a:lvl2pPr>
            <a:lvl3pPr rtl="1">
              <a:defRPr sz="2560"/>
            </a:lvl3pPr>
            <a:lvl4pPr rtl="1">
              <a:defRPr sz="2560"/>
            </a:lvl4pPr>
            <a:lvl5pPr rtl="1">
              <a:defRPr sz="256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76"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244264601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صورة - ٣ أعلى">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8160173" y="5012266"/>
            <a:ext cx="4439920" cy="3946596"/>
          </a:xfrm>
          <a:prstGeom prst="rect">
            <a:avLst/>
          </a:prstGeom>
        </p:spPr>
        <p:txBody>
          <a:bodyPr lIns="91439" tIns="45719" rIns="91439" bIns="45719" anchor="t">
            <a:noAutofit/>
          </a:bodyPr>
          <a:lstStyle/>
          <a:p>
            <a:endParaRPr/>
          </a:p>
        </p:txBody>
      </p:sp>
      <p:sp>
        <p:nvSpPr>
          <p:cNvPr id="84" name="532204087_1355x1355.jpg"/>
          <p:cNvSpPr>
            <a:spLocks noGrp="1"/>
          </p:cNvSpPr>
          <p:nvPr>
            <p:ph type="pic" sz="quarter" idx="22"/>
          </p:nvPr>
        </p:nvSpPr>
        <p:spPr>
          <a:xfrm>
            <a:off x="8405707" y="614115"/>
            <a:ext cx="3948853" cy="5265138"/>
          </a:xfrm>
          <a:prstGeom prst="rect">
            <a:avLst/>
          </a:prstGeom>
        </p:spPr>
        <p:txBody>
          <a:bodyPr lIns="91439" tIns="45719" rIns="91439" bIns="45719" anchor="t">
            <a:noAutofit/>
          </a:bodyPr>
          <a:lstStyle/>
          <a:p>
            <a:endParaRPr/>
          </a:p>
        </p:txBody>
      </p:sp>
      <p:sp>
        <p:nvSpPr>
          <p:cNvPr id="85" name="532241774_2880x1920.jpg"/>
          <p:cNvSpPr>
            <a:spLocks noGrp="1"/>
          </p:cNvSpPr>
          <p:nvPr>
            <p:ph type="pic" idx="23"/>
          </p:nvPr>
        </p:nvSpPr>
        <p:spPr>
          <a:xfrm>
            <a:off x="-528320" y="803769"/>
            <a:ext cx="9174480" cy="8155093"/>
          </a:xfrm>
          <a:prstGeom prst="rect">
            <a:avLst/>
          </a:prstGeom>
        </p:spPr>
        <p:txBody>
          <a:bodyPr lIns="91439" tIns="45719" rIns="91439" bIns="45719" anchor="t">
            <a:noAutofit/>
          </a:bodyPr>
          <a:lstStyle/>
          <a:p>
            <a:endParaRPr/>
          </a:p>
        </p:txBody>
      </p:sp>
      <p:sp>
        <p:nvSpPr>
          <p:cNvPr id="86"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9229737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تعداد نقطي">
    <p:spTree>
      <p:nvGrpSpPr>
        <p:cNvPr id="1" name=""/>
        <p:cNvGrpSpPr/>
        <p:nvPr/>
      </p:nvGrpSpPr>
      <p:grpSpPr>
        <a:xfrm>
          <a:off x="0" y="0"/>
          <a:ext cx="0" cy="0"/>
          <a:chOff x="0" y="0"/>
          <a:chExt cx="0" cy="0"/>
        </a:xfrm>
      </p:grpSpPr>
      <p:sp>
        <p:nvSpPr>
          <p:cNvPr id="76" name="مستوى النص الأول…"/>
          <p:cNvSpPr txBox="1">
            <a:spLocks noGrp="1"/>
          </p:cNvSpPr>
          <p:nvPr>
            <p:ph type="body" idx="1"/>
          </p:nvPr>
        </p:nvSpPr>
        <p:spPr>
          <a:xfrm>
            <a:off x="952500" y="1270000"/>
            <a:ext cx="11099800" cy="7213600"/>
          </a:xfrm>
          <a:prstGeom prst="rect">
            <a:avLst/>
          </a:prstGeom>
        </p:spPr>
        <p:txBody>
          <a:body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77"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اقتباس">
    <p:spTree>
      <p:nvGrpSpPr>
        <p:cNvPr id="1" name=""/>
        <p:cNvGrpSpPr/>
        <p:nvPr/>
      </p:nvGrpSpPr>
      <p:grpSpPr>
        <a:xfrm>
          <a:off x="0" y="0"/>
          <a:ext cx="0" cy="0"/>
          <a:chOff x="0" y="0"/>
          <a:chExt cx="0" cy="0"/>
        </a:xfrm>
      </p:grpSpPr>
      <p:sp>
        <p:nvSpPr>
          <p:cNvPr id="93" name="– باسل أسعد"/>
          <p:cNvSpPr txBox="1">
            <a:spLocks noGrp="1"/>
          </p:cNvSpPr>
          <p:nvPr>
            <p:ph type="body" sz="quarter" idx="21"/>
          </p:nvPr>
        </p:nvSpPr>
        <p:spPr>
          <a:xfrm>
            <a:off x="1273387" y="6366933"/>
            <a:ext cx="10464800" cy="365293"/>
          </a:xfrm>
          <a:prstGeom prst="rect">
            <a:avLst/>
          </a:prstGeom>
        </p:spPr>
        <p:txBody>
          <a:bodyPr anchor="t">
            <a:spAutoFit/>
          </a:bodyPr>
          <a:lstStyle>
            <a:lvl1pPr marL="0" indent="0" algn="ctr" rtl="1">
              <a:spcBef>
                <a:spcPts val="0"/>
              </a:spcBef>
              <a:buSzTx/>
              <a:buNone/>
              <a:defRPr sz="1707" i="1"/>
            </a:lvl1pPr>
          </a:lstStyle>
          <a:p>
            <a:r>
              <a:t>– باسل أسعد</a:t>
            </a:r>
          </a:p>
        </p:txBody>
      </p:sp>
      <p:sp>
        <p:nvSpPr>
          <p:cNvPr id="94" name="&quot;قم بكتابة الرقم هنا.&quot;"/>
          <p:cNvSpPr txBox="1">
            <a:spLocks noGrp="1"/>
          </p:cNvSpPr>
          <p:nvPr>
            <p:ph type="body" sz="quarter" idx="22"/>
          </p:nvPr>
        </p:nvSpPr>
        <p:spPr>
          <a:xfrm>
            <a:off x="1273387" y="4366625"/>
            <a:ext cx="10464800" cy="496546"/>
          </a:xfrm>
          <a:prstGeom prst="rect">
            <a:avLst/>
          </a:prstGeom>
        </p:spPr>
        <p:txBody>
          <a:bodyPr>
            <a:spAutoFit/>
          </a:bodyPr>
          <a:lstStyle>
            <a:lvl1pPr marL="0" indent="0" algn="ctr">
              <a:spcBef>
                <a:spcPts val="0"/>
              </a:spcBef>
              <a:buSzTx/>
              <a:buNone/>
              <a:defRPr sz="2560">
                <a:latin typeface="+mn-lt"/>
                <a:ea typeface="+mn-ea"/>
                <a:cs typeface="+mn-cs"/>
                <a:sym typeface="Geeza Pro Regular"/>
              </a:defRPr>
            </a:lvl1pPr>
          </a:lstStyle>
          <a:p>
            <a:r>
              <a:t>"قم بكتابة الرقم هنا."</a:t>
            </a:r>
          </a:p>
        </p:txBody>
      </p:sp>
      <p:sp>
        <p:nvSpPr>
          <p:cNvPr id="95"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24432053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صورة">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27094" y="-903111"/>
            <a:ext cx="13058987" cy="11607989"/>
          </a:xfrm>
          <a:prstGeom prst="rect">
            <a:avLst/>
          </a:prstGeom>
        </p:spPr>
        <p:txBody>
          <a:bodyPr lIns="91439" tIns="45719" rIns="91439" bIns="45719" anchor="t">
            <a:noAutofit/>
          </a:bodyPr>
          <a:lstStyle/>
          <a:p>
            <a:endParaRPr/>
          </a:p>
        </p:txBody>
      </p:sp>
      <p:sp>
        <p:nvSpPr>
          <p:cNvPr id="103"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75198614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فارغ">
    <p:spTree>
      <p:nvGrpSpPr>
        <p:cNvPr id="1" name=""/>
        <p:cNvGrpSpPr/>
        <p:nvPr/>
      </p:nvGrpSpPr>
      <p:grpSpPr>
        <a:xfrm>
          <a:off x="0" y="0"/>
          <a:ext cx="0" cy="0"/>
          <a:chOff x="0" y="0"/>
          <a:chExt cx="0" cy="0"/>
        </a:xfrm>
      </p:grpSpPr>
      <p:sp>
        <p:nvSpPr>
          <p:cNvPr id="110"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9597810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العنوان والعنوان الفرعي">
    <p:spTree>
      <p:nvGrpSpPr>
        <p:cNvPr id="1" name=""/>
        <p:cNvGrpSpPr/>
        <p:nvPr/>
      </p:nvGrpSpPr>
      <p:grpSpPr>
        <a:xfrm>
          <a:off x="0" y="0"/>
          <a:ext cx="0" cy="0"/>
          <a:chOff x="0" y="0"/>
          <a:chExt cx="0" cy="0"/>
        </a:xfrm>
      </p:grpSpPr>
      <p:sp>
        <p:nvSpPr>
          <p:cNvPr id="11" name="نص العنوان"/>
          <p:cNvSpPr txBox="1">
            <a:spLocks noGrp="1"/>
          </p:cNvSpPr>
          <p:nvPr>
            <p:ph type="title"/>
          </p:nvPr>
        </p:nvSpPr>
        <p:spPr>
          <a:xfrm>
            <a:off x="948267" y="1634631"/>
            <a:ext cx="11108267" cy="3305387"/>
          </a:xfrm>
          <a:prstGeom prst="rect">
            <a:avLst/>
          </a:prstGeom>
        </p:spPr>
        <p:txBody>
          <a:bodyPr anchor="b"/>
          <a:lstStyle/>
          <a:p>
            <a:r>
              <a:t>نص العنوان</a:t>
            </a:r>
          </a:p>
        </p:txBody>
      </p:sp>
      <p:sp>
        <p:nvSpPr>
          <p:cNvPr id="12" name="مستوى النص الأول…"/>
          <p:cNvSpPr txBox="1">
            <a:spLocks noGrp="1"/>
          </p:cNvSpPr>
          <p:nvPr>
            <p:ph type="body" sz="quarter" idx="1"/>
          </p:nvPr>
        </p:nvSpPr>
        <p:spPr>
          <a:xfrm>
            <a:off x="948267" y="5030329"/>
            <a:ext cx="11108267" cy="1128889"/>
          </a:xfrm>
          <a:prstGeom prst="rect">
            <a:avLst/>
          </a:prstGeom>
        </p:spPr>
        <p:txBody>
          <a:bodyPr anchor="t"/>
          <a:lstStyle>
            <a:lvl1pPr marL="0" indent="0" algn="ctr" rtl="1">
              <a:spcBef>
                <a:spcPts val="0"/>
              </a:spcBef>
              <a:buSzTx/>
              <a:buNone/>
              <a:defRPr sz="2880"/>
            </a:lvl1pPr>
            <a:lvl2pPr marL="0" indent="0" algn="ctr" rtl="1">
              <a:spcBef>
                <a:spcPts val="0"/>
              </a:spcBef>
              <a:buSzTx/>
              <a:buNone/>
              <a:defRPr sz="2880"/>
            </a:lvl2pPr>
            <a:lvl3pPr marL="0" indent="0" algn="ctr" rtl="1">
              <a:spcBef>
                <a:spcPts val="0"/>
              </a:spcBef>
              <a:buSzTx/>
              <a:buNone/>
              <a:defRPr sz="2880"/>
            </a:lvl3pPr>
            <a:lvl4pPr marL="0" indent="0" algn="ctr" rtl="1">
              <a:spcBef>
                <a:spcPts val="0"/>
              </a:spcBef>
              <a:buSzTx/>
              <a:buNone/>
              <a:defRPr sz="2880"/>
            </a:lvl4pPr>
            <a:lvl5pPr marL="0" indent="0" algn="ctr" rtl="1">
              <a:spcBef>
                <a:spcPts val="0"/>
              </a:spcBef>
              <a:buSzTx/>
              <a:buNone/>
              <a:defRPr sz="288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3"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268681959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صورة - أفقية">
    <p:spTree>
      <p:nvGrpSpPr>
        <p:cNvPr id="1" name=""/>
        <p:cNvGrpSpPr/>
        <p:nvPr/>
      </p:nvGrpSpPr>
      <p:grpSpPr>
        <a:xfrm>
          <a:off x="0" y="0"/>
          <a:ext cx="0" cy="0"/>
          <a:chOff x="0" y="0"/>
          <a:chExt cx="0" cy="0"/>
        </a:xfrm>
      </p:grpSpPr>
      <p:sp>
        <p:nvSpPr>
          <p:cNvPr id="20" name="532241774_2880x1920.jpg"/>
          <p:cNvSpPr>
            <a:spLocks noGrp="1"/>
          </p:cNvSpPr>
          <p:nvPr>
            <p:ph type="pic" idx="21"/>
          </p:nvPr>
        </p:nvSpPr>
        <p:spPr>
          <a:xfrm>
            <a:off x="1667183" y="-279965"/>
            <a:ext cx="9672321" cy="8597618"/>
          </a:xfrm>
          <a:prstGeom prst="rect">
            <a:avLst/>
          </a:prstGeom>
        </p:spPr>
        <p:txBody>
          <a:bodyPr lIns="91439" tIns="45719" rIns="91439" bIns="45719" anchor="t">
            <a:noAutofit/>
          </a:bodyPr>
          <a:lstStyle/>
          <a:p>
            <a:endParaRPr/>
          </a:p>
        </p:txBody>
      </p:sp>
      <p:sp>
        <p:nvSpPr>
          <p:cNvPr id="21" name="نص العنوان"/>
          <p:cNvSpPr txBox="1">
            <a:spLocks noGrp="1"/>
          </p:cNvSpPr>
          <p:nvPr>
            <p:ph type="title"/>
          </p:nvPr>
        </p:nvSpPr>
        <p:spPr>
          <a:xfrm>
            <a:off x="338667" y="6764302"/>
            <a:ext cx="12327467" cy="1426916"/>
          </a:xfrm>
          <a:prstGeom prst="rect">
            <a:avLst/>
          </a:prstGeom>
        </p:spPr>
        <p:txBody>
          <a:bodyPr anchor="b"/>
          <a:lstStyle/>
          <a:p>
            <a:r>
              <a:t>نص العنوان</a:t>
            </a:r>
          </a:p>
        </p:txBody>
      </p:sp>
      <p:sp>
        <p:nvSpPr>
          <p:cNvPr id="22" name="مستوى النص الأول…"/>
          <p:cNvSpPr txBox="1">
            <a:spLocks noGrp="1"/>
          </p:cNvSpPr>
          <p:nvPr>
            <p:ph type="body" sz="quarter" idx="1"/>
          </p:nvPr>
        </p:nvSpPr>
        <p:spPr>
          <a:xfrm>
            <a:off x="338667" y="8137031"/>
            <a:ext cx="12327467" cy="1128889"/>
          </a:xfrm>
          <a:prstGeom prst="rect">
            <a:avLst/>
          </a:prstGeom>
        </p:spPr>
        <p:txBody>
          <a:bodyPr anchor="t"/>
          <a:lstStyle>
            <a:lvl1pPr marL="0" indent="0" algn="ctr" rtl="1">
              <a:spcBef>
                <a:spcPts val="0"/>
              </a:spcBef>
              <a:buSzTx/>
              <a:buNone/>
              <a:defRPr sz="2880"/>
            </a:lvl1pPr>
            <a:lvl2pPr marL="0" indent="0" algn="ctr" rtl="1">
              <a:spcBef>
                <a:spcPts val="0"/>
              </a:spcBef>
              <a:buSzTx/>
              <a:buNone/>
              <a:defRPr sz="2880"/>
            </a:lvl2pPr>
            <a:lvl3pPr marL="0" indent="0" algn="ctr" rtl="1">
              <a:spcBef>
                <a:spcPts val="0"/>
              </a:spcBef>
              <a:buSzTx/>
              <a:buNone/>
              <a:defRPr sz="2880"/>
            </a:lvl3pPr>
            <a:lvl4pPr marL="0" indent="0" algn="ctr" rtl="1">
              <a:spcBef>
                <a:spcPts val="0"/>
              </a:spcBef>
              <a:buSzTx/>
              <a:buNone/>
              <a:defRPr sz="2880"/>
            </a:lvl4pPr>
            <a:lvl5pPr marL="0" indent="0" algn="ctr" rtl="1">
              <a:spcBef>
                <a:spcPts val="0"/>
              </a:spcBef>
              <a:buSzTx/>
              <a:buNone/>
              <a:defRPr sz="288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3"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425110022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العنوان - الوسط">
    <p:spTree>
      <p:nvGrpSpPr>
        <p:cNvPr id="1" name=""/>
        <p:cNvGrpSpPr/>
        <p:nvPr/>
      </p:nvGrpSpPr>
      <p:grpSpPr>
        <a:xfrm>
          <a:off x="0" y="0"/>
          <a:ext cx="0" cy="0"/>
          <a:chOff x="0" y="0"/>
          <a:chExt cx="0" cy="0"/>
        </a:xfrm>
      </p:grpSpPr>
      <p:sp>
        <p:nvSpPr>
          <p:cNvPr id="30" name="نص العنوان"/>
          <p:cNvSpPr txBox="1">
            <a:spLocks noGrp="1"/>
          </p:cNvSpPr>
          <p:nvPr>
            <p:ph type="title"/>
          </p:nvPr>
        </p:nvSpPr>
        <p:spPr>
          <a:xfrm>
            <a:off x="948267" y="3224107"/>
            <a:ext cx="11108267" cy="3305387"/>
          </a:xfrm>
          <a:prstGeom prst="rect">
            <a:avLst/>
          </a:prstGeom>
        </p:spPr>
        <p:txBody>
          <a:bodyPr/>
          <a:lstStyle/>
          <a:p>
            <a:r>
              <a:t>نص العنوان</a:t>
            </a:r>
          </a:p>
        </p:txBody>
      </p:sp>
      <p:sp>
        <p:nvSpPr>
          <p:cNvPr id="31"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04659916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صورة - رأسية">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6841067" y="677334"/>
            <a:ext cx="6116320" cy="8155093"/>
          </a:xfrm>
          <a:prstGeom prst="rect">
            <a:avLst/>
          </a:prstGeom>
        </p:spPr>
        <p:txBody>
          <a:bodyPr lIns="91439" tIns="45719" rIns="91439" bIns="45719" anchor="t">
            <a:noAutofit/>
          </a:bodyPr>
          <a:lstStyle/>
          <a:p>
            <a:endParaRPr/>
          </a:p>
        </p:txBody>
      </p:sp>
      <p:sp>
        <p:nvSpPr>
          <p:cNvPr id="39" name="نص العنوان"/>
          <p:cNvSpPr txBox="1">
            <a:spLocks noGrp="1"/>
          </p:cNvSpPr>
          <p:nvPr>
            <p:ph type="title"/>
          </p:nvPr>
        </p:nvSpPr>
        <p:spPr>
          <a:xfrm>
            <a:off x="880534" y="677333"/>
            <a:ext cx="5452533" cy="3946596"/>
          </a:xfrm>
          <a:prstGeom prst="rect">
            <a:avLst/>
          </a:prstGeom>
        </p:spPr>
        <p:txBody>
          <a:bodyPr anchor="b"/>
          <a:lstStyle>
            <a:lvl1pPr>
              <a:defRPr sz="4480"/>
            </a:lvl1pPr>
          </a:lstStyle>
          <a:p>
            <a:r>
              <a:t>نص العنوان</a:t>
            </a:r>
          </a:p>
        </p:txBody>
      </p:sp>
      <p:sp>
        <p:nvSpPr>
          <p:cNvPr id="40" name="مستوى النص الأول…"/>
          <p:cNvSpPr txBox="1">
            <a:spLocks noGrp="1"/>
          </p:cNvSpPr>
          <p:nvPr>
            <p:ph type="body" sz="quarter" idx="1"/>
          </p:nvPr>
        </p:nvSpPr>
        <p:spPr>
          <a:xfrm>
            <a:off x="880534" y="4641991"/>
            <a:ext cx="5452533" cy="4073031"/>
          </a:xfrm>
          <a:prstGeom prst="rect">
            <a:avLst/>
          </a:prstGeom>
        </p:spPr>
        <p:txBody>
          <a:bodyPr anchor="t"/>
          <a:lstStyle>
            <a:lvl1pPr marL="0" indent="0" algn="ctr" rtl="1">
              <a:spcBef>
                <a:spcPts val="0"/>
              </a:spcBef>
              <a:buSzTx/>
              <a:buNone/>
              <a:defRPr sz="2880"/>
            </a:lvl1pPr>
            <a:lvl2pPr marL="0" indent="0" algn="ctr" rtl="1">
              <a:spcBef>
                <a:spcPts val="0"/>
              </a:spcBef>
              <a:buSzTx/>
              <a:buNone/>
              <a:defRPr sz="2880"/>
            </a:lvl2pPr>
            <a:lvl3pPr marL="0" indent="0" algn="ctr" rtl="1">
              <a:spcBef>
                <a:spcPts val="0"/>
              </a:spcBef>
              <a:buSzTx/>
              <a:buNone/>
              <a:defRPr sz="2880"/>
            </a:lvl3pPr>
            <a:lvl4pPr marL="0" indent="0" algn="ctr" rtl="1">
              <a:spcBef>
                <a:spcPts val="0"/>
              </a:spcBef>
              <a:buSzTx/>
              <a:buNone/>
              <a:defRPr sz="2880"/>
            </a:lvl4pPr>
            <a:lvl5pPr marL="0" indent="0" algn="ctr" rtl="1">
              <a:spcBef>
                <a:spcPts val="0"/>
              </a:spcBef>
              <a:buSzTx/>
              <a:buNone/>
              <a:defRPr sz="288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1"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280718439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العنوان - أعلى">
    <p:spTree>
      <p:nvGrpSpPr>
        <p:cNvPr id="1" name=""/>
        <p:cNvGrpSpPr/>
        <p:nvPr/>
      </p:nvGrpSpPr>
      <p:grpSpPr>
        <a:xfrm>
          <a:off x="0" y="0"/>
          <a:ext cx="0" cy="0"/>
          <a:chOff x="0" y="0"/>
          <a:chExt cx="0" cy="0"/>
        </a:xfrm>
      </p:grpSpPr>
      <p:sp>
        <p:nvSpPr>
          <p:cNvPr id="48" name="نص العنوان"/>
          <p:cNvSpPr txBox="1">
            <a:spLocks noGrp="1"/>
          </p:cNvSpPr>
          <p:nvPr>
            <p:ph type="title"/>
          </p:nvPr>
        </p:nvSpPr>
        <p:spPr>
          <a:prstGeom prst="rect">
            <a:avLst/>
          </a:prstGeom>
        </p:spPr>
        <p:txBody>
          <a:bodyPr/>
          <a:lstStyle/>
          <a:p>
            <a:r>
              <a:t>نص العنوان</a:t>
            </a:r>
          </a:p>
        </p:txBody>
      </p:sp>
      <p:sp>
        <p:nvSpPr>
          <p:cNvPr id="49"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23544101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العنوان والتعداد النقطي">
    <p:spTree>
      <p:nvGrpSpPr>
        <p:cNvPr id="1" name=""/>
        <p:cNvGrpSpPr/>
        <p:nvPr/>
      </p:nvGrpSpPr>
      <p:grpSpPr>
        <a:xfrm>
          <a:off x="0" y="0"/>
          <a:ext cx="0" cy="0"/>
          <a:chOff x="0" y="0"/>
          <a:chExt cx="0" cy="0"/>
        </a:xfrm>
      </p:grpSpPr>
      <p:sp>
        <p:nvSpPr>
          <p:cNvPr id="56" name="نص العنوان"/>
          <p:cNvSpPr txBox="1">
            <a:spLocks noGrp="1"/>
          </p:cNvSpPr>
          <p:nvPr>
            <p:ph type="title"/>
          </p:nvPr>
        </p:nvSpPr>
        <p:spPr>
          <a:prstGeom prst="rect">
            <a:avLst/>
          </a:prstGeom>
        </p:spPr>
        <p:txBody>
          <a:bodyPr/>
          <a:lstStyle/>
          <a:p>
            <a:r>
              <a:t>نص العنوان</a:t>
            </a:r>
          </a:p>
        </p:txBody>
      </p:sp>
      <p:sp>
        <p:nvSpPr>
          <p:cNvPr id="57" name="مستوى النص الأول…"/>
          <p:cNvSpPr txBox="1">
            <a:spLocks noGrp="1"/>
          </p:cNvSpPr>
          <p:nvPr>
            <p:ph type="body" idx="1"/>
          </p:nvPr>
        </p:nvSpPr>
        <p:spPr>
          <a:prstGeom prst="rect">
            <a:avLst/>
          </a:prstGeom>
        </p:spPr>
        <p:txBody>
          <a:bodyPr/>
          <a:lstStyle>
            <a:lvl1pPr rtl="1">
              <a:defRPr sz="2560"/>
            </a:lvl1pPr>
            <a:lvl2pPr rtl="1">
              <a:defRPr sz="2560"/>
            </a:lvl2pPr>
            <a:lvl3pPr rtl="1">
              <a:defRPr sz="2560"/>
            </a:lvl3pPr>
            <a:lvl4pPr rtl="1">
              <a:defRPr sz="2560"/>
            </a:lvl4pPr>
            <a:lvl5pPr rtl="1">
              <a:defRPr sz="256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58"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60210732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العنوان، التعداد النقطي والصورة">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5845387" y="2239716"/>
            <a:ext cx="7437120" cy="6610773"/>
          </a:xfrm>
          <a:prstGeom prst="rect">
            <a:avLst/>
          </a:prstGeom>
        </p:spPr>
        <p:txBody>
          <a:bodyPr lIns="91439" tIns="45719" rIns="91439" bIns="45719" anchor="t">
            <a:noAutofit/>
          </a:bodyPr>
          <a:lstStyle/>
          <a:p>
            <a:endParaRPr/>
          </a:p>
        </p:txBody>
      </p:sp>
      <p:sp>
        <p:nvSpPr>
          <p:cNvPr id="66" name="نص العنوان"/>
          <p:cNvSpPr txBox="1">
            <a:spLocks noGrp="1"/>
          </p:cNvSpPr>
          <p:nvPr>
            <p:ph type="title"/>
          </p:nvPr>
        </p:nvSpPr>
        <p:spPr>
          <a:prstGeom prst="rect">
            <a:avLst/>
          </a:prstGeom>
        </p:spPr>
        <p:txBody>
          <a:bodyPr/>
          <a:lstStyle/>
          <a:p>
            <a:r>
              <a:t>نص العنوان</a:t>
            </a:r>
          </a:p>
        </p:txBody>
      </p:sp>
      <p:sp>
        <p:nvSpPr>
          <p:cNvPr id="67" name="مستوى النص الأول…"/>
          <p:cNvSpPr txBox="1">
            <a:spLocks noGrp="1"/>
          </p:cNvSpPr>
          <p:nvPr>
            <p:ph type="body" sz="half" idx="1"/>
          </p:nvPr>
        </p:nvSpPr>
        <p:spPr>
          <a:xfrm>
            <a:off x="900854" y="2239716"/>
            <a:ext cx="5452533" cy="6610773"/>
          </a:xfrm>
          <a:prstGeom prst="rect">
            <a:avLst/>
          </a:prstGeom>
        </p:spPr>
        <p:txBody>
          <a:bodyPr/>
          <a:lstStyle>
            <a:lvl1pPr marL="298008" indent="-298008" rtl="1">
              <a:spcBef>
                <a:spcPts val="2400"/>
              </a:spcBef>
              <a:defRPr sz="2027"/>
            </a:lvl1pPr>
            <a:lvl2pPr marL="596016" indent="-298008" rtl="1">
              <a:spcBef>
                <a:spcPts val="2400"/>
              </a:spcBef>
              <a:defRPr sz="2027"/>
            </a:lvl2pPr>
            <a:lvl3pPr marL="894024" indent="-298008" rtl="1">
              <a:spcBef>
                <a:spcPts val="2400"/>
              </a:spcBef>
              <a:defRPr sz="2027"/>
            </a:lvl3pPr>
            <a:lvl4pPr marL="1192032" indent="-298008" rtl="1">
              <a:spcBef>
                <a:spcPts val="2400"/>
              </a:spcBef>
              <a:defRPr sz="2027"/>
            </a:lvl4pPr>
            <a:lvl5pPr marL="1490040" indent="-298008" rtl="1">
              <a:spcBef>
                <a:spcPts val="2400"/>
              </a:spcBef>
              <a:defRPr sz="2027"/>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68"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23215196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صورة - ٣ أعلى">
    <p:spTree>
      <p:nvGrpSpPr>
        <p:cNvPr id="1" name=""/>
        <p:cNvGrpSpPr/>
        <p:nvPr/>
      </p:nvGrpSpPr>
      <p:grpSpPr>
        <a:xfrm>
          <a:off x="0" y="0"/>
          <a:ext cx="0" cy="0"/>
          <a:chOff x="0" y="0"/>
          <a:chExt cx="0" cy="0"/>
        </a:xfrm>
      </p:grpSpPr>
      <p:sp>
        <p:nvSpPr>
          <p:cNvPr id="84" name="صورة"/>
          <p:cNvSpPr>
            <a:spLocks noGrp="1"/>
          </p:cNvSpPr>
          <p:nvPr>
            <p:ph type="pic" sz="quarter" idx="13"/>
          </p:nvPr>
        </p:nvSpPr>
        <p:spPr>
          <a:xfrm>
            <a:off x="6680200" y="5029200"/>
            <a:ext cx="6054748" cy="4038600"/>
          </a:xfrm>
          <a:prstGeom prst="rect">
            <a:avLst/>
          </a:prstGeom>
        </p:spPr>
        <p:txBody>
          <a:bodyPr lIns="91439" tIns="45719" rIns="91439" bIns="45719" anchor="t">
            <a:noAutofit/>
          </a:bodyPr>
          <a:lstStyle/>
          <a:p>
            <a:endParaRPr/>
          </a:p>
        </p:txBody>
      </p:sp>
      <p:sp>
        <p:nvSpPr>
          <p:cNvPr id="85" name="صورة"/>
          <p:cNvSpPr>
            <a:spLocks noGrp="1"/>
          </p:cNvSpPr>
          <p:nvPr>
            <p:ph type="pic" sz="quarter" idx="14"/>
          </p:nvPr>
        </p:nvSpPr>
        <p:spPr>
          <a:xfrm>
            <a:off x="6502400" y="889000"/>
            <a:ext cx="5867400" cy="3911601"/>
          </a:xfrm>
          <a:prstGeom prst="rect">
            <a:avLst/>
          </a:prstGeom>
        </p:spPr>
        <p:txBody>
          <a:bodyPr lIns="91439" tIns="45719" rIns="91439" bIns="45719" anchor="t">
            <a:noAutofit/>
          </a:bodyPr>
          <a:lstStyle/>
          <a:p>
            <a:endParaRPr/>
          </a:p>
        </p:txBody>
      </p:sp>
      <p:sp>
        <p:nvSpPr>
          <p:cNvPr id="86" name="صورة"/>
          <p:cNvSpPr>
            <a:spLocks noGrp="1"/>
          </p:cNvSpPr>
          <p:nvPr>
            <p:ph type="pic" idx="15"/>
          </p:nvPr>
        </p:nvSpPr>
        <p:spPr>
          <a:xfrm>
            <a:off x="-2374900" y="889000"/>
            <a:ext cx="11982450" cy="7988300"/>
          </a:xfrm>
          <a:prstGeom prst="rect">
            <a:avLst/>
          </a:prstGeom>
        </p:spPr>
        <p:txBody>
          <a:bodyPr lIns="91439" tIns="45719" rIns="91439" bIns="45719" anchor="t">
            <a:noAutofit/>
          </a:bodyPr>
          <a:lstStyle/>
          <a:p>
            <a:endParaRPr/>
          </a:p>
        </p:txBody>
      </p:sp>
      <p:sp>
        <p:nvSpPr>
          <p:cNvPr id="87"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تعداد نقطي">
    <p:spTree>
      <p:nvGrpSpPr>
        <p:cNvPr id="1" name=""/>
        <p:cNvGrpSpPr/>
        <p:nvPr/>
      </p:nvGrpSpPr>
      <p:grpSpPr>
        <a:xfrm>
          <a:off x="0" y="0"/>
          <a:ext cx="0" cy="0"/>
          <a:chOff x="0" y="0"/>
          <a:chExt cx="0" cy="0"/>
        </a:xfrm>
      </p:grpSpPr>
      <p:sp>
        <p:nvSpPr>
          <p:cNvPr id="75" name="مستوى النص الأول…"/>
          <p:cNvSpPr txBox="1">
            <a:spLocks noGrp="1"/>
          </p:cNvSpPr>
          <p:nvPr>
            <p:ph type="body" idx="1"/>
          </p:nvPr>
        </p:nvSpPr>
        <p:spPr>
          <a:xfrm>
            <a:off x="900854" y="1264356"/>
            <a:ext cx="11203093" cy="7224889"/>
          </a:xfrm>
          <a:prstGeom prst="rect">
            <a:avLst/>
          </a:prstGeom>
        </p:spPr>
        <p:txBody>
          <a:bodyPr/>
          <a:lstStyle>
            <a:lvl1pPr rtl="1">
              <a:defRPr sz="2560"/>
            </a:lvl1pPr>
            <a:lvl2pPr rtl="1">
              <a:defRPr sz="2560"/>
            </a:lvl2pPr>
            <a:lvl3pPr rtl="1">
              <a:defRPr sz="2560"/>
            </a:lvl3pPr>
            <a:lvl4pPr rtl="1">
              <a:defRPr sz="2560"/>
            </a:lvl4pPr>
            <a:lvl5pPr rtl="1">
              <a:defRPr sz="256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76"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28165388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صورة - ٣ أعلى">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8160173" y="5012266"/>
            <a:ext cx="4439920" cy="3946596"/>
          </a:xfrm>
          <a:prstGeom prst="rect">
            <a:avLst/>
          </a:prstGeom>
        </p:spPr>
        <p:txBody>
          <a:bodyPr lIns="91439" tIns="45719" rIns="91439" bIns="45719" anchor="t">
            <a:noAutofit/>
          </a:bodyPr>
          <a:lstStyle/>
          <a:p>
            <a:endParaRPr/>
          </a:p>
        </p:txBody>
      </p:sp>
      <p:sp>
        <p:nvSpPr>
          <p:cNvPr id="84" name="532204087_1355x1355.jpg"/>
          <p:cNvSpPr>
            <a:spLocks noGrp="1"/>
          </p:cNvSpPr>
          <p:nvPr>
            <p:ph type="pic" sz="quarter" idx="22"/>
          </p:nvPr>
        </p:nvSpPr>
        <p:spPr>
          <a:xfrm>
            <a:off x="8405707" y="614115"/>
            <a:ext cx="3948853" cy="5265138"/>
          </a:xfrm>
          <a:prstGeom prst="rect">
            <a:avLst/>
          </a:prstGeom>
        </p:spPr>
        <p:txBody>
          <a:bodyPr lIns="91439" tIns="45719" rIns="91439" bIns="45719" anchor="t">
            <a:noAutofit/>
          </a:bodyPr>
          <a:lstStyle/>
          <a:p>
            <a:endParaRPr/>
          </a:p>
        </p:txBody>
      </p:sp>
      <p:sp>
        <p:nvSpPr>
          <p:cNvPr id="85" name="532241774_2880x1920.jpg"/>
          <p:cNvSpPr>
            <a:spLocks noGrp="1"/>
          </p:cNvSpPr>
          <p:nvPr>
            <p:ph type="pic" idx="23"/>
          </p:nvPr>
        </p:nvSpPr>
        <p:spPr>
          <a:xfrm>
            <a:off x="-528320" y="803769"/>
            <a:ext cx="9174480" cy="8155093"/>
          </a:xfrm>
          <a:prstGeom prst="rect">
            <a:avLst/>
          </a:prstGeom>
        </p:spPr>
        <p:txBody>
          <a:bodyPr lIns="91439" tIns="45719" rIns="91439" bIns="45719" anchor="t">
            <a:noAutofit/>
          </a:bodyPr>
          <a:lstStyle/>
          <a:p>
            <a:endParaRPr/>
          </a:p>
        </p:txBody>
      </p:sp>
      <p:sp>
        <p:nvSpPr>
          <p:cNvPr id="86"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281663643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اقتباس">
    <p:spTree>
      <p:nvGrpSpPr>
        <p:cNvPr id="1" name=""/>
        <p:cNvGrpSpPr/>
        <p:nvPr/>
      </p:nvGrpSpPr>
      <p:grpSpPr>
        <a:xfrm>
          <a:off x="0" y="0"/>
          <a:ext cx="0" cy="0"/>
          <a:chOff x="0" y="0"/>
          <a:chExt cx="0" cy="0"/>
        </a:xfrm>
      </p:grpSpPr>
      <p:sp>
        <p:nvSpPr>
          <p:cNvPr id="93" name="– باسل أسعد"/>
          <p:cNvSpPr txBox="1">
            <a:spLocks noGrp="1"/>
          </p:cNvSpPr>
          <p:nvPr>
            <p:ph type="body" sz="quarter" idx="21"/>
          </p:nvPr>
        </p:nvSpPr>
        <p:spPr>
          <a:xfrm>
            <a:off x="1273387" y="6366933"/>
            <a:ext cx="10464800" cy="365293"/>
          </a:xfrm>
          <a:prstGeom prst="rect">
            <a:avLst/>
          </a:prstGeom>
        </p:spPr>
        <p:txBody>
          <a:bodyPr anchor="t">
            <a:spAutoFit/>
          </a:bodyPr>
          <a:lstStyle>
            <a:lvl1pPr marL="0" indent="0" algn="ctr" rtl="1">
              <a:spcBef>
                <a:spcPts val="0"/>
              </a:spcBef>
              <a:buSzTx/>
              <a:buNone/>
              <a:defRPr sz="1707" i="1"/>
            </a:lvl1pPr>
          </a:lstStyle>
          <a:p>
            <a:r>
              <a:t>– باسل أسعد</a:t>
            </a:r>
          </a:p>
        </p:txBody>
      </p:sp>
      <p:sp>
        <p:nvSpPr>
          <p:cNvPr id="94" name="&quot;قم بكتابة الرقم هنا.&quot;"/>
          <p:cNvSpPr txBox="1">
            <a:spLocks noGrp="1"/>
          </p:cNvSpPr>
          <p:nvPr>
            <p:ph type="body" sz="quarter" idx="22"/>
          </p:nvPr>
        </p:nvSpPr>
        <p:spPr>
          <a:xfrm>
            <a:off x="1273387" y="4366625"/>
            <a:ext cx="10464800" cy="496546"/>
          </a:xfrm>
          <a:prstGeom prst="rect">
            <a:avLst/>
          </a:prstGeom>
        </p:spPr>
        <p:txBody>
          <a:bodyPr>
            <a:spAutoFit/>
          </a:bodyPr>
          <a:lstStyle>
            <a:lvl1pPr marL="0" indent="0" algn="ctr">
              <a:spcBef>
                <a:spcPts val="0"/>
              </a:spcBef>
              <a:buSzTx/>
              <a:buNone/>
              <a:defRPr sz="2560">
                <a:latin typeface="+mn-lt"/>
                <a:ea typeface="+mn-ea"/>
                <a:cs typeface="+mn-cs"/>
                <a:sym typeface="Geeza Pro Regular"/>
              </a:defRPr>
            </a:lvl1pPr>
          </a:lstStyle>
          <a:p>
            <a:r>
              <a:t>"قم بكتابة الرقم هنا."</a:t>
            </a:r>
          </a:p>
        </p:txBody>
      </p:sp>
      <p:sp>
        <p:nvSpPr>
          <p:cNvPr id="95"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02610546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صورة">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27094" y="-903111"/>
            <a:ext cx="13058987" cy="11607989"/>
          </a:xfrm>
          <a:prstGeom prst="rect">
            <a:avLst/>
          </a:prstGeom>
        </p:spPr>
        <p:txBody>
          <a:bodyPr lIns="91439" tIns="45719" rIns="91439" bIns="45719" anchor="t">
            <a:noAutofit/>
          </a:bodyPr>
          <a:lstStyle/>
          <a:p>
            <a:endParaRPr/>
          </a:p>
        </p:txBody>
      </p:sp>
      <p:sp>
        <p:nvSpPr>
          <p:cNvPr id="103"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107914645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فارغ">
    <p:spTree>
      <p:nvGrpSpPr>
        <p:cNvPr id="1" name=""/>
        <p:cNvGrpSpPr/>
        <p:nvPr/>
      </p:nvGrpSpPr>
      <p:grpSpPr>
        <a:xfrm>
          <a:off x="0" y="0"/>
          <a:ext cx="0" cy="0"/>
          <a:chOff x="0" y="0"/>
          <a:chExt cx="0" cy="0"/>
        </a:xfrm>
      </p:grpSpPr>
      <p:sp>
        <p:nvSpPr>
          <p:cNvPr id="110"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07269623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صورة">
    <p:spTree>
      <p:nvGrpSpPr>
        <p:cNvPr id="1" name=""/>
        <p:cNvGrpSpPr/>
        <p:nvPr/>
      </p:nvGrpSpPr>
      <p:grpSpPr>
        <a:xfrm>
          <a:off x="0" y="0"/>
          <a:ext cx="0" cy="0"/>
          <a:chOff x="0" y="0"/>
          <a:chExt cx="0" cy="0"/>
        </a:xfrm>
      </p:grpSpPr>
      <p:sp>
        <p:nvSpPr>
          <p:cNvPr id="103" name="صورة"/>
          <p:cNvSpPr>
            <a:spLocks noGrp="1"/>
          </p:cNvSpPr>
          <p:nvPr>
            <p:ph type="pic" idx="13"/>
          </p:nvPr>
        </p:nvSpPr>
        <p:spPr>
          <a:xfrm>
            <a:off x="-949853" y="0"/>
            <a:ext cx="14904506" cy="9944100"/>
          </a:xfrm>
          <a:prstGeom prst="rect">
            <a:avLst/>
          </a:prstGeom>
        </p:spPr>
        <p:txBody>
          <a:bodyPr lIns="91439" tIns="45719" rIns="91439" bIns="45719" anchor="t">
            <a:noAutofit/>
          </a:bodyPr>
          <a:lstStyle/>
          <a:p>
            <a:endParaRPr/>
          </a:p>
        </p:txBody>
      </p:sp>
      <p:sp>
        <p:nvSpPr>
          <p:cNvPr id="104"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فارغ">
    <p:spTree>
      <p:nvGrpSpPr>
        <p:cNvPr id="1" name=""/>
        <p:cNvGrpSpPr/>
        <p:nvPr/>
      </p:nvGrpSpPr>
      <p:grpSpPr>
        <a:xfrm>
          <a:off x="0" y="0"/>
          <a:ext cx="0" cy="0"/>
          <a:chOff x="0" y="0"/>
          <a:chExt cx="0" cy="0"/>
        </a:xfrm>
      </p:grpSpPr>
      <p:sp>
        <p:nvSpPr>
          <p:cNvPr id="111" name="مستطيل"/>
          <p:cNvSpPr/>
          <p:nvPr/>
        </p:nvSpPr>
        <p:spPr>
          <a:xfrm>
            <a:off x="-2699" y="9239727"/>
            <a:ext cx="13010197" cy="523827"/>
          </a:xfrm>
          <a:prstGeom prst="rect">
            <a:avLst/>
          </a:prstGeom>
          <a:solidFill>
            <a:schemeClr val="accent4">
              <a:hueOff val="-461056"/>
              <a:satOff val="4338"/>
              <a:lumOff val="-10225"/>
            </a:schemeClr>
          </a:solidFill>
          <a:ln w="12700">
            <a:miter lim="400000"/>
          </a:ln>
        </p:spPr>
        <p:txBody>
          <a:bodyPr lIns="50800" tIns="50800" rIns="50800" bIns="50800" anchor="ctr"/>
          <a:lstStyle/>
          <a:p>
            <a:pPr rtl="1">
              <a:defRPr sz="2200" b="0">
                <a:solidFill>
                  <a:srgbClr val="FFFFFF"/>
                </a:solidFill>
                <a:latin typeface="+mn-lt"/>
                <a:ea typeface="+mn-ea"/>
                <a:cs typeface="+mn-cs"/>
                <a:sym typeface="Helvetica Neue Medium"/>
              </a:defRPr>
            </a:pPr>
            <a:endParaRPr/>
          </a:p>
        </p:txBody>
      </p:sp>
      <p:sp>
        <p:nvSpPr>
          <p:cNvPr id="112" name="أ/ مريم المطيري"/>
          <p:cNvSpPr txBox="1"/>
          <p:nvPr/>
        </p:nvSpPr>
        <p:spPr>
          <a:xfrm>
            <a:off x="56724" y="9253748"/>
            <a:ext cx="2037277" cy="495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أ/ مريم المطيري </a:t>
            </a:r>
          </a:p>
        </p:txBody>
      </p:sp>
      <p:sp>
        <p:nvSpPr>
          <p:cNvPr id="113"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العنوان والعنوان الفرعي">
    <p:spTree>
      <p:nvGrpSpPr>
        <p:cNvPr id="1" name=""/>
        <p:cNvGrpSpPr/>
        <p:nvPr/>
      </p:nvGrpSpPr>
      <p:grpSpPr>
        <a:xfrm>
          <a:off x="0" y="0"/>
          <a:ext cx="0" cy="0"/>
          <a:chOff x="0" y="0"/>
          <a:chExt cx="0" cy="0"/>
        </a:xfrm>
      </p:grpSpPr>
      <p:sp>
        <p:nvSpPr>
          <p:cNvPr id="120" name="نص العنوان"/>
          <p:cNvSpPr txBox="1">
            <a:spLocks noGrp="1"/>
          </p:cNvSpPr>
          <p:nvPr>
            <p:ph type="title"/>
          </p:nvPr>
        </p:nvSpPr>
        <p:spPr>
          <a:xfrm>
            <a:off x="1270000" y="1638300"/>
            <a:ext cx="10464800" cy="3302000"/>
          </a:xfrm>
          <a:prstGeom prst="rect">
            <a:avLst/>
          </a:prstGeom>
        </p:spPr>
        <p:txBody>
          <a:bodyPr anchor="b"/>
          <a:lstStyle/>
          <a:p>
            <a:pPr rtl="0">
              <a:defRPr/>
            </a:pPr>
            <a:r>
              <a:t>نص العنوان</a:t>
            </a:r>
          </a:p>
        </p:txBody>
      </p:sp>
      <p:sp>
        <p:nvSpPr>
          <p:cNvPr id="121" name="مستوى النص الأول…"/>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rtl="0">
              <a:defRPr/>
            </a:pPr>
            <a:r>
              <a:t>مستوى النص الأول</a:t>
            </a:r>
          </a:p>
          <a:p>
            <a:pPr lvl="1" rtl="0">
              <a:defRPr/>
            </a:pPr>
            <a:r>
              <a:t>مستوى النص الثاني</a:t>
            </a:r>
          </a:p>
          <a:p>
            <a:pPr lvl="2" rtl="0">
              <a:defRPr/>
            </a:pPr>
            <a:r>
              <a:t>مستوى النص الثالث</a:t>
            </a:r>
          </a:p>
          <a:p>
            <a:pPr lvl="3" rtl="0">
              <a:defRPr/>
            </a:pPr>
            <a:r>
              <a:t>مستوى النص الرابع</a:t>
            </a:r>
          </a:p>
          <a:p>
            <a:pPr lvl="4" rtl="0">
              <a:defRPr/>
            </a:pPr>
            <a:r>
              <a:t>مستوى النص الخامس</a:t>
            </a:r>
          </a:p>
        </p:txBody>
      </p:sp>
      <p:sp>
        <p:nvSpPr>
          <p:cNvPr id="122" name="رقم الشريحة"/>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129" name="1E2ECD43-F926-4C74-B112-DF9675ACF1E9-L0-001.png" descr="1E2ECD43-F926-4C74-B112-DF9675ACF1E9-L0-001.png"/>
          <p:cNvPicPr>
            <a:picLocks noChangeAspect="1"/>
          </p:cNvPicPr>
          <p:nvPr/>
        </p:nvPicPr>
        <p:blipFill>
          <a:blip r:embed="rId2"/>
          <a:stretch>
            <a:fillRect/>
          </a:stretch>
        </p:blipFill>
        <p:spPr>
          <a:xfrm>
            <a:off x="10254474" y="-927451"/>
            <a:ext cx="3527898" cy="3527899"/>
          </a:xfrm>
          <a:prstGeom prst="rect">
            <a:avLst/>
          </a:prstGeom>
          <a:ln w="12700">
            <a:miter lim="400000"/>
          </a:ln>
        </p:spPr>
      </p:pic>
      <p:sp>
        <p:nvSpPr>
          <p:cNvPr id="130" name="رقم الشريحة"/>
          <p:cNvSpPr txBox="1">
            <a:spLocks noGrp="1"/>
          </p:cNvSpPr>
          <p:nvPr>
            <p:ph type="sldNum" sz="quarter" idx="2"/>
          </p:nvPr>
        </p:nvSpPr>
        <p:spPr>
          <a:xfrm>
            <a:off x="22483" y="2071437"/>
            <a:ext cx="1354668" cy="692485"/>
          </a:xfrm>
          <a:prstGeom prst="rect">
            <a:avLst/>
          </a:prstGeom>
        </p:spPr>
        <p:txBody>
          <a:bodyPr wrap="square" lIns="48767" tIns="48767" rIns="48767" bIns="48767"/>
          <a:lstStyle>
            <a:lvl1pPr algn="r" defTabSz="650240">
              <a:defRPr sz="3800">
                <a:solidFill>
                  <a:srgbClr val="A60933"/>
                </a:solid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العنوان والعنوان الفرعي">
    <p:spTree>
      <p:nvGrpSpPr>
        <p:cNvPr id="1" name=""/>
        <p:cNvGrpSpPr/>
        <p:nvPr/>
      </p:nvGrpSpPr>
      <p:grpSpPr>
        <a:xfrm>
          <a:off x="0" y="0"/>
          <a:ext cx="0" cy="0"/>
          <a:chOff x="0" y="0"/>
          <a:chExt cx="0" cy="0"/>
        </a:xfrm>
      </p:grpSpPr>
      <p:sp>
        <p:nvSpPr>
          <p:cNvPr id="11" name="نص العنوان"/>
          <p:cNvSpPr txBox="1">
            <a:spLocks noGrp="1"/>
          </p:cNvSpPr>
          <p:nvPr>
            <p:ph type="title"/>
          </p:nvPr>
        </p:nvSpPr>
        <p:spPr>
          <a:xfrm>
            <a:off x="948267" y="1634631"/>
            <a:ext cx="11108267" cy="3305387"/>
          </a:xfrm>
          <a:prstGeom prst="rect">
            <a:avLst/>
          </a:prstGeom>
        </p:spPr>
        <p:txBody>
          <a:bodyPr anchor="b"/>
          <a:lstStyle/>
          <a:p>
            <a:r>
              <a:t>نص العنوان</a:t>
            </a:r>
          </a:p>
        </p:txBody>
      </p:sp>
      <p:sp>
        <p:nvSpPr>
          <p:cNvPr id="12" name="مستوى النص الأول…"/>
          <p:cNvSpPr txBox="1">
            <a:spLocks noGrp="1"/>
          </p:cNvSpPr>
          <p:nvPr>
            <p:ph type="body" sz="quarter" idx="1"/>
          </p:nvPr>
        </p:nvSpPr>
        <p:spPr>
          <a:xfrm>
            <a:off x="948267" y="5030329"/>
            <a:ext cx="11108267" cy="1128889"/>
          </a:xfrm>
          <a:prstGeom prst="rect">
            <a:avLst/>
          </a:prstGeom>
        </p:spPr>
        <p:txBody>
          <a:bodyPr anchor="t"/>
          <a:lstStyle>
            <a:lvl1pPr marL="0" indent="0" algn="ctr" rtl="1">
              <a:spcBef>
                <a:spcPts val="0"/>
              </a:spcBef>
              <a:buSzTx/>
              <a:buNone/>
              <a:defRPr sz="2880"/>
            </a:lvl1pPr>
            <a:lvl2pPr marL="0" indent="0" algn="ctr" rtl="1">
              <a:spcBef>
                <a:spcPts val="0"/>
              </a:spcBef>
              <a:buSzTx/>
              <a:buNone/>
              <a:defRPr sz="2880"/>
            </a:lvl2pPr>
            <a:lvl3pPr marL="0" indent="0" algn="ctr" rtl="1">
              <a:spcBef>
                <a:spcPts val="0"/>
              </a:spcBef>
              <a:buSzTx/>
              <a:buNone/>
              <a:defRPr sz="2880"/>
            </a:lvl3pPr>
            <a:lvl4pPr marL="0" indent="0" algn="ctr" rtl="1">
              <a:spcBef>
                <a:spcPts val="0"/>
              </a:spcBef>
              <a:buSzTx/>
              <a:buNone/>
              <a:defRPr sz="2880"/>
            </a:lvl4pPr>
            <a:lvl5pPr marL="0" indent="0" algn="ctr" rtl="1">
              <a:spcBef>
                <a:spcPts val="0"/>
              </a:spcBef>
              <a:buSzTx/>
              <a:buNone/>
              <a:defRPr sz="288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13" name="رقم الشريحة"/>
          <p:cNvSpPr txBox="1">
            <a:spLocks noGrp="1"/>
          </p:cNvSpPr>
          <p:nvPr>
            <p:ph type="sldNum" sz="quarter" idx="2"/>
          </p:nvPr>
        </p:nvSpPr>
        <p:spPr>
          <a:prstGeom prst="rect">
            <a:avLst/>
          </a:prstGeom>
        </p:spPr>
        <p:txBody>
          <a:body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2550686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50000" b="-50000"/>
          </a:stretch>
        </a:blipFill>
        <a:effectLst/>
      </p:bgPr>
    </p:bg>
    <p:spTree>
      <p:nvGrpSpPr>
        <p:cNvPr id="1" name=""/>
        <p:cNvGrpSpPr/>
        <p:nvPr/>
      </p:nvGrpSpPr>
      <p:grpSpPr>
        <a:xfrm>
          <a:off x="0" y="0"/>
          <a:ext cx="0" cy="0"/>
          <a:chOff x="0" y="0"/>
          <a:chExt cx="0" cy="0"/>
        </a:xfrm>
      </p:grpSpPr>
      <p:sp>
        <p:nvSpPr>
          <p:cNvPr id="2" name="نص العنوان"/>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نص العنوان</a:t>
            </a:r>
          </a:p>
        </p:txBody>
      </p:sp>
      <p:sp>
        <p:nvSpPr>
          <p:cNvPr id="3" name="مستوى النص الأول…"/>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 name="رقم الشريحة"/>
          <p:cNvSpPr txBox="1">
            <a:spLocks noGrp="1"/>
          </p:cNvSpPr>
          <p:nvPr>
            <p:ph type="sldNum" sz="quarter" idx="2"/>
          </p:nvPr>
        </p:nvSpPr>
        <p:spPr>
          <a:xfrm>
            <a:off x="6335119" y="9296399"/>
            <a:ext cx="327789" cy="340743"/>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2" r:id="rId1"/>
    <p:sldLayoutId id="2147483655" r:id="rId2"/>
    <p:sldLayoutId id="2147483656" r:id="rId3"/>
    <p:sldLayoutId id="2147483657" r:id="rId4"/>
    <p:sldLayoutId id="2147483659" r:id="rId5"/>
    <p:sldLayoutId id="2147483660" r:id="rId6"/>
    <p:sldLayoutId id="2147483661" r:id="rId7"/>
    <p:sldLayoutId id="2147483662" r:id="rId8"/>
  </p:sldLayoutIdLst>
  <p:transition spd="med"/>
  <p:txStyles>
    <p:titleStyle>
      <a:lvl1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r" defTabSz="584200" rtl="1"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r" defTabSz="584200" rtl="1"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r" defTabSz="584200" rtl="1"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r" defTabSz="584200" rtl="1"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r" defTabSz="584200" rtl="1"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r" defTabSz="584200" rtl="1"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r" defTabSz="584200" rtl="1"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r" defTabSz="584200" rtl="1"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r" defTabSz="584200" rtl="1"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50000" b="-50000"/>
          </a:stretch>
        </a:blipFill>
        <a:effectLst/>
      </p:bgPr>
    </p:bg>
    <p:spTree>
      <p:nvGrpSpPr>
        <p:cNvPr id="1" name=""/>
        <p:cNvGrpSpPr/>
        <p:nvPr/>
      </p:nvGrpSpPr>
      <p:grpSpPr>
        <a:xfrm>
          <a:off x="0" y="0"/>
          <a:ext cx="0" cy="0"/>
          <a:chOff x="0" y="0"/>
          <a:chExt cx="0" cy="0"/>
        </a:xfrm>
      </p:grpSpPr>
      <p:sp>
        <p:nvSpPr>
          <p:cNvPr id="2" name="نص العنوان"/>
          <p:cNvSpPr txBox="1">
            <a:spLocks noGrp="1"/>
          </p:cNvSpPr>
          <p:nvPr>
            <p:ph type="title"/>
          </p:nvPr>
        </p:nvSpPr>
        <p:spPr>
          <a:xfrm>
            <a:off x="900854" y="252871"/>
            <a:ext cx="11203093" cy="162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نص العنوان</a:t>
            </a:r>
          </a:p>
        </p:txBody>
      </p:sp>
      <p:sp>
        <p:nvSpPr>
          <p:cNvPr id="3" name="مستوى النص الأول…"/>
          <p:cNvSpPr txBox="1">
            <a:spLocks noGrp="1"/>
          </p:cNvSpPr>
          <p:nvPr>
            <p:ph type="body" idx="1"/>
          </p:nvPr>
        </p:nvSpPr>
        <p:spPr>
          <a:xfrm>
            <a:off x="900854" y="2239716"/>
            <a:ext cx="11203093" cy="6610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 name="رقم الشريحة"/>
          <p:cNvSpPr txBox="1">
            <a:spLocks noGrp="1"/>
          </p:cNvSpPr>
          <p:nvPr>
            <p:ph type="sldNum" sz="quarter" idx="2"/>
          </p:nvPr>
        </p:nvSpPr>
        <p:spPr>
          <a:xfrm>
            <a:off x="6347530" y="9302045"/>
            <a:ext cx="302968" cy="299569"/>
          </a:xfrm>
          <a:prstGeom prst="rect">
            <a:avLst/>
          </a:prstGeom>
          <a:ln w="12700">
            <a:miter lim="400000"/>
          </a:ln>
        </p:spPr>
        <p:txBody>
          <a:bodyPr wrap="none" lIns="50800" tIns="50800" rIns="50800" bIns="50800">
            <a:spAutoFit/>
          </a:bodyPr>
          <a:lstStyle>
            <a:lvl1pPr>
              <a:defRPr sz="1280" b="0">
                <a:latin typeface="Helvetica Neue Light"/>
                <a:ea typeface="Helvetica Neue Light"/>
                <a:cs typeface="Helvetica Neue Light"/>
                <a:sym typeface="Helvetica Neue Light"/>
              </a:defRPr>
            </a:lvl1p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181551057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spd="med"/>
  <p:txStyles>
    <p:titleStyle>
      <a:lvl1pPr marL="0" marR="0" indent="0"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1pPr>
      <a:lvl2pPr marL="0" marR="0" indent="243825"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2pPr>
      <a:lvl3pPr marL="0" marR="0" indent="487650"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3pPr>
      <a:lvl4pPr marL="0" marR="0" indent="731474"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4pPr>
      <a:lvl5pPr marL="0" marR="0" indent="975299"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5pPr>
      <a:lvl6pPr marL="0" marR="0" indent="1219124"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6pPr>
      <a:lvl7pPr marL="0" marR="0" indent="1462949"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7pPr>
      <a:lvl8pPr marL="0" marR="0" indent="1706773"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8pPr>
      <a:lvl9pPr marL="0" marR="0" indent="1950598"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9pPr>
    </p:titleStyle>
    <p:bodyStyle>
      <a:lvl1pPr marL="338646"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1pPr>
      <a:lvl2pPr marL="677291"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2pPr>
      <a:lvl3pPr marL="1015937"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3pPr>
      <a:lvl4pPr marL="1354582"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4pPr>
      <a:lvl5pPr marL="1693228"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5pPr>
      <a:lvl6pPr marL="2031873"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6pPr>
      <a:lvl7pPr marL="2370519"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7pPr>
      <a:lvl8pPr marL="2709164"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8pPr>
      <a:lvl9pPr marL="3047810"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1pPr>
      <a:lvl2pPr marL="0" marR="0" indent="243825"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2pPr>
      <a:lvl3pPr marL="0" marR="0" indent="487650"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3pPr>
      <a:lvl4pPr marL="0" marR="0" indent="731474"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4pPr>
      <a:lvl5pPr marL="0" marR="0" indent="975299"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5pPr>
      <a:lvl6pPr marL="0" marR="0" indent="1219124"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6pPr>
      <a:lvl7pPr marL="0" marR="0" indent="1462949"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7pPr>
      <a:lvl8pPr marL="0" marR="0" indent="1706773"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8pPr>
      <a:lvl9pPr marL="0" marR="0" indent="1950598"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50000" b="-50000"/>
          </a:stretch>
        </a:blipFill>
        <a:effectLst/>
      </p:bgPr>
    </p:bg>
    <p:spTree>
      <p:nvGrpSpPr>
        <p:cNvPr id="1" name=""/>
        <p:cNvGrpSpPr/>
        <p:nvPr/>
      </p:nvGrpSpPr>
      <p:grpSpPr>
        <a:xfrm>
          <a:off x="0" y="0"/>
          <a:ext cx="0" cy="0"/>
          <a:chOff x="0" y="0"/>
          <a:chExt cx="0" cy="0"/>
        </a:xfrm>
      </p:grpSpPr>
      <p:sp>
        <p:nvSpPr>
          <p:cNvPr id="2" name="نص العنوان"/>
          <p:cNvSpPr txBox="1">
            <a:spLocks noGrp="1"/>
          </p:cNvSpPr>
          <p:nvPr>
            <p:ph type="title"/>
          </p:nvPr>
        </p:nvSpPr>
        <p:spPr>
          <a:xfrm>
            <a:off x="900854" y="252871"/>
            <a:ext cx="11203093" cy="162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نص العنوان</a:t>
            </a:r>
          </a:p>
        </p:txBody>
      </p:sp>
      <p:sp>
        <p:nvSpPr>
          <p:cNvPr id="3" name="مستوى النص الأول…"/>
          <p:cNvSpPr txBox="1">
            <a:spLocks noGrp="1"/>
          </p:cNvSpPr>
          <p:nvPr>
            <p:ph type="body" idx="1"/>
          </p:nvPr>
        </p:nvSpPr>
        <p:spPr>
          <a:xfrm>
            <a:off x="900854" y="2239716"/>
            <a:ext cx="11203093" cy="6610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 name="رقم الشريحة"/>
          <p:cNvSpPr txBox="1">
            <a:spLocks noGrp="1"/>
          </p:cNvSpPr>
          <p:nvPr>
            <p:ph type="sldNum" sz="quarter" idx="2"/>
          </p:nvPr>
        </p:nvSpPr>
        <p:spPr>
          <a:xfrm>
            <a:off x="6347530" y="9302045"/>
            <a:ext cx="302968" cy="299569"/>
          </a:xfrm>
          <a:prstGeom prst="rect">
            <a:avLst/>
          </a:prstGeom>
          <a:ln w="12700">
            <a:miter lim="400000"/>
          </a:ln>
        </p:spPr>
        <p:txBody>
          <a:bodyPr wrap="none" lIns="50800" tIns="50800" rIns="50800" bIns="50800">
            <a:spAutoFit/>
          </a:bodyPr>
          <a:lstStyle>
            <a:lvl1pPr>
              <a:defRPr sz="1280" b="0">
                <a:latin typeface="Helvetica Neue Light"/>
                <a:ea typeface="Helvetica Neue Light"/>
                <a:cs typeface="Helvetica Neue Light"/>
                <a:sym typeface="Helvetica Neue Light"/>
              </a:defRPr>
            </a:lvl1p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344212469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ransition spd="med"/>
  <p:txStyles>
    <p:titleStyle>
      <a:lvl1pPr marL="0" marR="0" indent="0"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1pPr>
      <a:lvl2pPr marL="0" marR="0" indent="243825"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2pPr>
      <a:lvl3pPr marL="0" marR="0" indent="487650"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3pPr>
      <a:lvl4pPr marL="0" marR="0" indent="731474"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4pPr>
      <a:lvl5pPr marL="0" marR="0" indent="975299"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5pPr>
      <a:lvl6pPr marL="0" marR="0" indent="1219124"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6pPr>
      <a:lvl7pPr marL="0" marR="0" indent="1462949"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7pPr>
      <a:lvl8pPr marL="0" marR="0" indent="1706773"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8pPr>
      <a:lvl9pPr marL="0" marR="0" indent="1950598"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9pPr>
    </p:titleStyle>
    <p:bodyStyle>
      <a:lvl1pPr marL="338646"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1pPr>
      <a:lvl2pPr marL="677291"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2pPr>
      <a:lvl3pPr marL="1015937"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3pPr>
      <a:lvl4pPr marL="1354582"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4pPr>
      <a:lvl5pPr marL="1693228"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5pPr>
      <a:lvl6pPr marL="2031873"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6pPr>
      <a:lvl7pPr marL="2370519"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7pPr>
      <a:lvl8pPr marL="2709164"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8pPr>
      <a:lvl9pPr marL="3047810"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1pPr>
      <a:lvl2pPr marL="0" marR="0" indent="243825"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2pPr>
      <a:lvl3pPr marL="0" marR="0" indent="487650"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3pPr>
      <a:lvl4pPr marL="0" marR="0" indent="731474"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4pPr>
      <a:lvl5pPr marL="0" marR="0" indent="975299"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5pPr>
      <a:lvl6pPr marL="0" marR="0" indent="1219124"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6pPr>
      <a:lvl7pPr marL="0" marR="0" indent="1462949"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7pPr>
      <a:lvl8pPr marL="0" marR="0" indent="1706773"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8pPr>
      <a:lvl9pPr marL="0" marR="0" indent="1950598"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50000" b="-50000"/>
          </a:stretch>
        </a:blipFill>
        <a:effectLst/>
      </p:bgPr>
    </p:bg>
    <p:spTree>
      <p:nvGrpSpPr>
        <p:cNvPr id="1" name=""/>
        <p:cNvGrpSpPr/>
        <p:nvPr/>
      </p:nvGrpSpPr>
      <p:grpSpPr>
        <a:xfrm>
          <a:off x="0" y="0"/>
          <a:ext cx="0" cy="0"/>
          <a:chOff x="0" y="0"/>
          <a:chExt cx="0" cy="0"/>
        </a:xfrm>
      </p:grpSpPr>
      <p:sp>
        <p:nvSpPr>
          <p:cNvPr id="2" name="نص العنوان"/>
          <p:cNvSpPr txBox="1">
            <a:spLocks noGrp="1"/>
          </p:cNvSpPr>
          <p:nvPr>
            <p:ph type="title"/>
          </p:nvPr>
        </p:nvSpPr>
        <p:spPr>
          <a:xfrm>
            <a:off x="900854" y="252871"/>
            <a:ext cx="11203093" cy="162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نص العنوان</a:t>
            </a:r>
          </a:p>
        </p:txBody>
      </p:sp>
      <p:sp>
        <p:nvSpPr>
          <p:cNvPr id="3" name="مستوى النص الأول…"/>
          <p:cNvSpPr txBox="1">
            <a:spLocks noGrp="1"/>
          </p:cNvSpPr>
          <p:nvPr>
            <p:ph type="body" idx="1"/>
          </p:nvPr>
        </p:nvSpPr>
        <p:spPr>
          <a:xfrm>
            <a:off x="900854" y="2239716"/>
            <a:ext cx="11203093" cy="6610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 name="رقم الشريحة"/>
          <p:cNvSpPr txBox="1">
            <a:spLocks noGrp="1"/>
          </p:cNvSpPr>
          <p:nvPr>
            <p:ph type="sldNum" sz="quarter" idx="2"/>
          </p:nvPr>
        </p:nvSpPr>
        <p:spPr>
          <a:xfrm>
            <a:off x="6347530" y="9302045"/>
            <a:ext cx="302968" cy="299569"/>
          </a:xfrm>
          <a:prstGeom prst="rect">
            <a:avLst/>
          </a:prstGeom>
          <a:ln w="12700">
            <a:miter lim="400000"/>
          </a:ln>
        </p:spPr>
        <p:txBody>
          <a:bodyPr wrap="none" lIns="50800" tIns="50800" rIns="50800" bIns="50800">
            <a:spAutoFit/>
          </a:bodyPr>
          <a:lstStyle>
            <a:lvl1pPr>
              <a:defRPr sz="1280" b="0">
                <a:latin typeface="Helvetica Neue Light"/>
                <a:ea typeface="Helvetica Neue Light"/>
                <a:cs typeface="Helvetica Neue Light"/>
                <a:sym typeface="Helvetica Neue Light"/>
              </a:defRPr>
            </a:lvl1pPr>
          </a:lstStyle>
          <a:p>
            <a:pPr defTabSz="440239" rtl="1"/>
            <a:fld id="{86CB4B4D-7CA3-9044-876B-883B54F8677D}" type="slidenum">
              <a:rPr lang="en-US" smtClean="0"/>
              <a:pPr defTabSz="440239" rtl="1"/>
              <a:t>‹#›</a:t>
            </a:fld>
            <a:endParaRPr lang="en-US"/>
          </a:p>
        </p:txBody>
      </p:sp>
    </p:spTree>
    <p:extLst>
      <p:ext uri="{BB962C8B-B14F-4D97-AF65-F5344CB8AC3E}">
        <p14:creationId xmlns:p14="http://schemas.microsoft.com/office/powerpoint/2010/main" val="158094283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ransition spd="med"/>
  <p:txStyles>
    <p:titleStyle>
      <a:lvl1pPr marL="0" marR="0" indent="0"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1pPr>
      <a:lvl2pPr marL="0" marR="0" indent="243825"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2pPr>
      <a:lvl3pPr marL="0" marR="0" indent="487650"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3pPr>
      <a:lvl4pPr marL="0" marR="0" indent="731474"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4pPr>
      <a:lvl5pPr marL="0" marR="0" indent="975299"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5pPr>
      <a:lvl6pPr marL="0" marR="0" indent="1219124"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6pPr>
      <a:lvl7pPr marL="0" marR="0" indent="1462949"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7pPr>
      <a:lvl8pPr marL="0" marR="0" indent="1706773"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8pPr>
      <a:lvl9pPr marL="0" marR="0" indent="1950598" algn="ctr" defTabSz="440239" rtl="1" latinLnBrk="0">
        <a:lnSpc>
          <a:spcPct val="100000"/>
        </a:lnSpc>
        <a:spcBef>
          <a:spcPts val="0"/>
        </a:spcBef>
        <a:spcAft>
          <a:spcPts val="0"/>
        </a:spcAft>
        <a:buClrTx/>
        <a:buSzTx/>
        <a:buFontTx/>
        <a:buNone/>
        <a:tabLst/>
        <a:defRPr sz="5973" b="0" i="0" u="none" strike="noStrike" cap="none" spc="0" baseline="0">
          <a:solidFill>
            <a:srgbClr val="000000"/>
          </a:solidFill>
          <a:uFillTx/>
          <a:latin typeface="+mn-lt"/>
          <a:ea typeface="+mn-ea"/>
          <a:cs typeface="+mn-cs"/>
          <a:sym typeface="Geeza Pro Regular"/>
        </a:defRPr>
      </a:lvl9pPr>
    </p:titleStyle>
    <p:bodyStyle>
      <a:lvl1pPr marL="338646"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1pPr>
      <a:lvl2pPr marL="677291"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2pPr>
      <a:lvl3pPr marL="1015937"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3pPr>
      <a:lvl4pPr marL="1354582"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4pPr>
      <a:lvl5pPr marL="1693228"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5pPr>
      <a:lvl6pPr marL="2031873"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6pPr>
      <a:lvl7pPr marL="2370519"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7pPr>
      <a:lvl8pPr marL="2709164"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8pPr>
      <a:lvl9pPr marL="3047810" marR="0" indent="-338646" algn="r" defTabSz="440239" latinLnBrk="0">
        <a:lnSpc>
          <a:spcPct val="100000"/>
        </a:lnSpc>
        <a:spcBef>
          <a:spcPts val="3146"/>
        </a:spcBef>
        <a:spcAft>
          <a:spcPts val="0"/>
        </a:spcAft>
        <a:buClrTx/>
        <a:buSzPct val="125000"/>
        <a:buFontTx/>
        <a:buChar char="•"/>
        <a:tabLst/>
        <a:defRPr sz="2773"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1pPr>
      <a:lvl2pPr marL="0" marR="0" indent="243825"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2pPr>
      <a:lvl3pPr marL="0" marR="0" indent="487650"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3pPr>
      <a:lvl4pPr marL="0" marR="0" indent="731474"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4pPr>
      <a:lvl5pPr marL="0" marR="0" indent="975299"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5pPr>
      <a:lvl6pPr marL="0" marR="0" indent="1219124"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6pPr>
      <a:lvl7pPr marL="0" marR="0" indent="1462949"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7pPr>
      <a:lvl8pPr marL="0" marR="0" indent="1706773"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8pPr>
      <a:lvl9pPr marL="0" marR="0" indent="1950598" algn="ctr" defTabSz="440239" rtl="1" latinLnBrk="0">
        <a:lnSpc>
          <a:spcPct val="100000"/>
        </a:lnSpc>
        <a:spcBef>
          <a:spcPts val="0"/>
        </a:spcBef>
        <a:spcAft>
          <a:spcPts val="0"/>
        </a:spcAft>
        <a:buClrTx/>
        <a:buSzTx/>
        <a:buFontTx/>
        <a:buNone/>
        <a:tabLst/>
        <a:defRPr sz="128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9.xml"/><Relationship Id="rId5" Type="http://schemas.microsoft.com/office/2007/relationships/hdphoto" Target="../media/hdphoto5.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hyperlink" Target="http://www.pngall.com/allah-png" TargetMode="External"/><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ثياب, نسيج, مجموعة, ثابت&#10;&#10;تم إنشاء الوصف تلقائياً">
            <a:extLst>
              <a:ext uri="{FF2B5EF4-FFF2-40B4-BE49-F238E27FC236}">
                <a16:creationId xmlns:a16="http://schemas.microsoft.com/office/drawing/2014/main" id="{329DFF74-A76A-5342-BECA-D97EE69ED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369761"/>
          </a:xfrm>
          <a:prstGeom prst="rect">
            <a:avLst/>
          </a:prstGeom>
        </p:spPr>
      </p:pic>
      <p:pic>
        <p:nvPicPr>
          <p:cNvPr id="147" name="9922FC14-6492-4329-BF64-676B625D68C2-L0-001.jpeg" descr="9922FC14-6492-4329-BF64-676B625D68C2-L0-001.jpeg"/>
          <p:cNvPicPr>
            <a:picLocks noChangeAspect="1"/>
          </p:cNvPicPr>
          <p:nvPr/>
        </p:nvPicPr>
        <p:blipFill>
          <a:blip r:embed="rId3"/>
          <a:srcRect l="13305" r="47903"/>
          <a:stretch>
            <a:fillRect/>
          </a:stretch>
        </p:blipFill>
        <p:spPr>
          <a:xfrm>
            <a:off x="558800" y="938509"/>
            <a:ext cx="5130800" cy="6882476"/>
          </a:xfrm>
          <a:prstGeom prst="rect">
            <a:avLst/>
          </a:prstGeom>
          <a:ln w="12700">
            <a:miter lim="400000"/>
          </a:ln>
        </p:spPr>
      </p:pic>
      <p:sp>
        <p:nvSpPr>
          <p:cNvPr id="6" name="مربع نص 5"/>
          <p:cNvSpPr txBox="1"/>
          <p:nvPr/>
        </p:nvSpPr>
        <p:spPr>
          <a:xfrm>
            <a:off x="6449369" y="3941086"/>
            <a:ext cx="5795661" cy="1487587"/>
          </a:xfrm>
          <a:prstGeom prst="rect">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r>
              <a:rPr kumimoji="0" lang="ar-KW" sz="6600" b="1" i="0" u="none" strike="noStrike" cap="none" spc="0" normalizeH="0" baseline="0" dirty="0">
                <a:ln>
                  <a:noFill/>
                </a:ln>
                <a:solidFill>
                  <a:schemeClr val="tx1"/>
                </a:solidFill>
                <a:effectLst/>
                <a:uFillTx/>
                <a:latin typeface="Diwan Thuluth" pitchFamily="2" charset="-78"/>
                <a:cs typeface="Diwan Thuluth" pitchFamily="2" charset="-78"/>
                <a:sym typeface="Helvetica Neue"/>
              </a:rPr>
              <a:t>الإسراء والمعراج معجزة </a:t>
            </a:r>
            <a:r>
              <a:rPr lang="ar-KW" sz="6600" dirty="0">
                <a:solidFill>
                  <a:schemeClr val="tx1"/>
                </a:solidFill>
                <a:latin typeface="Diwan Thuluth" pitchFamily="2" charset="-78"/>
                <a:cs typeface="Diwan Thuluth" pitchFamily="2" charset="-78"/>
              </a:rPr>
              <a:t>رسولي ﷺ </a:t>
            </a:r>
          </a:p>
          <a:p>
            <a:pPr marL="0" marR="0" indent="0" algn="ctr" defTabSz="5842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000000"/>
              </a:solidFill>
              <a:effectLst/>
              <a:uFillTx/>
              <a:latin typeface="Diwan Thuluth" pitchFamily="2" charset="-78"/>
              <a:ea typeface="Helvetica Neue"/>
              <a:cs typeface="Diwan Thuluth" pitchFamily="2" charset="-78"/>
              <a:sym typeface="Helvetica Neue"/>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ا الحكمة من اختيار المسجد الأقصى ليكون مسرى لنبينا ﷺ ؟"/>
          <p:cNvSpPr/>
          <p:nvPr/>
        </p:nvSpPr>
        <p:spPr>
          <a:xfrm>
            <a:off x="1303866" y="948267"/>
            <a:ext cx="10397068" cy="1643167"/>
          </a:xfrm>
          <a:prstGeom prst="roundRect">
            <a:avLst/>
          </a:prstGeom>
          <a:solidFill>
            <a:schemeClr val="accent5">
              <a:lumMod val="20000"/>
              <a:lumOff val="80000"/>
            </a:schemeClr>
          </a:solid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000" b="0">
                <a:solidFill>
                  <a:srgbClr val="D6BF9F"/>
                </a:solidFill>
                <a:latin typeface="Farah"/>
                <a:ea typeface="Farah"/>
                <a:cs typeface="Farah"/>
                <a:sym typeface="Farah"/>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sz="4400" b="1" i="0" u="none" strike="noStrike" kern="0" cap="none" spc="0" normalizeH="0" baseline="0" noProof="0" dirty="0" err="1">
                <a:ln>
                  <a:noFill/>
                </a:ln>
                <a:solidFill>
                  <a:srgbClr val="0070C0"/>
                </a:solidFill>
                <a:effectLst/>
                <a:uLnTx/>
                <a:uFillTx/>
                <a:latin typeface="Baghdad" pitchFamily="2" charset="-78"/>
                <a:cs typeface="Baghdad" pitchFamily="2" charset="-78"/>
                <a:sym typeface="Farah"/>
              </a:rPr>
              <a:t>ما</a:t>
            </a:r>
            <a:r>
              <a:rPr kumimoji="0" sz="4400" b="1" i="0" u="none" strike="noStrike" kern="0" cap="none" spc="0" normalizeH="0" baseline="0" noProof="0" dirty="0">
                <a:ln>
                  <a:noFill/>
                </a:ln>
                <a:solidFill>
                  <a:srgbClr val="0070C0"/>
                </a:solidFill>
                <a:effectLst/>
                <a:uLnTx/>
                <a:uFillTx/>
                <a:latin typeface="Baghdad" pitchFamily="2" charset="-78"/>
                <a:cs typeface="Baghdad" pitchFamily="2" charset="-78"/>
                <a:sym typeface="Farah"/>
              </a:rPr>
              <a:t> </a:t>
            </a:r>
            <a:r>
              <a:rPr kumimoji="0" sz="4400" b="1" i="0" u="none" strike="noStrike" kern="0" cap="none" spc="0" normalizeH="0" baseline="0" noProof="0" dirty="0" err="1">
                <a:ln>
                  <a:noFill/>
                </a:ln>
                <a:solidFill>
                  <a:srgbClr val="0070C0"/>
                </a:solidFill>
                <a:effectLst/>
                <a:uLnTx/>
                <a:uFillTx/>
                <a:latin typeface="Baghdad" pitchFamily="2" charset="-78"/>
                <a:cs typeface="Baghdad" pitchFamily="2" charset="-78"/>
                <a:sym typeface="Farah"/>
              </a:rPr>
              <a:t>الحكمة</a:t>
            </a:r>
            <a:r>
              <a:rPr kumimoji="0" sz="4400" b="1" i="0" u="none" strike="noStrike" kern="0" cap="none" spc="0" normalizeH="0" baseline="0" noProof="0" dirty="0">
                <a:ln>
                  <a:noFill/>
                </a:ln>
                <a:solidFill>
                  <a:srgbClr val="0070C0"/>
                </a:solidFill>
                <a:effectLst/>
                <a:uLnTx/>
                <a:uFillTx/>
                <a:latin typeface="Baghdad" pitchFamily="2" charset="-78"/>
                <a:cs typeface="Baghdad" pitchFamily="2" charset="-78"/>
                <a:sym typeface="Farah"/>
              </a:rPr>
              <a:t> </a:t>
            </a:r>
            <a:r>
              <a:rPr kumimoji="0" sz="4400" b="1" i="0" u="none" strike="noStrike" kern="0" cap="none" spc="0" normalizeH="0" baseline="0" noProof="0" dirty="0" err="1">
                <a:ln>
                  <a:noFill/>
                </a:ln>
                <a:solidFill>
                  <a:srgbClr val="0070C0"/>
                </a:solidFill>
                <a:effectLst/>
                <a:uLnTx/>
                <a:uFillTx/>
                <a:latin typeface="Baghdad" pitchFamily="2" charset="-78"/>
                <a:cs typeface="Baghdad" pitchFamily="2" charset="-78"/>
                <a:sym typeface="Farah"/>
              </a:rPr>
              <a:t>من</a:t>
            </a:r>
            <a:r>
              <a:rPr kumimoji="0" sz="4400" b="1" i="0" u="none" strike="noStrike" kern="0" cap="none" spc="0" normalizeH="0" baseline="0" noProof="0" dirty="0">
                <a:ln>
                  <a:noFill/>
                </a:ln>
                <a:solidFill>
                  <a:srgbClr val="0070C0"/>
                </a:solidFill>
                <a:effectLst/>
                <a:uLnTx/>
                <a:uFillTx/>
                <a:latin typeface="Baghdad" pitchFamily="2" charset="-78"/>
                <a:cs typeface="Baghdad" pitchFamily="2" charset="-78"/>
                <a:sym typeface="Farah"/>
              </a:rPr>
              <a:t> </a:t>
            </a:r>
            <a:r>
              <a:rPr kumimoji="0" sz="4400" b="1" i="0" u="none" strike="noStrike" kern="0" cap="none" spc="0" normalizeH="0" baseline="0" noProof="0" dirty="0" err="1">
                <a:ln>
                  <a:noFill/>
                </a:ln>
                <a:solidFill>
                  <a:srgbClr val="0070C0"/>
                </a:solidFill>
                <a:effectLst/>
                <a:uLnTx/>
                <a:uFillTx/>
                <a:latin typeface="Baghdad" pitchFamily="2" charset="-78"/>
                <a:cs typeface="Baghdad" pitchFamily="2" charset="-78"/>
                <a:sym typeface="Farah"/>
              </a:rPr>
              <a:t>اختيار</a:t>
            </a:r>
            <a:r>
              <a:rPr kumimoji="0" sz="4400" b="1" i="0" u="none" strike="noStrike" kern="0" cap="none" spc="0" normalizeH="0" baseline="0" noProof="0" dirty="0">
                <a:ln>
                  <a:noFill/>
                </a:ln>
                <a:solidFill>
                  <a:srgbClr val="0070C0"/>
                </a:solidFill>
                <a:effectLst/>
                <a:uLnTx/>
                <a:uFillTx/>
                <a:latin typeface="Baghdad" pitchFamily="2" charset="-78"/>
                <a:cs typeface="Baghdad" pitchFamily="2" charset="-78"/>
                <a:sym typeface="Farah"/>
              </a:rPr>
              <a:t> </a:t>
            </a:r>
            <a:r>
              <a:rPr kumimoji="0" sz="4400" b="1" i="0" u="none" strike="noStrike" kern="0" cap="none" spc="0" normalizeH="0" baseline="0" noProof="0" dirty="0" err="1">
                <a:ln>
                  <a:noFill/>
                </a:ln>
                <a:solidFill>
                  <a:srgbClr val="0070C0"/>
                </a:solidFill>
                <a:effectLst/>
                <a:uLnTx/>
                <a:uFillTx/>
                <a:latin typeface="Baghdad" pitchFamily="2" charset="-78"/>
                <a:cs typeface="Baghdad" pitchFamily="2" charset="-78"/>
                <a:sym typeface="Farah"/>
              </a:rPr>
              <a:t>المسجد</a:t>
            </a:r>
            <a:r>
              <a:rPr kumimoji="0" sz="4400" b="1" i="0" u="none" strike="noStrike" kern="0" cap="none" spc="0" normalizeH="0" baseline="0" noProof="0" dirty="0">
                <a:ln>
                  <a:noFill/>
                </a:ln>
                <a:solidFill>
                  <a:srgbClr val="0070C0"/>
                </a:solidFill>
                <a:effectLst/>
                <a:uLnTx/>
                <a:uFillTx/>
                <a:latin typeface="Baghdad" pitchFamily="2" charset="-78"/>
                <a:cs typeface="Baghdad" pitchFamily="2" charset="-78"/>
                <a:sym typeface="Farah"/>
              </a:rPr>
              <a:t> </a:t>
            </a:r>
            <a:r>
              <a:rPr kumimoji="0" sz="4400" b="1" i="0" u="none" strike="noStrike" kern="0" cap="none" spc="0" normalizeH="0" baseline="0" noProof="0" dirty="0" err="1">
                <a:ln>
                  <a:noFill/>
                </a:ln>
                <a:solidFill>
                  <a:srgbClr val="0070C0"/>
                </a:solidFill>
                <a:effectLst/>
                <a:uLnTx/>
                <a:uFillTx/>
                <a:latin typeface="Baghdad" pitchFamily="2" charset="-78"/>
                <a:cs typeface="Baghdad" pitchFamily="2" charset="-78"/>
                <a:sym typeface="Farah"/>
              </a:rPr>
              <a:t>الأقصى</a:t>
            </a:r>
            <a:r>
              <a:rPr kumimoji="0" sz="4400" b="1" i="0" u="none" strike="noStrike" kern="0" cap="none" spc="0" normalizeH="0" baseline="0" noProof="0" dirty="0">
                <a:ln>
                  <a:noFill/>
                </a:ln>
                <a:solidFill>
                  <a:srgbClr val="0070C0"/>
                </a:solidFill>
                <a:effectLst/>
                <a:uLnTx/>
                <a:uFillTx/>
                <a:latin typeface="Baghdad" pitchFamily="2" charset="-78"/>
                <a:cs typeface="Baghdad" pitchFamily="2" charset="-78"/>
                <a:sym typeface="Farah"/>
              </a:rPr>
              <a:t> </a:t>
            </a:r>
            <a:r>
              <a:rPr kumimoji="0" sz="4400" b="1" i="0" u="none" strike="noStrike" kern="0" cap="none" spc="0" normalizeH="0" baseline="0" noProof="0" dirty="0" err="1">
                <a:ln>
                  <a:noFill/>
                </a:ln>
                <a:solidFill>
                  <a:srgbClr val="0070C0"/>
                </a:solidFill>
                <a:effectLst/>
                <a:uLnTx/>
                <a:uFillTx/>
                <a:latin typeface="Baghdad" pitchFamily="2" charset="-78"/>
                <a:cs typeface="Baghdad" pitchFamily="2" charset="-78"/>
                <a:sym typeface="Farah"/>
              </a:rPr>
              <a:t>ليكون</a:t>
            </a:r>
            <a:r>
              <a:rPr kumimoji="0" sz="4400" b="1" i="0" u="none" strike="noStrike" kern="0" cap="none" spc="0" normalizeH="0" baseline="0" noProof="0" dirty="0">
                <a:ln>
                  <a:noFill/>
                </a:ln>
                <a:solidFill>
                  <a:srgbClr val="0070C0"/>
                </a:solidFill>
                <a:effectLst/>
                <a:uLnTx/>
                <a:uFillTx/>
                <a:latin typeface="Baghdad" pitchFamily="2" charset="-78"/>
                <a:cs typeface="Baghdad" pitchFamily="2" charset="-78"/>
                <a:sym typeface="Farah"/>
              </a:rPr>
              <a:t> </a:t>
            </a:r>
            <a:r>
              <a:rPr kumimoji="0" sz="4400" b="1" i="0" u="none" strike="noStrike" kern="0" cap="none" spc="0" normalizeH="0" baseline="0" noProof="0" dirty="0" err="1">
                <a:ln>
                  <a:noFill/>
                </a:ln>
                <a:solidFill>
                  <a:srgbClr val="0070C0"/>
                </a:solidFill>
                <a:effectLst/>
                <a:uLnTx/>
                <a:uFillTx/>
                <a:latin typeface="Baghdad" pitchFamily="2" charset="-78"/>
                <a:cs typeface="Baghdad" pitchFamily="2" charset="-78"/>
                <a:sym typeface="Farah"/>
              </a:rPr>
              <a:t>مسرى</a:t>
            </a:r>
            <a:r>
              <a:rPr kumimoji="0" sz="4400" b="1" i="0" u="none" strike="noStrike" kern="0" cap="none" spc="0" normalizeH="0" baseline="0" noProof="0" dirty="0">
                <a:ln>
                  <a:noFill/>
                </a:ln>
                <a:solidFill>
                  <a:srgbClr val="0070C0"/>
                </a:solidFill>
                <a:effectLst/>
                <a:uLnTx/>
                <a:uFillTx/>
                <a:latin typeface="Baghdad" pitchFamily="2" charset="-78"/>
                <a:cs typeface="Baghdad" pitchFamily="2" charset="-78"/>
                <a:sym typeface="Farah"/>
              </a:rPr>
              <a:t> </a:t>
            </a:r>
            <a:r>
              <a:rPr kumimoji="0" sz="4400" b="1" i="0" u="none" strike="noStrike" kern="0" cap="none" spc="0" normalizeH="0" baseline="0" noProof="0" dirty="0" err="1">
                <a:ln>
                  <a:noFill/>
                </a:ln>
                <a:solidFill>
                  <a:srgbClr val="0070C0"/>
                </a:solidFill>
                <a:effectLst/>
                <a:uLnTx/>
                <a:uFillTx/>
                <a:latin typeface="Baghdad" pitchFamily="2" charset="-78"/>
                <a:cs typeface="Baghdad" pitchFamily="2" charset="-78"/>
                <a:sym typeface="Farah"/>
              </a:rPr>
              <a:t>لنبينا</a:t>
            </a:r>
            <a:r>
              <a:rPr kumimoji="0" sz="4400" b="1" i="0" u="none" strike="noStrike" kern="0" cap="none" spc="0" normalizeH="0" baseline="0" noProof="0" dirty="0">
                <a:ln>
                  <a:noFill/>
                </a:ln>
                <a:solidFill>
                  <a:srgbClr val="0070C0"/>
                </a:solidFill>
                <a:effectLst/>
                <a:uLnTx/>
                <a:uFillTx/>
                <a:latin typeface="Baghdad" pitchFamily="2" charset="-78"/>
                <a:cs typeface="Baghdad" pitchFamily="2" charset="-78"/>
                <a:sym typeface="Farah"/>
              </a:rPr>
              <a:t> </a:t>
            </a:r>
            <a:r>
              <a:rPr kumimoji="0" sz="4400" b="1" i="0" u="none" strike="noStrike" kern="0" cap="none" spc="0" normalizeH="0" baseline="0" noProof="0" dirty="0" err="1">
                <a:ln>
                  <a:noFill/>
                </a:ln>
                <a:solidFill>
                  <a:srgbClr val="0070C0"/>
                </a:solidFill>
                <a:effectLst/>
                <a:uLnTx/>
                <a:uFillTx/>
                <a:latin typeface="Baghdad" pitchFamily="2" charset="-78"/>
                <a:cs typeface="Baghdad" pitchFamily="2" charset="-78"/>
                <a:sym typeface="Farah"/>
              </a:rPr>
              <a:t>ﷺ</a:t>
            </a:r>
            <a:r>
              <a:rPr kumimoji="0" sz="4400" b="1" i="0" u="none" strike="noStrike" kern="0" cap="none" spc="0" normalizeH="0" baseline="0" noProof="0" dirty="0">
                <a:ln>
                  <a:noFill/>
                </a:ln>
                <a:solidFill>
                  <a:srgbClr val="0070C0"/>
                </a:solidFill>
                <a:effectLst/>
                <a:uLnTx/>
                <a:uFillTx/>
                <a:latin typeface="Baghdad" pitchFamily="2" charset="-78"/>
                <a:cs typeface="Baghdad" pitchFamily="2" charset="-78"/>
                <a:sym typeface="Farah"/>
              </a:rPr>
              <a:t> ؟</a:t>
            </a:r>
          </a:p>
        </p:txBody>
      </p:sp>
      <p:pic>
        <p:nvPicPr>
          <p:cNvPr id="9" name="3F7B9087-2C8C-4E39-9344-28662CD0C13E-L0-001.jpeg" descr="3F7B9087-2C8C-4E39-9344-28662CD0C13E-L0-001.jpeg"/>
          <p:cNvPicPr>
            <a:picLocks noChangeAspect="1"/>
          </p:cNvPicPr>
          <p:nvPr/>
        </p:nvPicPr>
        <p:blipFill>
          <a:blip r:embed="rId2">
            <a:extLst>
              <a:ext uri="{BEBA8EAE-BF5A-486C-A8C5-ECC9F3942E4B}">
                <a14:imgProps xmlns:a14="http://schemas.microsoft.com/office/drawing/2010/main">
                  <a14:imgLayer r:embed="rId3">
                    <a14:imgEffect>
                      <a14:backgroundRemoval t="44410" b="99309" l="14322" r="91415">
                        <a14:foregroundMark x1="49581" y1="44535" x2="49581" y2="44535"/>
                        <a14:foregroundMark x1="49581" y1="44535" x2="49581" y2="44535"/>
                        <a14:foregroundMark x1="73074" y1="78894" x2="85720" y2="89698"/>
                        <a14:foregroundMark x1="89322" y1="96545" x2="25126" y2="95980"/>
                        <a14:foregroundMark x1="25126" y1="95980" x2="20687" y2="96985"/>
                        <a14:foregroundMark x1="14363" y1="97362" x2="14363" y2="97362"/>
                        <a14:foregroundMark x1="87060" y1="97550" x2="91583" y2="92274"/>
                        <a14:foregroundMark x1="91583" y1="92274" x2="91415" y2="86809"/>
                        <a14:foregroundMark x1="91415" y1="86809" x2="87982" y2="99309"/>
                      </a14:backgroundRemoval>
                    </a14:imgEffect>
                  </a14:imgLayer>
                </a14:imgProps>
              </a:ext>
            </a:extLst>
          </a:blip>
          <a:srcRect l="5527" t="40594" r="5527"/>
          <a:stretch>
            <a:fillRect/>
          </a:stretch>
        </p:blipFill>
        <p:spPr>
          <a:xfrm>
            <a:off x="397135" y="3191829"/>
            <a:ext cx="3397465" cy="5220230"/>
          </a:xfrm>
          <a:prstGeom prst="rect">
            <a:avLst/>
          </a:prstGeom>
          <a:ln w="25400">
            <a:miter lim="400000"/>
          </a:ln>
          <a:effectLst>
            <a:outerShdw blurRad="254000" dist="127000" dir="5400000" rotWithShape="0">
              <a:srgbClr val="000000">
                <a:alpha val="70000"/>
              </a:srgbClr>
            </a:outerShdw>
          </a:effectLst>
        </p:spPr>
      </p:pic>
      <p:sp>
        <p:nvSpPr>
          <p:cNvPr id="10" name="١-بيان عظم مكانته واهميته؛فهو اولى القبلتين ومن المساجد التي تشد لها الرحال…"/>
          <p:cNvSpPr txBox="1"/>
          <p:nvPr/>
        </p:nvSpPr>
        <p:spPr>
          <a:xfrm>
            <a:off x="2760453" y="3534657"/>
            <a:ext cx="9971176" cy="453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r">
              <a:defRPr sz="4000" b="0">
                <a:latin typeface="Farah"/>
                <a:ea typeface="Farah"/>
                <a:cs typeface="Farah"/>
                <a:sym typeface="Farah"/>
              </a:defRPr>
            </a:pPr>
            <a:r>
              <a:rPr lang="ar-KW" sz="4800" dirty="0">
                <a:latin typeface="Al Nile" pitchFamily="2" charset="-78"/>
                <a:ea typeface="Farah"/>
                <a:cs typeface="Al Nile" pitchFamily="2" charset="-78"/>
                <a:sym typeface="Farah"/>
              </a:rPr>
              <a:t>١ـ </a:t>
            </a:r>
            <a:r>
              <a:rPr sz="4800" dirty="0" err="1">
                <a:latin typeface="Al Nile" pitchFamily="2" charset="-78"/>
                <a:ea typeface="Farah"/>
                <a:cs typeface="Al Nile" pitchFamily="2" charset="-78"/>
                <a:sym typeface="Farah"/>
              </a:rPr>
              <a:t>بيان</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عظم</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مكانته</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واهميته</a:t>
            </a:r>
            <a:r>
              <a:rPr lang="ar-KW" sz="4800" dirty="0">
                <a:latin typeface="Al Nile" pitchFamily="2" charset="-78"/>
                <a:ea typeface="Farah"/>
                <a:cs typeface="Al Nile" pitchFamily="2" charset="-78"/>
                <a:sym typeface="Farah"/>
              </a:rPr>
              <a:t> </a:t>
            </a:r>
            <a:r>
              <a:rPr sz="4800" dirty="0">
                <a:latin typeface="Al Nile" pitchFamily="2" charset="-78"/>
                <a:ea typeface="Farah"/>
                <a:cs typeface="Al Nile" pitchFamily="2" charset="-78"/>
                <a:sym typeface="Farah"/>
              </a:rPr>
              <a:t>؛</a:t>
            </a:r>
            <a:r>
              <a:rPr lang="ar-KW"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فهو</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اولى</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القبلتين</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ومن</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المساجد</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التي</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تشد</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لها</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الرحال</a:t>
            </a:r>
            <a:endParaRPr sz="4800" dirty="0">
              <a:latin typeface="Al Nile" pitchFamily="2" charset="-78"/>
              <a:ea typeface="Farah"/>
              <a:cs typeface="Al Nile" pitchFamily="2" charset="-78"/>
              <a:sym typeface="Farah"/>
            </a:endParaRPr>
          </a:p>
          <a:p>
            <a:pPr algn="r">
              <a:defRPr sz="4000" b="0">
                <a:latin typeface="Farah"/>
                <a:ea typeface="Farah"/>
                <a:cs typeface="Farah"/>
                <a:sym typeface="Farah"/>
              </a:defRPr>
            </a:pPr>
            <a:endParaRPr sz="4800" dirty="0">
              <a:latin typeface="Al Nile" pitchFamily="2" charset="-78"/>
              <a:ea typeface="Farah"/>
              <a:cs typeface="Al Nile" pitchFamily="2" charset="-78"/>
              <a:sym typeface="Farah"/>
            </a:endParaRPr>
          </a:p>
          <a:p>
            <a:pPr algn="r">
              <a:defRPr sz="4000" b="0">
                <a:latin typeface="Farah"/>
                <a:ea typeface="Farah"/>
                <a:cs typeface="Farah"/>
                <a:sym typeface="Farah"/>
              </a:defRPr>
            </a:pPr>
            <a:r>
              <a:rPr lang="ar-KW" sz="4800" dirty="0">
                <a:latin typeface="Al Nile" pitchFamily="2" charset="-78"/>
                <a:ea typeface="Farah"/>
                <a:cs typeface="Al Nile" pitchFamily="2" charset="-78"/>
                <a:sym typeface="Farah"/>
              </a:rPr>
              <a:t>٢ـ </a:t>
            </a:r>
            <a:r>
              <a:rPr sz="4800" dirty="0" err="1">
                <a:latin typeface="Al Nile" pitchFamily="2" charset="-78"/>
                <a:ea typeface="Farah"/>
                <a:cs typeface="Al Nile" pitchFamily="2" charset="-78"/>
                <a:sym typeface="Farah"/>
              </a:rPr>
              <a:t>التاكيد</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على</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ان</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دين</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الانبياء</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واحد</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وهو</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الاسلام</a:t>
            </a:r>
            <a:endParaRPr sz="4800" dirty="0">
              <a:latin typeface="Al Nile" pitchFamily="2" charset="-78"/>
              <a:ea typeface="Farah"/>
              <a:cs typeface="Al Nile" pitchFamily="2" charset="-78"/>
              <a:sym typeface="Farah"/>
            </a:endParaRPr>
          </a:p>
          <a:p>
            <a:pPr algn="r">
              <a:defRPr sz="4000" b="0">
                <a:latin typeface="Farah"/>
                <a:ea typeface="Farah"/>
                <a:cs typeface="Farah"/>
                <a:sym typeface="Farah"/>
              </a:defRPr>
            </a:pPr>
            <a:endParaRPr sz="4800" dirty="0">
              <a:latin typeface="Al Nile" pitchFamily="2" charset="-78"/>
              <a:ea typeface="Farah"/>
              <a:cs typeface="Al Nile" pitchFamily="2" charset="-78"/>
              <a:sym typeface="Farah"/>
            </a:endParaRPr>
          </a:p>
          <a:p>
            <a:pPr algn="r">
              <a:defRPr sz="4000" b="0">
                <a:latin typeface="Farah"/>
                <a:ea typeface="Farah"/>
                <a:cs typeface="Farah"/>
                <a:sym typeface="Farah"/>
              </a:defRPr>
            </a:pPr>
            <a:r>
              <a:rPr lang="ar-KW" sz="4800" dirty="0">
                <a:latin typeface="Al Nile" pitchFamily="2" charset="-78"/>
                <a:ea typeface="Farah"/>
                <a:cs typeface="Al Nile" pitchFamily="2" charset="-78"/>
                <a:sym typeface="Farah"/>
              </a:rPr>
              <a:t>٣ـ </a:t>
            </a:r>
            <a:r>
              <a:rPr sz="4800" dirty="0" err="1">
                <a:latin typeface="Al Nile" pitchFamily="2" charset="-78"/>
                <a:ea typeface="Farah"/>
                <a:cs typeface="Al Nile" pitchFamily="2" charset="-78"/>
                <a:sym typeface="Farah"/>
              </a:rPr>
              <a:t>اشاره</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الى</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ان</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رسالة</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الاسلام</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للناس</a:t>
            </a:r>
            <a:r>
              <a:rPr sz="4800" dirty="0">
                <a:latin typeface="Al Nile" pitchFamily="2" charset="-78"/>
                <a:ea typeface="Farah"/>
                <a:cs typeface="Al Nile" pitchFamily="2" charset="-78"/>
                <a:sym typeface="Farah"/>
              </a:rPr>
              <a:t> </a:t>
            </a:r>
            <a:r>
              <a:rPr sz="4800" dirty="0" err="1">
                <a:latin typeface="Al Nile" pitchFamily="2" charset="-78"/>
                <a:ea typeface="Farah"/>
                <a:cs typeface="Al Nile" pitchFamily="2" charset="-78"/>
                <a:sym typeface="Farah"/>
              </a:rPr>
              <a:t>كافه</a:t>
            </a:r>
            <a:endParaRPr sz="4800" dirty="0">
              <a:latin typeface="Al Nile" pitchFamily="2" charset="-78"/>
              <a:ea typeface="Farah"/>
              <a:cs typeface="Al Nile" pitchFamily="2" charset="-78"/>
              <a:sym typeface="Farah"/>
            </a:endParaRPr>
          </a:p>
        </p:txBody>
      </p:sp>
    </p:spTree>
    <p:extLst>
      <p:ext uri="{BB962C8B-B14F-4D97-AF65-F5344CB8AC3E}">
        <p14:creationId xmlns:p14="http://schemas.microsoft.com/office/powerpoint/2010/main" val="5402813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0"/>
                                        </p:tgtEl>
                                        <p:attrNameLst>
                                          <p:attrName>style.visibility</p:attrName>
                                        </p:attrNameLst>
                                      </p:cBhvr>
                                      <p:to>
                                        <p:strVal val="visible"/>
                                      </p:to>
                                    </p:set>
                                    <p:animEffect transition="in" filter="box(ou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شكل بيضاوي 4"/>
          <p:cNvSpPr/>
          <p:nvPr/>
        </p:nvSpPr>
        <p:spPr>
          <a:xfrm>
            <a:off x="3349373" y="2503820"/>
            <a:ext cx="6306054" cy="1182965"/>
          </a:xfrm>
          <a:prstGeom prst="ellipse">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lvl="0" rtl="1" hangingPunct="1"/>
            <a:r>
              <a:rPr lang="ar-SA" sz="4800" dirty="0">
                <a:latin typeface="Al Nile" pitchFamily="2" charset="-78"/>
                <a:cs typeface="Al Nile" pitchFamily="2" charset="-78"/>
                <a:sym typeface="Helvetica Neue Medium"/>
              </a:rPr>
              <a:t>الحقيقة </a:t>
            </a:r>
            <a:r>
              <a:rPr lang="ar-SA" sz="4800" dirty="0" err="1">
                <a:latin typeface="Al Nile" pitchFamily="2" charset="-78"/>
                <a:cs typeface="Al Nile" pitchFamily="2" charset="-78"/>
                <a:sym typeface="Helvetica Neue Medium"/>
              </a:rPr>
              <a:t>الثانيه</a:t>
            </a:r>
            <a:r>
              <a:rPr lang="ar-SA" sz="4800" dirty="0">
                <a:latin typeface="Al Nile" pitchFamily="2" charset="-78"/>
                <a:cs typeface="Al Nile" pitchFamily="2" charset="-78"/>
                <a:sym typeface="Helvetica Neue Medium"/>
              </a:rPr>
              <a:t>:</a:t>
            </a:r>
            <a:endParaRPr lang="ar-KW" sz="3600" dirty="0">
              <a:latin typeface="Al Nile" pitchFamily="2" charset="-78"/>
              <a:cs typeface="Al Nile" pitchFamily="2" charset="-78"/>
              <a:sym typeface="Helvetica Neue Medium"/>
            </a:endParaRPr>
          </a:p>
        </p:txBody>
      </p:sp>
      <p:sp>
        <p:nvSpPr>
          <p:cNvPr id="6" name="مستطيل مستدير الزوايا 5"/>
          <p:cNvSpPr/>
          <p:nvPr/>
        </p:nvSpPr>
        <p:spPr>
          <a:xfrm>
            <a:off x="683571" y="4638740"/>
            <a:ext cx="11359318" cy="1952308"/>
          </a:xfrm>
          <a:prstGeom prst="roundRect">
            <a:avLst/>
          </a:prstGeom>
          <a:solidFill>
            <a:schemeClr val="accent5">
              <a:lumMod val="20000"/>
              <a:lumOff val="80000"/>
            </a:schemeClr>
          </a:solidFill>
          <a:ln w="12700" cap="flat">
            <a:solidFill>
              <a:schemeClr val="accent5">
                <a:lumMod val="20000"/>
                <a:lumOff val="80000"/>
              </a:schemeClr>
            </a:solidFill>
            <a:miter lim="400000"/>
          </a:ln>
          <a:effectLst/>
          <a:sp3d/>
        </p:spPr>
        <p:txBody>
          <a:bodyPr rot="0" spcFirstLastPara="1" vertOverflow="overflow" horzOverflow="overflow" vert="horz" wrap="square" lIns="50800" tIns="50800" rIns="50800" bIns="50800" numCol="1" spcCol="38100" rtlCol="0" anchor="ctr">
            <a:spAutoFit/>
          </a:bodyPr>
          <a:lstStyle/>
          <a:p>
            <a:pPr lvl="0" rtl="1" hangingPunct="1"/>
            <a:endParaRPr lang="ar-SA" sz="3600" b="0" dirty="0">
              <a:latin typeface="Al Nile" pitchFamily="2" charset="-78"/>
              <a:cs typeface="Al Nile" pitchFamily="2" charset="-78"/>
              <a:sym typeface="Helvetica Neue Medium"/>
            </a:endParaRPr>
          </a:p>
          <a:p>
            <a:pPr lvl="0" rtl="1" hangingPunct="1"/>
            <a:r>
              <a:rPr lang="ar-SA" sz="3600" b="0" dirty="0">
                <a:latin typeface="Al Nile" pitchFamily="2" charset="-78"/>
                <a:cs typeface="Al Nile" pitchFamily="2" charset="-78"/>
                <a:sym typeface="Helvetica Neue Medium"/>
              </a:rPr>
              <a:t>المسجد الأقصى مسرى نبينا محمد صلى الله عليه وسلم وقبلة المسلمين الأولى </a:t>
            </a:r>
          </a:p>
          <a:p>
            <a:pPr lvl="0" rtl="1" hangingPunct="1"/>
            <a:r>
              <a:rPr lang="ar-SA" sz="3600" b="0" dirty="0">
                <a:latin typeface="Al Nile" pitchFamily="2" charset="-78"/>
                <a:cs typeface="Al Nile" pitchFamily="2" charset="-78"/>
                <a:sym typeface="Helvetica Neue Medium"/>
              </a:rPr>
              <a:t>.</a:t>
            </a:r>
            <a:endParaRPr lang="ar-KW" sz="3600" b="0" i="1" dirty="0">
              <a:latin typeface="Al Nile" pitchFamily="2" charset="-78"/>
              <a:cs typeface="Al Nile" pitchFamily="2" charset="-78"/>
            </a:endParaRPr>
          </a:p>
        </p:txBody>
      </p:sp>
    </p:spTree>
    <p:extLst>
      <p:ext uri="{BB962C8B-B14F-4D97-AF65-F5344CB8AC3E}">
        <p14:creationId xmlns:p14="http://schemas.microsoft.com/office/powerpoint/2010/main" val="2901241117"/>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E7D3F1D-7D5C-4412-ADDB-CED247B11046-L0-001.jpeg" descr="EE7D3F1D-7D5C-4412-ADDB-CED247B11046-L0-001.jpeg">
            <a:hlinkClick r:id="" action="ppaction://hlinkshowjump?jump=nextslide"/>
          </p:cNvPr>
          <p:cNvPicPr>
            <a:picLocks noChangeAspect="1"/>
          </p:cNvPicPr>
          <p:nvPr/>
        </p:nvPicPr>
        <p:blipFill>
          <a:blip r:embed="rId2"/>
          <a:stretch>
            <a:fillRect/>
          </a:stretch>
        </p:blipFill>
        <p:spPr>
          <a:xfrm>
            <a:off x="711200" y="331144"/>
            <a:ext cx="11362267" cy="8866322"/>
          </a:xfrm>
          <a:prstGeom prst="rect">
            <a:avLst/>
          </a:prstGeom>
          <a:ln w="190500" cap="sq">
            <a:solidFill>
              <a:schemeClr val="accent5">
                <a:lumMod val="20000"/>
                <a:lumOff val="8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قبة الصخره"/>
          <p:cNvSpPr txBox="1"/>
          <p:nvPr/>
        </p:nvSpPr>
        <p:spPr>
          <a:xfrm>
            <a:off x="6389743" y="3294206"/>
            <a:ext cx="2583784"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B51A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sz="36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قبة</a:t>
            </a:r>
            <a:r>
              <a:rPr kumimoji="0" sz="36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36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الصخره</a:t>
            </a:r>
            <a:endParaRPr kumimoji="0" sz="36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endParaRPr>
          </a:p>
        </p:txBody>
      </p:sp>
      <p:sp>
        <p:nvSpPr>
          <p:cNvPr id="12" name="حائط البراق"/>
          <p:cNvSpPr txBox="1"/>
          <p:nvPr/>
        </p:nvSpPr>
        <p:spPr>
          <a:xfrm>
            <a:off x="329943" y="4220210"/>
            <a:ext cx="6172457"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B51A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sz="3600" i="0" u="none" strike="noStrike" kern="0" cap="none" spc="0" normalizeH="0" baseline="0" noProof="0" dirty="0" err="1">
                <a:ln>
                  <a:noFill/>
                </a:ln>
                <a:solidFill>
                  <a:srgbClr val="7030A0"/>
                </a:solidFill>
                <a:effectLst/>
                <a:uLnTx/>
                <a:uFillTx/>
                <a:latin typeface="Al Nile" pitchFamily="2" charset="-78"/>
                <a:cs typeface="Al Nile" pitchFamily="2" charset="-78"/>
              </a:rPr>
              <a:t>حائط</a:t>
            </a:r>
            <a:r>
              <a:rPr kumimoji="0" sz="3600" i="0" u="none" strike="noStrike" kern="0" cap="none" spc="0" normalizeH="0" baseline="0" noProof="0" dirty="0">
                <a:ln>
                  <a:noFill/>
                </a:ln>
                <a:solidFill>
                  <a:srgbClr val="7030A0"/>
                </a:solidFill>
                <a:effectLst/>
                <a:uLnTx/>
                <a:uFillTx/>
                <a:latin typeface="Al Nile" pitchFamily="2" charset="-78"/>
                <a:cs typeface="Al Nile" pitchFamily="2" charset="-78"/>
              </a:rPr>
              <a:t> </a:t>
            </a:r>
            <a:r>
              <a:rPr kumimoji="0" sz="3600" i="0" u="none" strike="noStrike" kern="0" cap="none" spc="0" normalizeH="0" baseline="0" noProof="0" dirty="0" err="1">
                <a:ln>
                  <a:noFill/>
                </a:ln>
                <a:solidFill>
                  <a:srgbClr val="7030A0"/>
                </a:solidFill>
                <a:effectLst/>
                <a:uLnTx/>
                <a:uFillTx/>
                <a:latin typeface="Al Nile" pitchFamily="2" charset="-78"/>
                <a:cs typeface="Al Nile" pitchFamily="2" charset="-78"/>
              </a:rPr>
              <a:t>البراق</a:t>
            </a:r>
            <a:endParaRPr kumimoji="0" sz="3600" i="0" u="none" strike="noStrike" kern="0" cap="none" spc="0" normalizeH="0" baseline="0" noProof="0" dirty="0">
              <a:ln>
                <a:noFill/>
              </a:ln>
              <a:solidFill>
                <a:srgbClr val="7030A0"/>
              </a:solidFill>
              <a:effectLst/>
              <a:uLnTx/>
              <a:uFillTx/>
              <a:latin typeface="Al Nile" pitchFamily="2" charset="-78"/>
              <a:cs typeface="Al Nile" pitchFamily="2" charset="-78"/>
            </a:endParaRPr>
          </a:p>
        </p:txBody>
      </p:sp>
      <p:sp>
        <p:nvSpPr>
          <p:cNvPr id="13" name="المصلى القبلي"/>
          <p:cNvSpPr txBox="1"/>
          <p:nvPr/>
        </p:nvSpPr>
        <p:spPr>
          <a:xfrm>
            <a:off x="1322384" y="7557592"/>
            <a:ext cx="2583785"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B51A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sz="3600" i="0" u="none" strike="noStrike" kern="0" cap="none" spc="0" normalizeH="0" baseline="0" noProof="0" dirty="0" err="1">
                <a:ln>
                  <a:noFill/>
                </a:ln>
                <a:solidFill>
                  <a:srgbClr val="00B050"/>
                </a:solidFill>
                <a:effectLst/>
                <a:uLnTx/>
                <a:uFillTx/>
                <a:latin typeface="Al Nile" pitchFamily="2" charset="-78"/>
                <a:cs typeface="Al Nile" pitchFamily="2" charset="-78"/>
              </a:rPr>
              <a:t>المصلى</a:t>
            </a:r>
            <a:r>
              <a:rPr kumimoji="0" sz="3600" i="0" u="none" strike="noStrike" kern="0" cap="none" spc="0" normalizeH="0" baseline="0" noProof="0" dirty="0">
                <a:ln>
                  <a:noFill/>
                </a:ln>
                <a:solidFill>
                  <a:srgbClr val="00B050"/>
                </a:solidFill>
                <a:effectLst/>
                <a:uLnTx/>
                <a:uFillTx/>
                <a:latin typeface="Al Nile" pitchFamily="2" charset="-78"/>
                <a:cs typeface="Al Nile" pitchFamily="2" charset="-78"/>
              </a:rPr>
              <a:t> </a:t>
            </a:r>
            <a:r>
              <a:rPr kumimoji="0" sz="3600" i="0" u="none" strike="noStrike" kern="0" cap="none" spc="0" normalizeH="0" baseline="0" noProof="0" dirty="0" err="1">
                <a:ln>
                  <a:noFill/>
                </a:ln>
                <a:solidFill>
                  <a:srgbClr val="00B050"/>
                </a:solidFill>
                <a:effectLst/>
                <a:uLnTx/>
                <a:uFillTx/>
                <a:latin typeface="Al Nile" pitchFamily="2" charset="-78"/>
                <a:cs typeface="Al Nile" pitchFamily="2" charset="-78"/>
              </a:rPr>
              <a:t>القبلي</a:t>
            </a:r>
            <a:endParaRPr kumimoji="0" sz="3600" i="0" u="none" strike="noStrike" kern="0" cap="none" spc="0" normalizeH="0" baseline="0" noProof="0" dirty="0">
              <a:ln>
                <a:noFill/>
              </a:ln>
              <a:solidFill>
                <a:srgbClr val="00B050"/>
              </a:solidFill>
              <a:effectLst/>
              <a:uLnTx/>
              <a:uFillTx/>
              <a:latin typeface="Al Nile" pitchFamily="2" charset="-78"/>
              <a:cs typeface="Al Nile" pitchFamily="2" charset="-78"/>
            </a:endParaRPr>
          </a:p>
        </p:txBody>
      </p:sp>
      <p:sp>
        <p:nvSpPr>
          <p:cNvPr id="14" name="المصلى المرواني"/>
          <p:cNvSpPr txBox="1"/>
          <p:nvPr/>
        </p:nvSpPr>
        <p:spPr>
          <a:xfrm>
            <a:off x="2014011" y="8271458"/>
            <a:ext cx="3411785"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51A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sz="3600" i="0" u="none" strike="noStrike" kern="0" cap="none" spc="0" normalizeH="0" baseline="0" noProof="0" dirty="0" err="1">
                <a:ln>
                  <a:noFill/>
                </a:ln>
                <a:solidFill>
                  <a:srgbClr val="C00000"/>
                </a:solidFill>
                <a:effectLst/>
                <a:uLnTx/>
                <a:uFillTx/>
                <a:latin typeface="Al Nile" pitchFamily="2" charset="-78"/>
                <a:cs typeface="Al Nile" pitchFamily="2" charset="-78"/>
              </a:rPr>
              <a:t>المصلى</a:t>
            </a:r>
            <a:r>
              <a:rPr kumimoji="0" sz="3600" i="0" u="none" strike="noStrike" kern="0" cap="none" spc="0" normalizeH="0" baseline="0" noProof="0" dirty="0">
                <a:ln>
                  <a:noFill/>
                </a:ln>
                <a:solidFill>
                  <a:srgbClr val="C00000"/>
                </a:solidFill>
                <a:effectLst/>
                <a:uLnTx/>
                <a:uFillTx/>
                <a:latin typeface="Al Nile" pitchFamily="2" charset="-78"/>
                <a:cs typeface="Al Nile" pitchFamily="2" charset="-78"/>
              </a:rPr>
              <a:t> </a:t>
            </a:r>
            <a:r>
              <a:rPr kumimoji="0" sz="3600" i="0" u="none" strike="noStrike" kern="0" cap="none" spc="0" normalizeH="0" baseline="0" noProof="0" dirty="0" err="1">
                <a:ln>
                  <a:noFill/>
                </a:ln>
                <a:solidFill>
                  <a:srgbClr val="C00000"/>
                </a:solidFill>
                <a:effectLst/>
                <a:uLnTx/>
                <a:uFillTx/>
                <a:latin typeface="Al Nile" pitchFamily="2" charset="-78"/>
                <a:cs typeface="Al Nile" pitchFamily="2" charset="-78"/>
              </a:rPr>
              <a:t>المرواني</a:t>
            </a:r>
            <a:endParaRPr kumimoji="0" sz="3600" i="0" u="none" strike="noStrike" kern="0" cap="none" spc="0" normalizeH="0" baseline="0" noProof="0" dirty="0">
              <a:ln>
                <a:noFill/>
              </a:ln>
              <a:solidFill>
                <a:srgbClr val="C00000"/>
              </a:solidFill>
              <a:effectLst/>
              <a:uLnTx/>
              <a:uFillTx/>
              <a:latin typeface="Al Nile" pitchFamily="2" charset="-78"/>
              <a:cs typeface="Al Nile" pitchFamily="2" charset="-78"/>
            </a:endParaRPr>
          </a:p>
        </p:txBody>
      </p:sp>
    </p:spTree>
    <p:extLst>
      <p:ext uri="{BB962C8B-B14F-4D97-AF65-F5344CB8AC3E}">
        <p14:creationId xmlns:p14="http://schemas.microsoft.com/office/powerpoint/2010/main" val="22498919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31F1FD0-4260-4E3A-B630-0F07E6A51142-L0-001.jpeg" descr="231F1FD0-4260-4E3A-B630-0F07E6A51142-L0-001.jpeg"/>
          <p:cNvPicPr>
            <a:picLocks noChangeAspect="1"/>
          </p:cNvPicPr>
          <p:nvPr/>
        </p:nvPicPr>
        <p:blipFill>
          <a:blip r:embed="rId2"/>
          <a:srcRect t="9858" b="42093"/>
          <a:stretch>
            <a:fillRect/>
          </a:stretch>
        </p:blipFill>
        <p:spPr>
          <a:xfrm>
            <a:off x="499533" y="3170944"/>
            <a:ext cx="12005733" cy="536345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مربع نص 1">
            <a:extLst>
              <a:ext uri="{FF2B5EF4-FFF2-40B4-BE49-F238E27FC236}">
                <a16:creationId xmlns:a16="http://schemas.microsoft.com/office/drawing/2014/main" id="{FD80DCF7-49F1-8F42-A57E-601066928549}"/>
              </a:ext>
            </a:extLst>
          </p:cNvPr>
          <p:cNvSpPr txBox="1"/>
          <p:nvPr/>
        </p:nvSpPr>
        <p:spPr>
          <a:xfrm>
            <a:off x="6671733" y="1673306"/>
            <a:ext cx="5833533" cy="930751"/>
          </a:xfrm>
          <a:prstGeom prst="roundRect">
            <a:avLst/>
          </a:prstGeom>
          <a:solidFill>
            <a:schemeClr val="accent5">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1" anchor="ctr">
            <a:spAutoFit/>
          </a:bodyPr>
          <a:lstStyle/>
          <a:p>
            <a:pPr marL="0" marR="0" indent="0" algn="r" defTabSz="825500" rtl="1" fontAlgn="auto" latinLnBrk="0" hangingPunct="0">
              <a:lnSpc>
                <a:spcPct val="100000"/>
              </a:lnSpc>
              <a:spcBef>
                <a:spcPts val="0"/>
              </a:spcBef>
              <a:spcAft>
                <a:spcPts val="0"/>
              </a:spcAft>
              <a:buClrTx/>
              <a:buSzTx/>
              <a:buFontTx/>
              <a:buNone/>
              <a:tabLst/>
            </a:pPr>
            <a:r>
              <a:rPr kumimoji="0" lang="ar-KW" sz="4800" b="1" i="0" u="none" strike="noStrike" cap="none" spc="0" normalizeH="0" baseline="0" dirty="0">
                <a:ln>
                  <a:noFill/>
                </a:ln>
                <a:solidFill>
                  <a:srgbClr val="000000"/>
                </a:solidFill>
                <a:effectLst/>
                <a:uFillTx/>
                <a:latin typeface="Mishafi Gold" pitchFamily="2" charset="-78"/>
                <a:cs typeface="Mishafi Gold" pitchFamily="2" charset="-78"/>
                <a:sym typeface="Helvetica Neue"/>
              </a:rPr>
              <a:t>ماهو موقف أهل مكه من حادثة الإسراء والمعراج:</a:t>
            </a:r>
          </a:p>
        </p:txBody>
      </p:sp>
    </p:spTree>
    <p:extLst>
      <p:ext uri="{BB962C8B-B14F-4D97-AF65-F5344CB8AC3E}">
        <p14:creationId xmlns:p14="http://schemas.microsoft.com/office/powerpoint/2010/main" val="55754358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231F1FD0-4260-4E3A-B630-0F07E6A51142-L0-001.jpeg" descr="231F1FD0-4260-4E3A-B630-0F07E6A51142-L0-001.jpeg"/>
          <p:cNvPicPr>
            <a:picLocks noChangeAspect="1"/>
          </p:cNvPicPr>
          <p:nvPr/>
        </p:nvPicPr>
        <p:blipFill rotWithShape="1">
          <a:blip r:embed="rId2"/>
          <a:srcRect l="2982" t="57474" r="3355" b="1027"/>
          <a:stretch/>
        </p:blipFill>
        <p:spPr>
          <a:xfrm>
            <a:off x="592667" y="3234266"/>
            <a:ext cx="11817307" cy="477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عدم خوف النبي الكريم من تكذيب اهل مكه له وأذاهم"/>
          <p:cNvSpPr txBox="1"/>
          <p:nvPr/>
        </p:nvSpPr>
        <p:spPr>
          <a:xfrm>
            <a:off x="817333" y="5363483"/>
            <a:ext cx="7236436"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B51A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sz="3200" i="0" u="none" strike="noStrike" kern="0" cap="none" spc="0" normalizeH="0" baseline="0" noProof="0" dirty="0" err="1">
                <a:ln>
                  <a:noFill/>
                </a:ln>
                <a:solidFill>
                  <a:srgbClr val="7030A0"/>
                </a:solidFill>
                <a:effectLst/>
                <a:uLnTx/>
                <a:uFillTx/>
                <a:latin typeface="Al Nile" pitchFamily="2" charset="-78"/>
                <a:cs typeface="Al Nile" pitchFamily="2" charset="-78"/>
              </a:rPr>
              <a:t>عدم</a:t>
            </a:r>
            <a:r>
              <a:rPr kumimoji="0" sz="3200" i="0" u="none" strike="noStrike" kern="0" cap="none" spc="0" normalizeH="0" baseline="0" noProof="0" dirty="0">
                <a:ln>
                  <a:noFill/>
                </a:ln>
                <a:solidFill>
                  <a:srgbClr val="7030A0"/>
                </a:solidFill>
                <a:effectLst/>
                <a:uLnTx/>
                <a:uFillTx/>
                <a:latin typeface="Al Nile" pitchFamily="2" charset="-78"/>
                <a:cs typeface="Al Nile" pitchFamily="2" charset="-78"/>
              </a:rPr>
              <a:t> </a:t>
            </a:r>
            <a:r>
              <a:rPr kumimoji="0" sz="3200" i="0" u="none" strike="noStrike" kern="0" cap="none" spc="0" normalizeH="0" baseline="0" noProof="0" dirty="0" err="1">
                <a:ln>
                  <a:noFill/>
                </a:ln>
                <a:solidFill>
                  <a:srgbClr val="7030A0"/>
                </a:solidFill>
                <a:effectLst/>
                <a:uLnTx/>
                <a:uFillTx/>
                <a:latin typeface="Al Nile" pitchFamily="2" charset="-78"/>
                <a:cs typeface="Al Nile" pitchFamily="2" charset="-78"/>
              </a:rPr>
              <a:t>خوف</a:t>
            </a:r>
            <a:r>
              <a:rPr kumimoji="0" sz="3200" i="0" u="none" strike="noStrike" kern="0" cap="none" spc="0" normalizeH="0" baseline="0" noProof="0" dirty="0">
                <a:ln>
                  <a:noFill/>
                </a:ln>
                <a:solidFill>
                  <a:srgbClr val="7030A0"/>
                </a:solidFill>
                <a:effectLst/>
                <a:uLnTx/>
                <a:uFillTx/>
                <a:latin typeface="Al Nile" pitchFamily="2" charset="-78"/>
                <a:cs typeface="Al Nile" pitchFamily="2" charset="-78"/>
              </a:rPr>
              <a:t> </a:t>
            </a:r>
            <a:r>
              <a:rPr kumimoji="0" sz="3200" i="0" u="none" strike="noStrike" kern="0" cap="none" spc="0" normalizeH="0" baseline="0" noProof="0" dirty="0" err="1">
                <a:ln>
                  <a:noFill/>
                </a:ln>
                <a:solidFill>
                  <a:srgbClr val="7030A0"/>
                </a:solidFill>
                <a:effectLst/>
                <a:uLnTx/>
                <a:uFillTx/>
                <a:latin typeface="Al Nile" pitchFamily="2" charset="-78"/>
                <a:cs typeface="Al Nile" pitchFamily="2" charset="-78"/>
              </a:rPr>
              <a:t>النبي</a:t>
            </a:r>
            <a:r>
              <a:rPr kumimoji="0" sz="3200" i="0" u="none" strike="noStrike" kern="0" cap="none" spc="0" normalizeH="0" baseline="0" noProof="0" dirty="0">
                <a:ln>
                  <a:noFill/>
                </a:ln>
                <a:solidFill>
                  <a:srgbClr val="7030A0"/>
                </a:solidFill>
                <a:effectLst/>
                <a:uLnTx/>
                <a:uFillTx/>
                <a:latin typeface="Al Nile" pitchFamily="2" charset="-78"/>
                <a:cs typeface="Al Nile" pitchFamily="2" charset="-78"/>
              </a:rPr>
              <a:t> </a:t>
            </a:r>
            <a:r>
              <a:rPr kumimoji="0" sz="3200" i="0" u="none" strike="noStrike" kern="0" cap="none" spc="0" normalizeH="0" baseline="0" noProof="0" dirty="0" err="1">
                <a:ln>
                  <a:noFill/>
                </a:ln>
                <a:solidFill>
                  <a:srgbClr val="7030A0"/>
                </a:solidFill>
                <a:effectLst/>
                <a:uLnTx/>
                <a:uFillTx/>
                <a:latin typeface="Al Nile" pitchFamily="2" charset="-78"/>
                <a:cs typeface="Al Nile" pitchFamily="2" charset="-78"/>
              </a:rPr>
              <a:t>الكريم</a:t>
            </a:r>
            <a:r>
              <a:rPr kumimoji="0" sz="3200" i="0" u="none" strike="noStrike" kern="0" cap="none" spc="0" normalizeH="0" baseline="0" noProof="0" dirty="0">
                <a:ln>
                  <a:noFill/>
                </a:ln>
                <a:solidFill>
                  <a:srgbClr val="7030A0"/>
                </a:solidFill>
                <a:effectLst/>
                <a:uLnTx/>
                <a:uFillTx/>
                <a:latin typeface="Al Nile" pitchFamily="2" charset="-78"/>
                <a:cs typeface="Al Nile" pitchFamily="2" charset="-78"/>
              </a:rPr>
              <a:t> </a:t>
            </a:r>
            <a:r>
              <a:rPr kumimoji="0" sz="3200" i="0" u="none" strike="noStrike" kern="0" cap="none" spc="0" normalizeH="0" baseline="0" noProof="0" dirty="0" err="1">
                <a:ln>
                  <a:noFill/>
                </a:ln>
                <a:solidFill>
                  <a:srgbClr val="7030A0"/>
                </a:solidFill>
                <a:effectLst/>
                <a:uLnTx/>
                <a:uFillTx/>
                <a:latin typeface="Al Nile" pitchFamily="2" charset="-78"/>
                <a:cs typeface="Al Nile" pitchFamily="2" charset="-78"/>
              </a:rPr>
              <a:t>من</a:t>
            </a:r>
            <a:r>
              <a:rPr kumimoji="0" sz="3200" i="0" u="none" strike="noStrike" kern="0" cap="none" spc="0" normalizeH="0" baseline="0" noProof="0" dirty="0">
                <a:ln>
                  <a:noFill/>
                </a:ln>
                <a:solidFill>
                  <a:srgbClr val="7030A0"/>
                </a:solidFill>
                <a:effectLst/>
                <a:uLnTx/>
                <a:uFillTx/>
                <a:latin typeface="Al Nile" pitchFamily="2" charset="-78"/>
                <a:cs typeface="Al Nile" pitchFamily="2" charset="-78"/>
              </a:rPr>
              <a:t> </a:t>
            </a:r>
            <a:r>
              <a:rPr kumimoji="0" sz="3200" i="0" u="none" strike="noStrike" kern="0" cap="none" spc="0" normalizeH="0" baseline="0" noProof="0" dirty="0" err="1">
                <a:ln>
                  <a:noFill/>
                </a:ln>
                <a:solidFill>
                  <a:srgbClr val="7030A0"/>
                </a:solidFill>
                <a:effectLst/>
                <a:uLnTx/>
                <a:uFillTx/>
                <a:latin typeface="Al Nile" pitchFamily="2" charset="-78"/>
                <a:cs typeface="Al Nile" pitchFamily="2" charset="-78"/>
              </a:rPr>
              <a:t>تكذيب</a:t>
            </a:r>
            <a:r>
              <a:rPr kumimoji="0" sz="3200" i="0" u="none" strike="noStrike" kern="0" cap="none" spc="0" normalizeH="0" baseline="0" noProof="0" dirty="0">
                <a:ln>
                  <a:noFill/>
                </a:ln>
                <a:solidFill>
                  <a:srgbClr val="7030A0"/>
                </a:solidFill>
                <a:effectLst/>
                <a:uLnTx/>
                <a:uFillTx/>
                <a:latin typeface="Al Nile" pitchFamily="2" charset="-78"/>
                <a:cs typeface="Al Nile" pitchFamily="2" charset="-78"/>
              </a:rPr>
              <a:t> </a:t>
            </a:r>
            <a:r>
              <a:rPr kumimoji="0" sz="3200" i="0" u="none" strike="noStrike" kern="0" cap="none" spc="0" normalizeH="0" baseline="0" noProof="0" dirty="0" err="1">
                <a:ln>
                  <a:noFill/>
                </a:ln>
                <a:solidFill>
                  <a:srgbClr val="7030A0"/>
                </a:solidFill>
                <a:effectLst/>
                <a:uLnTx/>
                <a:uFillTx/>
                <a:latin typeface="Al Nile" pitchFamily="2" charset="-78"/>
                <a:cs typeface="Al Nile" pitchFamily="2" charset="-78"/>
              </a:rPr>
              <a:t>اهل</a:t>
            </a:r>
            <a:r>
              <a:rPr kumimoji="0" sz="3200" i="0" u="none" strike="noStrike" kern="0" cap="none" spc="0" normalizeH="0" baseline="0" noProof="0" dirty="0">
                <a:ln>
                  <a:noFill/>
                </a:ln>
                <a:solidFill>
                  <a:srgbClr val="7030A0"/>
                </a:solidFill>
                <a:effectLst/>
                <a:uLnTx/>
                <a:uFillTx/>
                <a:latin typeface="Al Nile" pitchFamily="2" charset="-78"/>
                <a:cs typeface="Al Nile" pitchFamily="2" charset="-78"/>
              </a:rPr>
              <a:t> </a:t>
            </a:r>
            <a:r>
              <a:rPr kumimoji="0" sz="3200" i="0" u="none" strike="noStrike" kern="0" cap="none" spc="0" normalizeH="0" baseline="0" noProof="0" dirty="0" err="1">
                <a:ln>
                  <a:noFill/>
                </a:ln>
                <a:solidFill>
                  <a:srgbClr val="7030A0"/>
                </a:solidFill>
                <a:effectLst/>
                <a:uLnTx/>
                <a:uFillTx/>
                <a:latin typeface="Al Nile" pitchFamily="2" charset="-78"/>
                <a:cs typeface="Al Nile" pitchFamily="2" charset="-78"/>
              </a:rPr>
              <a:t>مكه</a:t>
            </a:r>
            <a:r>
              <a:rPr kumimoji="0" sz="3200" i="0" u="none" strike="noStrike" kern="0" cap="none" spc="0" normalizeH="0" baseline="0" noProof="0" dirty="0">
                <a:ln>
                  <a:noFill/>
                </a:ln>
                <a:solidFill>
                  <a:srgbClr val="7030A0"/>
                </a:solidFill>
                <a:effectLst/>
                <a:uLnTx/>
                <a:uFillTx/>
                <a:latin typeface="Al Nile" pitchFamily="2" charset="-78"/>
                <a:cs typeface="Al Nile" pitchFamily="2" charset="-78"/>
              </a:rPr>
              <a:t> </a:t>
            </a:r>
            <a:r>
              <a:rPr kumimoji="0" sz="3200" i="0" u="none" strike="noStrike" kern="0" cap="none" spc="0" normalizeH="0" baseline="0" noProof="0" dirty="0" err="1">
                <a:ln>
                  <a:noFill/>
                </a:ln>
                <a:solidFill>
                  <a:srgbClr val="7030A0"/>
                </a:solidFill>
                <a:effectLst/>
                <a:uLnTx/>
                <a:uFillTx/>
                <a:latin typeface="Al Nile" pitchFamily="2" charset="-78"/>
                <a:cs typeface="Al Nile" pitchFamily="2" charset="-78"/>
              </a:rPr>
              <a:t>له</a:t>
            </a:r>
            <a:r>
              <a:rPr kumimoji="0" sz="3200" i="0" u="none" strike="noStrike" kern="0" cap="none" spc="0" normalizeH="0" baseline="0" noProof="0" dirty="0">
                <a:ln>
                  <a:noFill/>
                </a:ln>
                <a:solidFill>
                  <a:srgbClr val="7030A0"/>
                </a:solidFill>
                <a:effectLst/>
                <a:uLnTx/>
                <a:uFillTx/>
                <a:latin typeface="Al Nile" pitchFamily="2" charset="-78"/>
                <a:cs typeface="Al Nile" pitchFamily="2" charset="-78"/>
              </a:rPr>
              <a:t> </a:t>
            </a:r>
            <a:r>
              <a:rPr kumimoji="0" sz="3200" i="0" u="none" strike="noStrike" kern="0" cap="none" spc="0" normalizeH="0" baseline="0" noProof="0" dirty="0" err="1">
                <a:ln>
                  <a:noFill/>
                </a:ln>
                <a:solidFill>
                  <a:srgbClr val="7030A0"/>
                </a:solidFill>
                <a:effectLst/>
                <a:uLnTx/>
                <a:uFillTx/>
                <a:latin typeface="Al Nile" pitchFamily="2" charset="-78"/>
                <a:cs typeface="Al Nile" pitchFamily="2" charset="-78"/>
              </a:rPr>
              <a:t>وأذاهم</a:t>
            </a:r>
            <a:endParaRPr kumimoji="0" sz="3200" i="0" u="none" strike="noStrike" kern="0" cap="none" spc="0" normalizeH="0" baseline="0" noProof="0" dirty="0">
              <a:ln>
                <a:noFill/>
              </a:ln>
              <a:solidFill>
                <a:srgbClr val="7030A0"/>
              </a:solidFill>
              <a:effectLst/>
              <a:uLnTx/>
              <a:uFillTx/>
              <a:latin typeface="Al Nile" pitchFamily="2" charset="-78"/>
              <a:cs typeface="Al Nile" pitchFamily="2" charset="-78"/>
            </a:endParaRPr>
          </a:p>
        </p:txBody>
      </p:sp>
      <p:sp>
        <p:nvSpPr>
          <p:cNvPr id="8" name="التاييد للنبي الكريم بمعجزة الاسراء والمعراج"/>
          <p:cNvSpPr txBox="1"/>
          <p:nvPr/>
        </p:nvSpPr>
        <p:spPr>
          <a:xfrm>
            <a:off x="592667" y="6098881"/>
            <a:ext cx="7236436"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B51A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sz="32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التاييد</a:t>
            </a:r>
            <a:r>
              <a:rPr kumimoji="0" sz="32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32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للنبي</a:t>
            </a:r>
            <a:r>
              <a:rPr kumimoji="0" sz="32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32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الكريم</a:t>
            </a:r>
            <a:r>
              <a:rPr kumimoji="0" sz="32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32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بمعجزة</a:t>
            </a:r>
            <a:r>
              <a:rPr kumimoji="0" sz="32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32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الاسراء</a:t>
            </a:r>
            <a:r>
              <a:rPr kumimoji="0" sz="32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32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والمعراج</a:t>
            </a:r>
            <a:endParaRPr kumimoji="0" sz="32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endParaRPr>
          </a:p>
        </p:txBody>
      </p:sp>
      <p:sp>
        <p:nvSpPr>
          <p:cNvPr id="9" name="تصديق ابو بكر الصديق للنبي الكريم"/>
          <p:cNvSpPr txBox="1"/>
          <p:nvPr/>
        </p:nvSpPr>
        <p:spPr>
          <a:xfrm>
            <a:off x="592667" y="6693916"/>
            <a:ext cx="7236436"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B51A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sz="4000" i="0" u="none" strike="noStrike" kern="0" cap="none" spc="0" normalizeH="0" baseline="0" noProof="0" dirty="0" err="1">
                <a:ln>
                  <a:noFill/>
                </a:ln>
                <a:solidFill>
                  <a:srgbClr val="00B050"/>
                </a:solidFill>
                <a:effectLst/>
                <a:uLnTx/>
                <a:uFillTx/>
                <a:latin typeface="Al Nile" pitchFamily="2" charset="-78"/>
                <a:cs typeface="Al Nile" pitchFamily="2" charset="-78"/>
              </a:rPr>
              <a:t>تصديق</a:t>
            </a:r>
            <a:r>
              <a:rPr kumimoji="0" sz="4000" i="0" u="none" strike="noStrike" kern="0" cap="none" spc="0" normalizeH="0" baseline="0" noProof="0" dirty="0">
                <a:ln>
                  <a:noFill/>
                </a:ln>
                <a:solidFill>
                  <a:srgbClr val="00B050"/>
                </a:solidFill>
                <a:effectLst/>
                <a:uLnTx/>
                <a:uFillTx/>
                <a:latin typeface="Al Nile" pitchFamily="2" charset="-78"/>
                <a:cs typeface="Al Nile" pitchFamily="2" charset="-78"/>
              </a:rPr>
              <a:t> </a:t>
            </a:r>
            <a:r>
              <a:rPr kumimoji="0" sz="3200" i="0" u="none" strike="noStrike" kern="0" cap="none" spc="0" normalizeH="0" baseline="0" noProof="0" dirty="0" err="1">
                <a:ln>
                  <a:noFill/>
                </a:ln>
                <a:solidFill>
                  <a:srgbClr val="00B050"/>
                </a:solidFill>
                <a:effectLst/>
                <a:uLnTx/>
                <a:uFillTx/>
                <a:latin typeface="Al Nile" pitchFamily="2" charset="-78"/>
                <a:cs typeface="Al Nile" pitchFamily="2" charset="-78"/>
              </a:rPr>
              <a:t>ابو</a:t>
            </a:r>
            <a:r>
              <a:rPr kumimoji="0" sz="4000" i="0" u="none" strike="noStrike" kern="0" cap="none" spc="0" normalizeH="0" baseline="0" noProof="0" dirty="0">
                <a:ln>
                  <a:noFill/>
                </a:ln>
                <a:solidFill>
                  <a:srgbClr val="00B05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B050"/>
                </a:solidFill>
                <a:effectLst/>
                <a:uLnTx/>
                <a:uFillTx/>
                <a:latin typeface="Al Nile" pitchFamily="2" charset="-78"/>
                <a:cs typeface="Al Nile" pitchFamily="2" charset="-78"/>
              </a:rPr>
              <a:t>بكر</a:t>
            </a:r>
            <a:r>
              <a:rPr kumimoji="0" sz="4000" i="0" u="none" strike="noStrike" kern="0" cap="none" spc="0" normalizeH="0" baseline="0" noProof="0" dirty="0">
                <a:ln>
                  <a:noFill/>
                </a:ln>
                <a:solidFill>
                  <a:srgbClr val="00B05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B050"/>
                </a:solidFill>
                <a:effectLst/>
                <a:uLnTx/>
                <a:uFillTx/>
                <a:latin typeface="Al Nile" pitchFamily="2" charset="-78"/>
                <a:cs typeface="Al Nile" pitchFamily="2" charset="-78"/>
              </a:rPr>
              <a:t>الصديق</a:t>
            </a:r>
            <a:r>
              <a:rPr kumimoji="0" sz="4000" i="0" u="none" strike="noStrike" kern="0" cap="none" spc="0" normalizeH="0" baseline="0" noProof="0" dirty="0">
                <a:ln>
                  <a:noFill/>
                </a:ln>
                <a:solidFill>
                  <a:srgbClr val="00B05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B050"/>
                </a:solidFill>
                <a:effectLst/>
                <a:uLnTx/>
                <a:uFillTx/>
                <a:latin typeface="Al Nile" pitchFamily="2" charset="-78"/>
                <a:cs typeface="Al Nile" pitchFamily="2" charset="-78"/>
              </a:rPr>
              <a:t>للنبي</a:t>
            </a:r>
            <a:r>
              <a:rPr kumimoji="0" sz="4000" i="0" u="none" strike="noStrike" kern="0" cap="none" spc="0" normalizeH="0" baseline="0" noProof="0" dirty="0">
                <a:ln>
                  <a:noFill/>
                </a:ln>
                <a:solidFill>
                  <a:srgbClr val="00B05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B050"/>
                </a:solidFill>
                <a:effectLst/>
                <a:uLnTx/>
                <a:uFillTx/>
                <a:latin typeface="Al Nile" pitchFamily="2" charset="-78"/>
                <a:cs typeface="Al Nile" pitchFamily="2" charset="-78"/>
              </a:rPr>
              <a:t>الكريم</a:t>
            </a:r>
            <a:endParaRPr kumimoji="0" sz="4000" i="0" u="none" strike="noStrike" kern="0" cap="none" spc="0" normalizeH="0" baseline="0" noProof="0" dirty="0">
              <a:ln>
                <a:noFill/>
              </a:ln>
              <a:solidFill>
                <a:srgbClr val="00B050"/>
              </a:solidFill>
              <a:effectLst/>
              <a:uLnTx/>
              <a:uFillTx/>
              <a:latin typeface="Al Nile" pitchFamily="2" charset="-78"/>
              <a:cs typeface="Al Nile" pitchFamily="2" charset="-78"/>
            </a:endParaRPr>
          </a:p>
        </p:txBody>
      </p:sp>
    </p:spTree>
    <p:extLst>
      <p:ext uri="{BB962C8B-B14F-4D97-AF65-F5344CB8AC3E}">
        <p14:creationId xmlns:p14="http://schemas.microsoft.com/office/powerpoint/2010/main" val="13399356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7"/>
                                        </p:tgtEl>
                                        <p:attrNameLst>
                                          <p:attrName>style.visibility</p:attrName>
                                        </p:attrNameLst>
                                      </p:cBhvr>
                                      <p:to>
                                        <p:strVal val="visible"/>
                                      </p:to>
                                    </p:set>
                                    <p:animEffect transition="in" filter="wipe(righ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8"/>
                                        </p:tgtEl>
                                        <p:attrNameLst>
                                          <p:attrName>style.visibility</p:attrName>
                                        </p:attrNameLst>
                                      </p:cBhvr>
                                      <p:to>
                                        <p:strVal val="visible"/>
                                      </p:to>
                                    </p:set>
                                    <p:animEffect transition="in" filter="wipe(righ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iterate>
                                    <p:tmAbs val="0"/>
                                  </p:iterate>
                                  <p:childTnLst>
                                    <p:set>
                                      <p:cBhvr>
                                        <p:cTn id="16" fill="hold"/>
                                        <p:tgtEl>
                                          <p:spTgt spid="9"/>
                                        </p:tgtEl>
                                        <p:attrNameLst>
                                          <p:attrName>style.visibility</p:attrName>
                                        </p:attrNameLst>
                                      </p:cBhvr>
                                      <p:to>
                                        <p:strVal val="visible"/>
                                      </p:to>
                                    </p:set>
                                    <p:animEffect transition="in" filter="wipe(righ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8" grpId="0" animBg="1" advAuto="0"/>
      <p:bldP spid="9"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2894347" y="2958835"/>
            <a:ext cx="7531769" cy="656590"/>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lvl="0" rtl="1" hangingPunct="1"/>
            <a:r>
              <a:rPr lang="ar-SA" sz="3600" dirty="0">
                <a:latin typeface="Al Nile" pitchFamily="2" charset="-78"/>
                <a:cs typeface="Al Nile" pitchFamily="2" charset="-78"/>
                <a:sym typeface="Helvetica Neue Medium"/>
              </a:rPr>
              <a:t>الحقيقة الثالثة :</a:t>
            </a:r>
            <a:endParaRPr lang="ar-KW" sz="3600" dirty="0">
              <a:latin typeface="Al Nile" pitchFamily="2" charset="-78"/>
              <a:cs typeface="Al Nile" pitchFamily="2" charset="-78"/>
              <a:sym typeface="Helvetica Neue Medium"/>
            </a:endParaRPr>
          </a:p>
        </p:txBody>
      </p:sp>
      <p:sp>
        <p:nvSpPr>
          <p:cNvPr id="6" name="مستطيل مستدير الزوايا 5"/>
          <p:cNvSpPr/>
          <p:nvPr/>
        </p:nvSpPr>
        <p:spPr>
          <a:xfrm>
            <a:off x="334210" y="4321824"/>
            <a:ext cx="12065446" cy="2531189"/>
          </a:xfrm>
          <a:prstGeom prst="roundRect">
            <a:avLst/>
          </a:prstGeom>
          <a:solidFill>
            <a:schemeClr val="accent5">
              <a:lumMod val="20000"/>
              <a:lumOff val="80000"/>
            </a:scheme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lvl="0" rtl="1" hangingPunct="1">
              <a:spcBef>
                <a:spcPts val="4200"/>
              </a:spcBef>
              <a:buSzPct val="145000"/>
            </a:pPr>
            <a:r>
              <a:rPr lang="ar-SA" sz="3600" dirty="0">
                <a:latin typeface="Al Nile" pitchFamily="2" charset="-78"/>
                <a:cs typeface="Al Nile" pitchFamily="2" charset="-78"/>
              </a:rPr>
              <a:t>أبو بكر الصديق نموذج يحتذى به في صحبته ومحبته للرسول صلى الله عليه وسلم</a:t>
            </a:r>
          </a:p>
          <a:p>
            <a:pPr lvl="0" rtl="1" hangingPunct="1">
              <a:spcBef>
                <a:spcPts val="4200"/>
              </a:spcBef>
              <a:buSzPct val="145000"/>
            </a:pPr>
            <a:r>
              <a:rPr lang="ar-SA" sz="3600" dirty="0">
                <a:latin typeface="Al Nile" pitchFamily="2" charset="-78"/>
                <a:cs typeface="Al Nile" pitchFamily="2" charset="-78"/>
              </a:rPr>
              <a:t> </a:t>
            </a:r>
            <a:endParaRPr lang="ar-KW" sz="3600" dirty="0">
              <a:latin typeface="Al Nile" pitchFamily="2" charset="-78"/>
              <a:cs typeface="Al Nile" pitchFamily="2" charset="-78"/>
            </a:endParaRPr>
          </a:p>
        </p:txBody>
      </p:sp>
    </p:spTree>
    <p:extLst>
      <p:ext uri="{BB962C8B-B14F-4D97-AF65-F5344CB8AC3E}">
        <p14:creationId xmlns:p14="http://schemas.microsoft.com/office/powerpoint/2010/main" val="100176913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A5C8048-F8DC-4A26-8454-1824A4A905A2-L0-001.jpeg" descr="EA5C8048-F8DC-4A26-8454-1824A4A905A2-L0-001.jpeg"/>
          <p:cNvPicPr>
            <a:picLocks noChangeAspect="1"/>
          </p:cNvPicPr>
          <p:nvPr/>
        </p:nvPicPr>
        <p:blipFill>
          <a:blip r:embed="rId2"/>
          <a:stretch>
            <a:fillRect/>
          </a:stretch>
        </p:blipFill>
        <p:spPr>
          <a:xfrm>
            <a:off x="1151466" y="5869167"/>
            <a:ext cx="11256111" cy="339658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صورة 1"/>
          <p:cNvPicPr>
            <a:picLocks noChangeAspect="1"/>
          </p:cNvPicPr>
          <p:nvPr/>
        </p:nvPicPr>
        <p:blipFill>
          <a:blip r:embed="rId3"/>
          <a:stretch>
            <a:fillRect/>
          </a:stretch>
        </p:blipFill>
        <p:spPr>
          <a:xfrm>
            <a:off x="1426955" y="6138321"/>
            <a:ext cx="2972751" cy="2858273"/>
          </a:xfrm>
          <a:prstGeom prst="rect">
            <a:avLst/>
          </a:prstGeom>
        </p:spPr>
      </p:pic>
      <p:pic>
        <p:nvPicPr>
          <p:cNvPr id="5" name="3F7B9087-2C8C-4E39-9344-28662CD0C13E-L0-001.jpeg" descr="3F7B9087-2C8C-4E39-9344-28662CD0C13E-L0-001.jpeg">
            <a:extLst>
              <a:ext uri="{FF2B5EF4-FFF2-40B4-BE49-F238E27FC236}">
                <a16:creationId xmlns:a16="http://schemas.microsoft.com/office/drawing/2014/main" id="{620D095A-E918-8943-812D-F7E57A21E20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4410" b="99309" l="14322" r="91415">
                        <a14:foregroundMark x1="49581" y1="44535" x2="49581" y2="44535"/>
                        <a14:foregroundMark x1="49581" y1="44535" x2="49581" y2="44535"/>
                        <a14:foregroundMark x1="73074" y1="78894" x2="85720" y2="89698"/>
                        <a14:foregroundMark x1="89322" y1="96545" x2="25126" y2="95980"/>
                        <a14:foregroundMark x1="25126" y1="95980" x2="20687" y2="96985"/>
                        <a14:foregroundMark x1="14363" y1="97362" x2="14363" y2="97362"/>
                        <a14:foregroundMark x1="87060" y1="97550" x2="91583" y2="92274"/>
                        <a14:foregroundMark x1="91583" y1="92274" x2="91415" y2="86809"/>
                        <a14:foregroundMark x1="91415" y1="86809" x2="87982" y2="99309"/>
                      </a14:backgroundRemoval>
                    </a14:imgEffect>
                  </a14:imgLayer>
                </a14:imgProps>
              </a:ext>
            </a:extLst>
          </a:blip>
          <a:srcRect l="5527" t="40594" r="5527"/>
          <a:stretch>
            <a:fillRect/>
          </a:stretch>
        </p:blipFill>
        <p:spPr>
          <a:xfrm>
            <a:off x="2997677" y="582470"/>
            <a:ext cx="7073660" cy="5220230"/>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17481799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12"/>
                                        </p:tgtEl>
                                        <p:attrNameLst>
                                          <p:attrName>style.visibility</p:attrName>
                                        </p:attrNameLst>
                                      </p:cBhvr>
                                      <p:to>
                                        <p:strVal val="visible"/>
                                      </p:to>
                                    </p:set>
                                    <p:animEffect transition="in" filter="wipe(righ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14"/>
          <p:cNvSpPr/>
          <p:nvPr/>
        </p:nvSpPr>
        <p:spPr>
          <a:xfrm>
            <a:off x="5178732" y="1222035"/>
            <a:ext cx="7390005" cy="740560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5400"/>
                </a:lnTo>
                <a:lnTo>
                  <a:pt x="0" y="16200"/>
                </a:lnTo>
                <a:lnTo>
                  <a:pt x="10800" y="21600"/>
                </a:lnTo>
                <a:lnTo>
                  <a:pt x="21600" y="16200"/>
                </a:lnTo>
                <a:lnTo>
                  <a:pt x="21600" y="5400"/>
                </a:lnTo>
                <a:lnTo>
                  <a:pt x="10800" y="0"/>
                </a:lnTo>
                <a:close/>
                <a:moveTo>
                  <a:pt x="10800" y="1421"/>
                </a:moveTo>
                <a:cubicBezTo>
                  <a:pt x="11248" y="1421"/>
                  <a:pt x="11696" y="1569"/>
                  <a:pt x="12038" y="1866"/>
                </a:cubicBezTo>
                <a:cubicBezTo>
                  <a:pt x="12722" y="2458"/>
                  <a:pt x="12722" y="3419"/>
                  <a:pt x="12038" y="4012"/>
                </a:cubicBezTo>
                <a:cubicBezTo>
                  <a:pt x="11354" y="4604"/>
                  <a:pt x="10246" y="4604"/>
                  <a:pt x="9562" y="4012"/>
                </a:cubicBezTo>
                <a:cubicBezTo>
                  <a:pt x="8878" y="3419"/>
                  <a:pt x="8878" y="2458"/>
                  <a:pt x="9562" y="1866"/>
                </a:cubicBezTo>
                <a:cubicBezTo>
                  <a:pt x="9904" y="1569"/>
                  <a:pt x="10352" y="1421"/>
                  <a:pt x="10800" y="1421"/>
                </a:cubicBezTo>
                <a:close/>
              </a:path>
            </a:pathLst>
          </a:custGeom>
          <a:solidFill>
            <a:srgbClr val="535B92"/>
          </a:solidFill>
          <a:ln w="254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defTabSz="1733930">
              <a:lnSpc>
                <a:spcPct val="90000"/>
              </a:lnSpc>
              <a:spcBef>
                <a:spcPts val="3200"/>
              </a:spcBef>
              <a:defRPr sz="3000">
                <a:latin typeface="Helvetica"/>
                <a:ea typeface="Helvetica"/>
                <a:cs typeface="Helvetica"/>
                <a:sym typeface="Helvetica"/>
              </a:defRPr>
            </a:lvl1pPr>
          </a:lstStyle>
          <a:p>
            <a:pPr marL="0" marR="0" lvl="0" indent="0" defTabSz="1733930" eaLnBrk="1" fontAlgn="auto" latinLnBrk="0" hangingPunct="1">
              <a:lnSpc>
                <a:spcPct val="90000"/>
              </a:lnSpc>
              <a:spcBef>
                <a:spcPts val="3200"/>
              </a:spcBef>
              <a:spcAft>
                <a:spcPts val="0"/>
              </a:spcAft>
              <a:buClrTx/>
              <a:buSzTx/>
              <a:buFontTx/>
              <a:buNone/>
              <a:tabLst/>
              <a:defRPr/>
            </a:pPr>
            <a:r>
              <a:rPr kumimoji="0" sz="1800" b="0" i="0" u="none" strike="noStrike" kern="0" cap="none" spc="0" normalizeH="0" baseline="0" noProof="0">
                <a:ln>
                  <a:noFill/>
                </a:ln>
                <a:solidFill>
                  <a:sysClr val="windowText" lastClr="000000"/>
                </a:solidFill>
                <a:effectLst/>
                <a:uLnTx/>
                <a:uFillTx/>
                <a:latin typeface="Helvetica"/>
                <a:cs typeface="Helvetica"/>
                <a:sym typeface="Helvetica"/>
              </a:rPr>
              <a:t>  </a:t>
            </a:r>
          </a:p>
        </p:txBody>
      </p:sp>
      <p:sp>
        <p:nvSpPr>
          <p:cNvPr id="9" name="التقويم"/>
          <p:cNvSpPr txBox="1"/>
          <p:nvPr/>
        </p:nvSpPr>
        <p:spPr>
          <a:xfrm>
            <a:off x="7387944" y="3333750"/>
            <a:ext cx="3241558"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1733930">
              <a:lnSpc>
                <a:spcPct val="125000"/>
              </a:lnSpc>
              <a:defRPr sz="7300" b="0">
                <a:solidFill>
                  <a:srgbClr val="FFFFFF"/>
                </a:solidFill>
                <a:latin typeface="Farah"/>
                <a:ea typeface="Farah"/>
                <a:cs typeface="Farah"/>
                <a:sym typeface="Farah"/>
              </a:defRPr>
            </a:lvl1pPr>
          </a:lstStyle>
          <a:p>
            <a:pPr marL="0" marR="0" lvl="0" indent="0" defTabSz="1733930" eaLnBrk="1" fontAlgn="auto" latinLnBrk="0" hangingPunct="1">
              <a:lnSpc>
                <a:spcPct val="125000"/>
              </a:lnSpc>
              <a:spcBef>
                <a:spcPts val="0"/>
              </a:spcBef>
              <a:spcAft>
                <a:spcPts val="0"/>
              </a:spcAft>
              <a:buClrTx/>
              <a:buSzTx/>
              <a:buFontTx/>
              <a:buNone/>
              <a:tabLst/>
              <a:defRPr/>
            </a:pPr>
            <a:r>
              <a:rPr kumimoji="0" sz="7300" b="0" i="0" u="none" strike="noStrike" kern="0" cap="none" spc="0" normalizeH="0" baseline="0" noProof="0" dirty="0" err="1">
                <a:ln>
                  <a:noFill/>
                </a:ln>
                <a:solidFill>
                  <a:srgbClr val="FFFFFF"/>
                </a:solidFill>
                <a:effectLst/>
                <a:uLnTx/>
                <a:uFillTx/>
                <a:latin typeface="Farah"/>
                <a:sym typeface="Farah"/>
              </a:rPr>
              <a:t>التقويم</a:t>
            </a:r>
            <a:endParaRPr kumimoji="0" sz="7300" b="0" i="0" u="none" strike="noStrike" kern="0" cap="none" spc="0" normalizeH="0" baseline="0" noProof="0" dirty="0">
              <a:ln>
                <a:noFill/>
              </a:ln>
              <a:solidFill>
                <a:srgbClr val="FFFFFF"/>
              </a:solidFill>
              <a:effectLst/>
              <a:uLnTx/>
              <a:uFillTx/>
              <a:latin typeface="Farah"/>
              <a:sym typeface="Farah"/>
            </a:endParaRPr>
          </a:p>
        </p:txBody>
      </p:sp>
      <p:sp>
        <p:nvSpPr>
          <p:cNvPr id="10" name="فرقي بين الاسراء والمعراج"/>
          <p:cNvSpPr txBox="1"/>
          <p:nvPr/>
        </p:nvSpPr>
        <p:spPr>
          <a:xfrm>
            <a:off x="5655346" y="4960077"/>
            <a:ext cx="6436775"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1733930">
              <a:lnSpc>
                <a:spcPct val="125000"/>
              </a:lnSpc>
              <a:defRPr sz="7300" b="0">
                <a:solidFill>
                  <a:srgbClr val="FFFFFF"/>
                </a:solidFill>
                <a:latin typeface="Farah"/>
                <a:ea typeface="Farah"/>
                <a:cs typeface="Farah"/>
                <a:sym typeface="Farah"/>
              </a:defRPr>
            </a:lvl1pPr>
          </a:lstStyle>
          <a:p>
            <a:pPr marL="0" marR="0" lvl="0" indent="0" defTabSz="1733930" eaLnBrk="1" fontAlgn="auto" latinLnBrk="0" hangingPunct="1">
              <a:lnSpc>
                <a:spcPct val="125000"/>
              </a:lnSpc>
              <a:spcBef>
                <a:spcPts val="0"/>
              </a:spcBef>
              <a:spcAft>
                <a:spcPts val="0"/>
              </a:spcAft>
              <a:buClrTx/>
              <a:buSzTx/>
              <a:buFontTx/>
              <a:buNone/>
              <a:tabLst/>
              <a:defRPr/>
            </a:pPr>
            <a:r>
              <a:rPr kumimoji="0" sz="7300" b="0" i="0" u="none" strike="noStrike" kern="0" cap="none" spc="0" normalizeH="0" baseline="0" noProof="0" dirty="0" err="1">
                <a:ln>
                  <a:noFill/>
                </a:ln>
                <a:solidFill>
                  <a:srgbClr val="FFFFFF"/>
                </a:solidFill>
                <a:effectLst/>
                <a:uLnTx/>
                <a:uFillTx/>
                <a:latin typeface="Farah"/>
                <a:sym typeface="Farah"/>
              </a:rPr>
              <a:t>فرقي</a:t>
            </a:r>
            <a:r>
              <a:rPr kumimoji="0" sz="7300" b="0" i="0" u="none" strike="noStrike" kern="0" cap="none" spc="0" normalizeH="0" baseline="0" noProof="0" dirty="0">
                <a:ln>
                  <a:noFill/>
                </a:ln>
                <a:solidFill>
                  <a:srgbClr val="FFFFFF"/>
                </a:solidFill>
                <a:effectLst/>
                <a:uLnTx/>
                <a:uFillTx/>
                <a:latin typeface="Farah"/>
                <a:sym typeface="Farah"/>
              </a:rPr>
              <a:t> </a:t>
            </a:r>
            <a:r>
              <a:rPr kumimoji="0" sz="7300" b="0" i="0" u="none" strike="noStrike" kern="0" cap="none" spc="0" normalizeH="0" baseline="0" noProof="0" dirty="0" err="1">
                <a:ln>
                  <a:noFill/>
                </a:ln>
                <a:solidFill>
                  <a:srgbClr val="FFFFFF"/>
                </a:solidFill>
                <a:effectLst/>
                <a:uLnTx/>
                <a:uFillTx/>
                <a:latin typeface="Farah"/>
                <a:sym typeface="Farah"/>
              </a:rPr>
              <a:t>بين</a:t>
            </a:r>
            <a:r>
              <a:rPr kumimoji="0" sz="7300" b="0" i="0" u="none" strike="noStrike" kern="0" cap="none" spc="0" normalizeH="0" baseline="0" noProof="0" dirty="0">
                <a:ln>
                  <a:noFill/>
                </a:ln>
                <a:solidFill>
                  <a:srgbClr val="FFFFFF"/>
                </a:solidFill>
                <a:effectLst/>
                <a:uLnTx/>
                <a:uFillTx/>
                <a:latin typeface="Farah"/>
                <a:sym typeface="Farah"/>
              </a:rPr>
              <a:t> </a:t>
            </a:r>
            <a:r>
              <a:rPr kumimoji="0" sz="7300" b="0" i="0" u="none" strike="noStrike" kern="0" cap="none" spc="0" normalizeH="0" baseline="0" noProof="0" dirty="0" err="1">
                <a:ln>
                  <a:noFill/>
                </a:ln>
                <a:solidFill>
                  <a:srgbClr val="FFFFFF"/>
                </a:solidFill>
                <a:effectLst/>
                <a:uLnTx/>
                <a:uFillTx/>
                <a:latin typeface="Farah"/>
                <a:sym typeface="Farah"/>
              </a:rPr>
              <a:t>الاسراء</a:t>
            </a:r>
            <a:r>
              <a:rPr kumimoji="0" sz="7300" b="0" i="0" u="none" strike="noStrike" kern="0" cap="none" spc="0" normalizeH="0" baseline="0" noProof="0" dirty="0">
                <a:ln>
                  <a:noFill/>
                </a:ln>
                <a:solidFill>
                  <a:srgbClr val="FFFFFF"/>
                </a:solidFill>
                <a:effectLst/>
                <a:uLnTx/>
                <a:uFillTx/>
                <a:latin typeface="Farah"/>
                <a:sym typeface="Farah"/>
              </a:rPr>
              <a:t> </a:t>
            </a:r>
            <a:r>
              <a:rPr kumimoji="0" sz="7300" b="0" i="0" u="none" strike="noStrike" kern="0" cap="none" spc="0" normalizeH="0" baseline="0" noProof="0" dirty="0" err="1">
                <a:ln>
                  <a:noFill/>
                </a:ln>
                <a:solidFill>
                  <a:srgbClr val="FFFFFF"/>
                </a:solidFill>
                <a:effectLst/>
                <a:uLnTx/>
                <a:uFillTx/>
                <a:latin typeface="Farah"/>
                <a:sym typeface="Farah"/>
              </a:rPr>
              <a:t>والمعراج</a:t>
            </a:r>
            <a:endParaRPr kumimoji="0" sz="7300" b="0" i="0" u="none" strike="noStrike" kern="0" cap="none" spc="0" normalizeH="0" baseline="0" noProof="0" dirty="0">
              <a:ln>
                <a:noFill/>
              </a:ln>
              <a:solidFill>
                <a:srgbClr val="FFFFFF"/>
              </a:solidFill>
              <a:effectLst/>
              <a:uLnTx/>
              <a:uFillTx/>
              <a:latin typeface="Farah"/>
              <a:sym typeface="Farah"/>
            </a:endParaRPr>
          </a:p>
        </p:txBody>
      </p:sp>
      <p:pic>
        <p:nvPicPr>
          <p:cNvPr id="11" name="39A9275D-E72D-4F82-ACCE-E8914EA0173E-L0-001.gif" descr="39A9275D-E72D-4F82-ACCE-E8914EA0173E-L0-001.gif"/>
          <p:cNvPicPr>
            <a:picLocks/>
          </p:cNvPicPr>
          <p:nvPr/>
        </p:nvPicPr>
        <p:blipFill>
          <a:blip r:embed="rId2"/>
          <a:stretch>
            <a:fillRect/>
          </a:stretch>
        </p:blipFill>
        <p:spPr>
          <a:xfrm>
            <a:off x="157058" y="1591356"/>
            <a:ext cx="5021674" cy="5021674"/>
          </a:xfrm>
          <a:prstGeom prst="rect">
            <a:avLst/>
          </a:prstGeom>
          <a:ln w="12700">
            <a:miter lim="400000"/>
          </a:ln>
        </p:spPr>
      </p:pic>
    </p:spTree>
    <p:extLst>
      <p:ext uri="{BB962C8B-B14F-4D97-AF65-F5344CB8AC3E}">
        <p14:creationId xmlns:p14="http://schemas.microsoft.com/office/powerpoint/2010/main" val="1172134680"/>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9"/>
                                        </p:tgtEl>
                                        <p:attrNameLst>
                                          <p:attrName>style.visibility</p:attrName>
                                        </p:attrNameLst>
                                      </p:cBhvr>
                                      <p:to>
                                        <p:strVal val="visible"/>
                                      </p:to>
                                    </p:set>
                                    <p:animEffect transition="in" filter="wipe(right)">
                                      <p:cBhvr>
                                        <p:cTn id="7" dur="1500"/>
                                        <p:tgtEl>
                                          <p:spTgt spid="9"/>
                                        </p:tgtEl>
                                      </p:cBhvr>
                                    </p:animEffect>
                                  </p:childTnLst>
                                </p:cTn>
                              </p:par>
                            </p:childTnLst>
                          </p:cTn>
                        </p:par>
                        <p:par>
                          <p:cTn id="8" fill="hold">
                            <p:stCondLst>
                              <p:cond delay="1500"/>
                            </p:stCondLst>
                            <p:childTnLst>
                              <p:par>
                                <p:cTn id="9" presetID="22" presetClass="entr" presetSubtype="2" fill="hold" grpId="0" nodeType="afterEffect">
                                  <p:stCondLst>
                                    <p:cond delay="0"/>
                                  </p:stCondLst>
                                  <p:iterate>
                                    <p:tmAbs val="0"/>
                                  </p:iterate>
                                  <p:childTnLst>
                                    <p:set>
                                      <p:cBhvr>
                                        <p:cTn id="10" fill="hold"/>
                                        <p:tgtEl>
                                          <p:spTgt spid="10"/>
                                        </p:tgtEl>
                                        <p:attrNameLst>
                                          <p:attrName>style.visibility</p:attrName>
                                        </p:attrNameLst>
                                      </p:cBhvr>
                                      <p:to>
                                        <p:strVal val="visible"/>
                                      </p:to>
                                    </p:set>
                                    <p:animEffect transition="in" filter="wipe(right)">
                                      <p:cBhvr>
                                        <p:cTn id="11"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dvAuto="0"/>
      <p:bldP spid="10"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3384246C-EFB5-7C45-92AD-ACB8F4F4C9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34933" y="778933"/>
            <a:ext cx="4216400" cy="3810908"/>
          </a:xfrm>
          <a:prstGeom prst="rect">
            <a:avLst/>
          </a:prstGeom>
        </p:spPr>
      </p:pic>
      <p:sp>
        <p:nvSpPr>
          <p:cNvPr id="2" name="مربع نص 1">
            <a:extLst>
              <a:ext uri="{FF2B5EF4-FFF2-40B4-BE49-F238E27FC236}">
                <a16:creationId xmlns:a16="http://schemas.microsoft.com/office/drawing/2014/main" id="{989007FE-9DBD-1A4C-807C-11751EAD3FE1}"/>
              </a:ext>
            </a:extLst>
          </p:cNvPr>
          <p:cNvSpPr txBox="1"/>
          <p:nvPr/>
        </p:nvSpPr>
        <p:spPr>
          <a:xfrm>
            <a:off x="1024467" y="3463216"/>
            <a:ext cx="11023600" cy="3791109"/>
          </a:xfrm>
          <a:prstGeom prst="roundRect">
            <a:avLst/>
          </a:prstGeom>
          <a:solidFill>
            <a:schemeClr val="accent5">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1" anchor="ctr">
            <a:spAutoFit/>
          </a:bodyPr>
          <a:lstStyle/>
          <a:p>
            <a:pPr marL="0" marR="0" indent="0" algn="ctr" defTabSz="584200" rtl="1" fontAlgn="auto" latinLnBrk="0" hangingPunct="0">
              <a:lnSpc>
                <a:spcPct val="100000"/>
              </a:lnSpc>
              <a:spcBef>
                <a:spcPts val="0"/>
              </a:spcBef>
              <a:spcAft>
                <a:spcPts val="0"/>
              </a:spcAft>
              <a:buClrTx/>
              <a:buSzTx/>
              <a:buFontTx/>
              <a:buNone/>
              <a:tabLst/>
            </a:pPr>
            <a:endParaRPr kumimoji="0" lang="ar-KW" sz="5400" b="1" i="0" u="none" strike="noStrike" cap="none" spc="0" normalizeH="0" baseline="0" dirty="0">
              <a:ln>
                <a:noFill/>
              </a:ln>
              <a:solidFill>
                <a:srgbClr val="000000"/>
              </a:solidFill>
              <a:effectLst/>
              <a:uFillTx/>
              <a:latin typeface="Mishafi" pitchFamily="2" charset="-78"/>
              <a:cs typeface="Mishafi" pitchFamily="2" charset="-78"/>
              <a:sym typeface="Helvetica Neue"/>
            </a:endParaRPr>
          </a:p>
          <a:p>
            <a:pPr marL="0" marR="0" indent="0" algn="r" defTabSz="584200" rtl="1" fontAlgn="auto" latinLnBrk="0" hangingPunct="0">
              <a:lnSpc>
                <a:spcPct val="100000"/>
              </a:lnSpc>
              <a:spcBef>
                <a:spcPts val="0"/>
              </a:spcBef>
              <a:spcAft>
                <a:spcPts val="0"/>
              </a:spcAft>
              <a:buClrTx/>
              <a:buSzTx/>
              <a:buFontTx/>
              <a:buNone/>
              <a:tabLst/>
            </a:pPr>
            <a:r>
              <a:rPr kumimoji="0" lang="ar-KW" sz="5400" b="1" i="0" u="none" strike="noStrike" cap="none" spc="0" normalizeH="0" baseline="0" dirty="0">
                <a:ln>
                  <a:noFill/>
                </a:ln>
                <a:solidFill>
                  <a:srgbClr val="000000"/>
                </a:solidFill>
                <a:effectLst/>
                <a:uFillTx/>
                <a:latin typeface="Mishafi" pitchFamily="2" charset="-78"/>
                <a:cs typeface="Mishafi" pitchFamily="2" charset="-78"/>
                <a:sym typeface="Helvetica Neue"/>
              </a:rPr>
              <a:t>اللهم صل</a:t>
            </a:r>
            <a:r>
              <a:rPr lang="ar-KW" sz="5400" dirty="0">
                <a:latin typeface="Mishafi" pitchFamily="2" charset="-78"/>
                <a:cs typeface="Mishafi" pitchFamily="2" charset="-78"/>
              </a:rPr>
              <a:t>ِّ</a:t>
            </a:r>
            <a:r>
              <a:rPr kumimoji="0" lang="ar-KW" sz="5400" b="1" i="0" u="none" strike="noStrike" cap="none" spc="0" normalizeH="0" baseline="0" dirty="0">
                <a:ln>
                  <a:noFill/>
                </a:ln>
                <a:solidFill>
                  <a:srgbClr val="000000"/>
                </a:solidFill>
                <a:effectLst/>
                <a:uFillTx/>
                <a:latin typeface="Mishafi" pitchFamily="2" charset="-78"/>
                <a:cs typeface="Mishafi" pitchFamily="2" charset="-78"/>
                <a:sym typeface="Helvetica Neue"/>
              </a:rPr>
              <a:t> وسلم على سيدنا محمد </a:t>
            </a:r>
          </a:p>
          <a:p>
            <a:pPr marL="0" marR="0" indent="0" defTabSz="584200" rtl="1" fontAlgn="auto" latinLnBrk="0" hangingPunct="0">
              <a:lnSpc>
                <a:spcPct val="100000"/>
              </a:lnSpc>
              <a:spcBef>
                <a:spcPts val="0"/>
              </a:spcBef>
              <a:spcAft>
                <a:spcPts val="0"/>
              </a:spcAft>
              <a:buClrTx/>
              <a:buSzTx/>
              <a:buFontTx/>
              <a:buNone/>
              <a:tabLst/>
            </a:pPr>
            <a:r>
              <a:rPr kumimoji="0" lang="ar-KW" sz="5400" b="1" i="0" u="none" strike="noStrike" cap="none" spc="0" normalizeH="0" baseline="0" dirty="0">
                <a:ln>
                  <a:noFill/>
                </a:ln>
                <a:solidFill>
                  <a:srgbClr val="000000"/>
                </a:solidFill>
                <a:effectLst/>
                <a:uFillTx/>
                <a:latin typeface="Mishafi" pitchFamily="2" charset="-78"/>
                <a:cs typeface="Mishafi" pitchFamily="2" charset="-78"/>
                <a:sym typeface="Helvetica Neue"/>
              </a:rPr>
              <a:t>عدد ماذكره الذاكرون وغفل عن ذك</a:t>
            </a:r>
            <a:r>
              <a:rPr lang="ar-SA" sz="5400" dirty="0" err="1">
                <a:latin typeface="Mishafi" pitchFamily="2" charset="-78"/>
                <a:cs typeface="Mishafi" pitchFamily="2" charset="-78"/>
              </a:rPr>
              <a:t>ر</a:t>
            </a:r>
            <a:r>
              <a:rPr kumimoji="0" lang="ar-KW" sz="5400" b="1" i="0" u="none" strike="noStrike" cap="none" spc="0" normalizeH="0" baseline="0" dirty="0">
                <a:ln>
                  <a:noFill/>
                </a:ln>
                <a:solidFill>
                  <a:srgbClr val="000000"/>
                </a:solidFill>
                <a:effectLst/>
                <a:uFillTx/>
                <a:latin typeface="Mishafi" pitchFamily="2" charset="-78"/>
                <a:cs typeface="Mishafi" pitchFamily="2" charset="-78"/>
                <a:sym typeface="Helvetica Neue"/>
              </a:rPr>
              <a:t>ه الغافلون</a:t>
            </a:r>
          </a:p>
          <a:p>
            <a:pPr marL="0" marR="0" indent="0" algn="ctr" defTabSz="584200" rtl="1" fontAlgn="auto" latinLnBrk="0" hangingPunct="0">
              <a:lnSpc>
                <a:spcPct val="100000"/>
              </a:lnSpc>
              <a:spcBef>
                <a:spcPts val="0"/>
              </a:spcBef>
              <a:spcAft>
                <a:spcPts val="0"/>
              </a:spcAft>
              <a:buClrTx/>
              <a:buSzTx/>
              <a:buFontTx/>
              <a:buNone/>
              <a:tabLst/>
            </a:pPr>
            <a:endParaRPr kumimoji="0" lang="ar-KW" sz="5400" b="1" i="0" u="none" strike="noStrike" cap="none" spc="0" normalizeH="0" baseline="0" dirty="0">
              <a:ln>
                <a:noFill/>
              </a:ln>
              <a:solidFill>
                <a:srgbClr val="000000"/>
              </a:solidFill>
              <a:effectLst/>
              <a:uFillTx/>
              <a:latin typeface="Mishafi" pitchFamily="2" charset="-78"/>
              <a:cs typeface="Mishafi" pitchFamily="2" charset="-78"/>
              <a:sym typeface="Helvetica Neue"/>
            </a:endParaRPr>
          </a:p>
        </p:txBody>
      </p:sp>
      <p:sp>
        <p:nvSpPr>
          <p:cNvPr id="3" name="مربع نص 2">
            <a:extLst>
              <a:ext uri="{FF2B5EF4-FFF2-40B4-BE49-F238E27FC236}">
                <a16:creationId xmlns:a16="http://schemas.microsoft.com/office/drawing/2014/main" id="{B84384E8-2E3D-E64C-8546-F8D3A94E0C29}"/>
              </a:ext>
            </a:extLst>
          </p:cNvPr>
          <p:cNvSpPr txBox="1"/>
          <p:nvPr/>
        </p:nvSpPr>
        <p:spPr>
          <a:xfrm>
            <a:off x="5562600" y="861002"/>
            <a:ext cx="1813560" cy="1356082"/>
          </a:xfrm>
          <a:prstGeom prst="ellipse">
            <a:avLst/>
          </a:prstGeom>
          <a:solidFill>
            <a:schemeClr val="accent6">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1"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SA" sz="2800" b="1" i="0" u="none" strike="noStrike" cap="none" spc="0" normalizeH="0" baseline="0" dirty="0">
                <a:ln>
                  <a:noFill/>
                </a:ln>
                <a:solidFill>
                  <a:srgbClr val="000000"/>
                </a:solidFill>
                <a:effectLst/>
                <a:uFillTx/>
                <a:latin typeface="Al Tarikh" pitchFamily="2" charset="-78"/>
                <a:cs typeface="Al Tarikh" pitchFamily="2" charset="-78"/>
                <a:sym typeface="Helvetica Neue"/>
              </a:rPr>
              <a:t>دعا</a:t>
            </a:r>
            <a:r>
              <a:rPr kumimoji="0" lang="ar-KW" sz="2800" b="1" i="0" u="none" strike="noStrike" cap="none" spc="0" normalizeH="0" baseline="0" dirty="0">
                <a:ln>
                  <a:noFill/>
                </a:ln>
                <a:solidFill>
                  <a:srgbClr val="000000"/>
                </a:solidFill>
                <a:effectLst/>
                <a:uFillTx/>
                <a:latin typeface="Al Tarikh" pitchFamily="2" charset="-78"/>
                <a:cs typeface="Al Tarikh" pitchFamily="2" charset="-78"/>
                <a:sym typeface="Helvetica Neue"/>
              </a:rPr>
              <a:t>ؤ</a:t>
            </a:r>
            <a:r>
              <a:rPr kumimoji="0" lang="ar-SA" sz="2800" b="1" i="0" u="none" strike="noStrike" cap="none" spc="0" normalizeH="0" baseline="0" dirty="0" err="1">
                <a:ln>
                  <a:noFill/>
                </a:ln>
                <a:solidFill>
                  <a:srgbClr val="000000"/>
                </a:solidFill>
                <a:effectLst/>
                <a:uFillTx/>
                <a:latin typeface="Al Tarikh" pitchFamily="2" charset="-78"/>
                <a:cs typeface="Al Tarikh" pitchFamily="2" charset="-78"/>
                <a:sym typeface="Helvetica Neue"/>
              </a:rPr>
              <a:t>نا</a:t>
            </a:r>
            <a:r>
              <a:rPr kumimoji="0" lang="ar-SA" sz="2800" b="1" i="0" u="none" strike="noStrike" cap="none" spc="0" normalizeH="0" baseline="0" dirty="0">
                <a:ln>
                  <a:noFill/>
                </a:ln>
                <a:solidFill>
                  <a:srgbClr val="000000"/>
                </a:solidFill>
                <a:effectLst/>
                <a:uFillTx/>
                <a:latin typeface="Al Tarikh" pitchFamily="2" charset="-78"/>
                <a:cs typeface="Al Tarikh" pitchFamily="2" charset="-78"/>
                <a:sym typeface="Helvetica Neue"/>
              </a:rPr>
              <a:t> له</a:t>
            </a:r>
            <a:r>
              <a:rPr lang="ar-SA" sz="2800" dirty="0">
                <a:latin typeface="Al Tarikh" pitchFamily="2" charset="-78"/>
                <a:cs typeface="Al Tarikh" pitchFamily="2" charset="-78"/>
              </a:rPr>
              <a:t>ذا اليوم</a:t>
            </a:r>
            <a:endParaRPr kumimoji="0" lang="ar-KW" sz="2800" b="1" i="0" u="none" strike="noStrike" cap="none" spc="0" normalizeH="0" baseline="0" dirty="0">
              <a:ln>
                <a:noFill/>
              </a:ln>
              <a:solidFill>
                <a:srgbClr val="000000"/>
              </a:solidFill>
              <a:effectLst/>
              <a:uFillTx/>
              <a:latin typeface="Al Tarikh" pitchFamily="2" charset="-78"/>
              <a:cs typeface="Al Tarikh" pitchFamily="2" charset="-78"/>
              <a:sym typeface="Helvetica Neue"/>
            </a:endParaRPr>
          </a:p>
        </p:txBody>
      </p:sp>
      <p:pic>
        <p:nvPicPr>
          <p:cNvPr id="5" name="صورة 4" descr="صورة تحتوي على نص, سبورة بيضاء&#10;&#10;تم إنشاء الوصف تلقائياً">
            <a:extLst>
              <a:ext uri="{FF2B5EF4-FFF2-40B4-BE49-F238E27FC236}">
                <a16:creationId xmlns:a16="http://schemas.microsoft.com/office/drawing/2014/main" id="{3C865CAF-928B-CA44-82AC-99C36EF91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06" y="4202661"/>
            <a:ext cx="1535853" cy="2312218"/>
          </a:xfrm>
          <a:prstGeom prst="roundRect">
            <a:avLst>
              <a:gd name="adj" fmla="val 4167"/>
            </a:avLst>
          </a:prstGeom>
          <a:solidFill>
            <a:srgbClr val="FFFFFF"/>
          </a:solidFill>
          <a:ln w="76200" cap="sq">
            <a:solidFill>
              <a:schemeClr val="accent6">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611523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297710" y="504095"/>
            <a:ext cx="684736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1" fontAlgn="auto" latinLnBrk="0" hangingPunct="0">
              <a:lnSpc>
                <a:spcPct val="100000"/>
              </a:lnSpc>
              <a:spcBef>
                <a:spcPts val="0"/>
              </a:spcBef>
              <a:spcAft>
                <a:spcPts val="0"/>
              </a:spcAft>
              <a:buClrTx/>
              <a:buSzTx/>
              <a:buFontTx/>
              <a:buNone/>
              <a:tabLst/>
            </a:pPr>
            <a:r>
              <a:rPr lang="ar-SA" sz="3600" dirty="0">
                <a:solidFill>
                  <a:srgbClr val="0070C0"/>
                </a:solidFill>
                <a:latin typeface="Al Nile" pitchFamily="2" charset="-78"/>
                <a:cs typeface="Al Nile" pitchFamily="2" charset="-78"/>
              </a:rPr>
              <a:t>ما هو عام الحزن ؟ العاشرة للبعثة</a:t>
            </a:r>
            <a:endParaRPr kumimoji="0" lang="en-US" sz="3600" i="0" u="none" strike="noStrike" cap="none" spc="0" normalizeH="0" baseline="0" dirty="0">
              <a:ln>
                <a:noFill/>
              </a:ln>
              <a:solidFill>
                <a:srgbClr val="0070C0"/>
              </a:solidFill>
              <a:effectLst/>
              <a:uFillTx/>
              <a:latin typeface="Al Nile" pitchFamily="2" charset="-78"/>
              <a:cs typeface="Al Nile" pitchFamily="2" charset="-78"/>
              <a:sym typeface="Helvetica Neue"/>
            </a:endParaRPr>
          </a:p>
        </p:txBody>
      </p:sp>
      <p:sp>
        <p:nvSpPr>
          <p:cNvPr id="5" name="لغــــز"/>
          <p:cNvSpPr/>
          <p:nvPr/>
        </p:nvSpPr>
        <p:spPr>
          <a:xfrm>
            <a:off x="10136267" y="607564"/>
            <a:ext cx="2313984" cy="1300252"/>
          </a:xfrm>
          <a:prstGeom prst="rect">
            <a:avLst/>
          </a:prstGeom>
          <a:solidFill>
            <a:schemeClr val="accent1">
              <a:lumMod val="20000"/>
              <a:lumOff val="80000"/>
            </a:schemeClr>
          </a:solid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5000" b="0">
                <a:solidFill>
                  <a:srgbClr val="D6BF9F"/>
                </a:solidFill>
                <a:latin typeface="Farah"/>
                <a:ea typeface="Farah"/>
                <a:cs typeface="Farah"/>
                <a:sym typeface="Farah"/>
              </a:defRPr>
            </a:lvl1pPr>
          </a:lstStyle>
          <a:p>
            <a:r>
              <a:rPr sz="9600" b="1" dirty="0" err="1">
                <a:solidFill>
                  <a:schemeClr val="accent6">
                    <a:lumMod val="75000"/>
                  </a:schemeClr>
                </a:solidFill>
                <a:latin typeface="Diwan Thuluth" pitchFamily="2" charset="-78"/>
                <a:cs typeface="Diwan Thuluth" pitchFamily="2" charset="-78"/>
              </a:rPr>
              <a:t>لغ</a:t>
            </a:r>
            <a:r>
              <a:rPr sz="9600" b="1" dirty="0">
                <a:solidFill>
                  <a:schemeClr val="accent6">
                    <a:lumMod val="75000"/>
                  </a:schemeClr>
                </a:solidFill>
                <a:latin typeface="Diwan Thuluth" pitchFamily="2" charset="-78"/>
                <a:cs typeface="Diwan Thuluth" pitchFamily="2" charset="-78"/>
              </a:rPr>
              <a:t>ــــز</a:t>
            </a:r>
          </a:p>
        </p:txBody>
      </p:sp>
      <p:pic>
        <p:nvPicPr>
          <p:cNvPr id="6" name="C7FD9EAF-BDD9-4B8D-8FA1-3846AAD6713D-L0-001.jpeg" descr="C7FD9EAF-BDD9-4B8D-8FA1-3846AAD6713D-L0-001.jpeg"/>
          <p:cNvPicPr>
            <a:picLocks noChangeAspect="1"/>
          </p:cNvPicPr>
          <p:nvPr/>
        </p:nvPicPr>
        <p:blipFill>
          <a:blip r:embed="rId4"/>
          <a:srcRect l="237" t="237" r="231" b="231"/>
          <a:stretch>
            <a:fillRect/>
          </a:stretch>
        </p:blipFill>
        <p:spPr>
          <a:xfrm>
            <a:off x="9282939" y="607564"/>
            <a:ext cx="1300254" cy="1300253"/>
          </a:xfrm>
          <a:custGeom>
            <a:avLst/>
            <a:gdLst/>
            <a:ahLst/>
            <a:cxnLst>
              <a:cxn ang="0">
                <a:pos x="wd2" y="hd2"/>
              </a:cxn>
              <a:cxn ang="5400000">
                <a:pos x="wd2" y="hd2"/>
              </a:cxn>
              <a:cxn ang="10800000">
                <a:pos x="wd2" y="hd2"/>
              </a:cxn>
              <a:cxn ang="16200000">
                <a:pos x="wd2" y="hd2"/>
              </a:cxn>
            </a:cxnLst>
            <a:rect l="0" t="0" r="r" b="b"/>
            <a:pathLst>
              <a:path w="21600" h="21600" extrusionOk="0">
                <a:moveTo>
                  <a:pt x="10778" y="0"/>
                </a:moveTo>
                <a:cubicBezTo>
                  <a:pt x="10192" y="16"/>
                  <a:pt x="9517" y="32"/>
                  <a:pt x="9505" y="52"/>
                </a:cubicBezTo>
                <a:cubicBezTo>
                  <a:pt x="9470" y="109"/>
                  <a:pt x="9160" y="193"/>
                  <a:pt x="8816" y="238"/>
                </a:cubicBezTo>
                <a:cubicBezTo>
                  <a:pt x="8811" y="239"/>
                  <a:pt x="8808" y="237"/>
                  <a:pt x="8803" y="238"/>
                </a:cubicBezTo>
                <a:cubicBezTo>
                  <a:pt x="8719" y="256"/>
                  <a:pt x="8649" y="275"/>
                  <a:pt x="8560" y="290"/>
                </a:cubicBezTo>
                <a:cubicBezTo>
                  <a:pt x="8092" y="373"/>
                  <a:pt x="7602" y="509"/>
                  <a:pt x="7109" y="693"/>
                </a:cubicBezTo>
                <a:cubicBezTo>
                  <a:pt x="7088" y="701"/>
                  <a:pt x="7065" y="711"/>
                  <a:pt x="7044" y="719"/>
                </a:cubicBezTo>
                <a:cubicBezTo>
                  <a:pt x="6824" y="803"/>
                  <a:pt x="6605" y="900"/>
                  <a:pt x="6386" y="1001"/>
                </a:cubicBezTo>
                <a:cubicBezTo>
                  <a:pt x="6324" y="1029"/>
                  <a:pt x="6261" y="1062"/>
                  <a:pt x="6199" y="1092"/>
                </a:cubicBezTo>
                <a:cubicBezTo>
                  <a:pt x="6018" y="1179"/>
                  <a:pt x="5836" y="1262"/>
                  <a:pt x="5658" y="1360"/>
                </a:cubicBezTo>
                <a:cubicBezTo>
                  <a:pt x="5582" y="1402"/>
                  <a:pt x="5508" y="1451"/>
                  <a:pt x="5432" y="1495"/>
                </a:cubicBezTo>
                <a:cubicBezTo>
                  <a:pt x="5251" y="1599"/>
                  <a:pt x="5071" y="1706"/>
                  <a:pt x="4895" y="1819"/>
                </a:cubicBezTo>
                <a:cubicBezTo>
                  <a:pt x="4871" y="1835"/>
                  <a:pt x="4850" y="1851"/>
                  <a:pt x="4826" y="1867"/>
                </a:cubicBezTo>
                <a:cubicBezTo>
                  <a:pt x="4626" y="1999"/>
                  <a:pt x="4426" y="2136"/>
                  <a:pt x="4237" y="2279"/>
                </a:cubicBezTo>
                <a:cubicBezTo>
                  <a:pt x="4160" y="2336"/>
                  <a:pt x="4090" y="2397"/>
                  <a:pt x="4016" y="2456"/>
                </a:cubicBezTo>
                <a:cubicBezTo>
                  <a:pt x="3867" y="2575"/>
                  <a:pt x="3718" y="2692"/>
                  <a:pt x="3578" y="2816"/>
                </a:cubicBezTo>
                <a:cubicBezTo>
                  <a:pt x="3378" y="2994"/>
                  <a:pt x="3187" y="3175"/>
                  <a:pt x="3011" y="3362"/>
                </a:cubicBezTo>
                <a:cubicBezTo>
                  <a:pt x="2838" y="3545"/>
                  <a:pt x="2669" y="3740"/>
                  <a:pt x="2508" y="3938"/>
                </a:cubicBezTo>
                <a:cubicBezTo>
                  <a:pt x="2462" y="3995"/>
                  <a:pt x="2423" y="4053"/>
                  <a:pt x="2378" y="4111"/>
                </a:cubicBezTo>
                <a:cubicBezTo>
                  <a:pt x="2257" y="4267"/>
                  <a:pt x="2132" y="4424"/>
                  <a:pt x="2019" y="4588"/>
                </a:cubicBezTo>
                <a:cubicBezTo>
                  <a:pt x="2004" y="4609"/>
                  <a:pt x="1990" y="4631"/>
                  <a:pt x="1975" y="4653"/>
                </a:cubicBezTo>
                <a:cubicBezTo>
                  <a:pt x="1842" y="4847"/>
                  <a:pt x="1716" y="5045"/>
                  <a:pt x="1594" y="5246"/>
                </a:cubicBezTo>
                <a:cubicBezTo>
                  <a:pt x="1557" y="5307"/>
                  <a:pt x="1522" y="5371"/>
                  <a:pt x="1486" y="5432"/>
                </a:cubicBezTo>
                <a:cubicBezTo>
                  <a:pt x="1387" y="5604"/>
                  <a:pt x="1290" y="5774"/>
                  <a:pt x="1200" y="5948"/>
                </a:cubicBezTo>
                <a:cubicBezTo>
                  <a:pt x="1130" y="6085"/>
                  <a:pt x="1069" y="6225"/>
                  <a:pt x="1005" y="6364"/>
                </a:cubicBezTo>
                <a:cubicBezTo>
                  <a:pt x="975" y="6429"/>
                  <a:pt x="942" y="6494"/>
                  <a:pt x="914" y="6559"/>
                </a:cubicBezTo>
                <a:cubicBezTo>
                  <a:pt x="818" y="6779"/>
                  <a:pt x="728" y="6997"/>
                  <a:pt x="650" y="7217"/>
                </a:cubicBezTo>
                <a:cubicBezTo>
                  <a:pt x="488" y="7675"/>
                  <a:pt x="364" y="8133"/>
                  <a:pt x="286" y="8578"/>
                </a:cubicBezTo>
                <a:cubicBezTo>
                  <a:pt x="270" y="8666"/>
                  <a:pt x="256" y="8733"/>
                  <a:pt x="238" y="8816"/>
                </a:cubicBezTo>
                <a:cubicBezTo>
                  <a:pt x="237" y="8824"/>
                  <a:pt x="235" y="8830"/>
                  <a:pt x="234" y="8838"/>
                </a:cubicBezTo>
                <a:cubicBezTo>
                  <a:pt x="188" y="9172"/>
                  <a:pt x="107" y="9470"/>
                  <a:pt x="52" y="9505"/>
                </a:cubicBezTo>
                <a:cubicBezTo>
                  <a:pt x="33" y="9516"/>
                  <a:pt x="19" y="10178"/>
                  <a:pt x="4" y="10705"/>
                </a:cubicBezTo>
                <a:cubicBezTo>
                  <a:pt x="3" y="10748"/>
                  <a:pt x="1" y="10757"/>
                  <a:pt x="0" y="10800"/>
                </a:cubicBezTo>
                <a:cubicBezTo>
                  <a:pt x="1" y="10844"/>
                  <a:pt x="3" y="10854"/>
                  <a:pt x="4" y="10895"/>
                </a:cubicBezTo>
                <a:cubicBezTo>
                  <a:pt x="19" y="11422"/>
                  <a:pt x="33" y="12084"/>
                  <a:pt x="52" y="12095"/>
                </a:cubicBezTo>
                <a:cubicBezTo>
                  <a:pt x="109" y="12130"/>
                  <a:pt x="193" y="12440"/>
                  <a:pt x="238" y="12784"/>
                </a:cubicBezTo>
                <a:cubicBezTo>
                  <a:pt x="239" y="12789"/>
                  <a:pt x="237" y="12792"/>
                  <a:pt x="238" y="12797"/>
                </a:cubicBezTo>
                <a:cubicBezTo>
                  <a:pt x="256" y="12881"/>
                  <a:pt x="275" y="12951"/>
                  <a:pt x="290" y="13040"/>
                </a:cubicBezTo>
                <a:cubicBezTo>
                  <a:pt x="373" y="13508"/>
                  <a:pt x="509" y="13998"/>
                  <a:pt x="693" y="14491"/>
                </a:cubicBezTo>
                <a:cubicBezTo>
                  <a:pt x="701" y="14512"/>
                  <a:pt x="711" y="14530"/>
                  <a:pt x="719" y="14552"/>
                </a:cubicBezTo>
                <a:cubicBezTo>
                  <a:pt x="803" y="14772"/>
                  <a:pt x="900" y="14995"/>
                  <a:pt x="1001" y="15214"/>
                </a:cubicBezTo>
                <a:cubicBezTo>
                  <a:pt x="1029" y="15276"/>
                  <a:pt x="1062" y="15335"/>
                  <a:pt x="1092" y="15396"/>
                </a:cubicBezTo>
                <a:cubicBezTo>
                  <a:pt x="1179" y="15578"/>
                  <a:pt x="1262" y="15764"/>
                  <a:pt x="1360" y="15942"/>
                </a:cubicBezTo>
                <a:cubicBezTo>
                  <a:pt x="1402" y="16018"/>
                  <a:pt x="1451" y="16088"/>
                  <a:pt x="1495" y="16163"/>
                </a:cubicBezTo>
                <a:cubicBezTo>
                  <a:pt x="1599" y="16344"/>
                  <a:pt x="1706" y="16529"/>
                  <a:pt x="1819" y="16705"/>
                </a:cubicBezTo>
                <a:cubicBezTo>
                  <a:pt x="1835" y="16729"/>
                  <a:pt x="1851" y="16750"/>
                  <a:pt x="1867" y="16774"/>
                </a:cubicBezTo>
                <a:cubicBezTo>
                  <a:pt x="1999" y="16974"/>
                  <a:pt x="2136" y="17169"/>
                  <a:pt x="2279" y="17359"/>
                </a:cubicBezTo>
                <a:cubicBezTo>
                  <a:pt x="2336" y="17436"/>
                  <a:pt x="2397" y="17505"/>
                  <a:pt x="2456" y="17580"/>
                </a:cubicBezTo>
                <a:cubicBezTo>
                  <a:pt x="2575" y="17729"/>
                  <a:pt x="2692" y="17882"/>
                  <a:pt x="2816" y="18022"/>
                </a:cubicBezTo>
                <a:cubicBezTo>
                  <a:pt x="2994" y="18222"/>
                  <a:pt x="3175" y="18408"/>
                  <a:pt x="3362" y="18585"/>
                </a:cubicBezTo>
                <a:cubicBezTo>
                  <a:pt x="3545" y="18758"/>
                  <a:pt x="3740" y="18926"/>
                  <a:pt x="3938" y="19087"/>
                </a:cubicBezTo>
                <a:cubicBezTo>
                  <a:pt x="3995" y="19133"/>
                  <a:pt x="4053" y="19177"/>
                  <a:pt x="4111" y="19222"/>
                </a:cubicBezTo>
                <a:cubicBezTo>
                  <a:pt x="4267" y="19343"/>
                  <a:pt x="4424" y="19468"/>
                  <a:pt x="4588" y="19581"/>
                </a:cubicBezTo>
                <a:cubicBezTo>
                  <a:pt x="4609" y="19596"/>
                  <a:pt x="4631" y="19605"/>
                  <a:pt x="4653" y="19620"/>
                </a:cubicBezTo>
                <a:cubicBezTo>
                  <a:pt x="4847" y="19753"/>
                  <a:pt x="5045" y="19884"/>
                  <a:pt x="5246" y="20006"/>
                </a:cubicBezTo>
                <a:cubicBezTo>
                  <a:pt x="5307" y="20043"/>
                  <a:pt x="5371" y="20078"/>
                  <a:pt x="5432" y="20114"/>
                </a:cubicBezTo>
                <a:cubicBezTo>
                  <a:pt x="5604" y="20213"/>
                  <a:pt x="5774" y="20306"/>
                  <a:pt x="5948" y="20396"/>
                </a:cubicBezTo>
                <a:cubicBezTo>
                  <a:pt x="6085" y="20466"/>
                  <a:pt x="6225" y="20531"/>
                  <a:pt x="6364" y="20595"/>
                </a:cubicBezTo>
                <a:cubicBezTo>
                  <a:pt x="6429" y="20625"/>
                  <a:pt x="6494" y="20658"/>
                  <a:pt x="6559" y="20686"/>
                </a:cubicBezTo>
                <a:cubicBezTo>
                  <a:pt x="6779" y="20782"/>
                  <a:pt x="6997" y="20868"/>
                  <a:pt x="7217" y="20946"/>
                </a:cubicBezTo>
                <a:cubicBezTo>
                  <a:pt x="7675" y="21108"/>
                  <a:pt x="8133" y="21232"/>
                  <a:pt x="8578" y="21310"/>
                </a:cubicBezTo>
                <a:cubicBezTo>
                  <a:pt x="8666" y="21325"/>
                  <a:pt x="8733" y="21344"/>
                  <a:pt x="8816" y="21362"/>
                </a:cubicBezTo>
                <a:cubicBezTo>
                  <a:pt x="8824" y="21363"/>
                  <a:pt x="8830" y="21365"/>
                  <a:pt x="8838" y="21366"/>
                </a:cubicBezTo>
                <a:cubicBezTo>
                  <a:pt x="9172" y="21412"/>
                  <a:pt x="9470" y="21493"/>
                  <a:pt x="9505" y="21548"/>
                </a:cubicBezTo>
                <a:cubicBezTo>
                  <a:pt x="9518" y="21569"/>
                  <a:pt x="10201" y="21584"/>
                  <a:pt x="10843" y="21600"/>
                </a:cubicBezTo>
                <a:lnTo>
                  <a:pt x="10856" y="21600"/>
                </a:lnTo>
                <a:cubicBezTo>
                  <a:pt x="11512" y="21584"/>
                  <a:pt x="12199" y="21569"/>
                  <a:pt x="12212" y="21548"/>
                </a:cubicBezTo>
                <a:cubicBezTo>
                  <a:pt x="12247" y="21491"/>
                  <a:pt x="12533" y="21413"/>
                  <a:pt x="12845" y="21370"/>
                </a:cubicBezTo>
                <a:cubicBezTo>
                  <a:pt x="15458" y="21017"/>
                  <a:pt x="18597" y="18818"/>
                  <a:pt x="20045" y="16332"/>
                </a:cubicBezTo>
                <a:cubicBezTo>
                  <a:pt x="20672" y="15255"/>
                  <a:pt x="21250" y="13737"/>
                  <a:pt x="21370" y="12845"/>
                </a:cubicBezTo>
                <a:cubicBezTo>
                  <a:pt x="21413" y="12533"/>
                  <a:pt x="21491" y="12247"/>
                  <a:pt x="21548" y="12212"/>
                </a:cubicBezTo>
                <a:cubicBezTo>
                  <a:pt x="21569" y="12199"/>
                  <a:pt x="21584" y="11540"/>
                  <a:pt x="21600" y="10835"/>
                </a:cubicBezTo>
                <a:cubicBezTo>
                  <a:pt x="21589" y="10384"/>
                  <a:pt x="21575" y="10043"/>
                  <a:pt x="21561" y="9890"/>
                </a:cubicBezTo>
                <a:cubicBezTo>
                  <a:pt x="21553" y="9772"/>
                  <a:pt x="21549" y="9514"/>
                  <a:pt x="21539" y="9483"/>
                </a:cubicBezTo>
                <a:cubicBezTo>
                  <a:pt x="21483" y="9426"/>
                  <a:pt x="21405" y="9144"/>
                  <a:pt x="21362" y="8816"/>
                </a:cubicBezTo>
                <a:cubicBezTo>
                  <a:pt x="21322" y="8515"/>
                  <a:pt x="21247" y="8197"/>
                  <a:pt x="21158" y="7876"/>
                </a:cubicBezTo>
                <a:cubicBezTo>
                  <a:pt x="21013" y="7413"/>
                  <a:pt x="20827" y="6903"/>
                  <a:pt x="20612" y="6403"/>
                </a:cubicBezTo>
                <a:cubicBezTo>
                  <a:pt x="20252" y="5622"/>
                  <a:pt x="19790" y="4853"/>
                  <a:pt x="19256" y="4159"/>
                </a:cubicBezTo>
                <a:cubicBezTo>
                  <a:pt x="18838" y="3646"/>
                  <a:pt x="18366" y="3135"/>
                  <a:pt x="17883" y="2695"/>
                </a:cubicBezTo>
                <a:cubicBezTo>
                  <a:pt x="17056" y="1986"/>
                  <a:pt x="16061" y="1364"/>
                  <a:pt x="15058" y="918"/>
                </a:cubicBezTo>
                <a:cubicBezTo>
                  <a:pt x="15041" y="911"/>
                  <a:pt x="15024" y="904"/>
                  <a:pt x="15006" y="897"/>
                </a:cubicBezTo>
                <a:cubicBezTo>
                  <a:pt x="14441" y="659"/>
                  <a:pt x="13871" y="469"/>
                  <a:pt x="13347" y="355"/>
                </a:cubicBezTo>
                <a:cubicBezTo>
                  <a:pt x="13300" y="345"/>
                  <a:pt x="13290" y="336"/>
                  <a:pt x="13243" y="325"/>
                </a:cubicBezTo>
                <a:cubicBezTo>
                  <a:pt x="13089" y="293"/>
                  <a:pt x="12933" y="258"/>
                  <a:pt x="12784" y="238"/>
                </a:cubicBezTo>
                <a:cubicBezTo>
                  <a:pt x="12440" y="193"/>
                  <a:pt x="12130" y="109"/>
                  <a:pt x="12095" y="52"/>
                </a:cubicBezTo>
                <a:cubicBezTo>
                  <a:pt x="12083" y="32"/>
                  <a:pt x="11402" y="16"/>
                  <a:pt x="10783" y="0"/>
                </a:cubicBezTo>
                <a:lnTo>
                  <a:pt x="10778" y="0"/>
                </a:lnTo>
                <a:close/>
              </a:path>
            </a:pathLst>
          </a:custGeom>
          <a:ln w="25400">
            <a:miter lim="400000"/>
          </a:ln>
          <a:effectLst>
            <a:outerShdw blurRad="254000" dist="127000" dir="5400000" rotWithShape="0">
              <a:srgbClr val="000000">
                <a:alpha val="70000"/>
              </a:srgbClr>
            </a:outerShdw>
          </a:effectLst>
        </p:spPr>
      </p:pic>
      <p:sp>
        <p:nvSpPr>
          <p:cNvPr id="7" name="خط"/>
          <p:cNvSpPr/>
          <p:nvPr/>
        </p:nvSpPr>
        <p:spPr>
          <a:xfrm>
            <a:off x="1530694" y="1907815"/>
            <a:ext cx="4003733" cy="1"/>
          </a:xfrm>
          <a:prstGeom prst="line">
            <a:avLst/>
          </a:prstGeom>
          <a:ln w="139700">
            <a:solidFill>
              <a:srgbClr val="D6BF9F"/>
            </a:solidFill>
            <a:miter lim="400000"/>
          </a:ln>
        </p:spPr>
        <p:txBody>
          <a:bodyPr lIns="50800" tIns="50800" rIns="50800" bIns="50800" anchor="ctr"/>
          <a:lstStyle/>
          <a:p>
            <a:pPr rtl="1">
              <a:defRPr sz="2200" b="0">
                <a:solidFill>
                  <a:srgbClr val="FFFFFF"/>
                </a:solidFill>
                <a:latin typeface="+mn-lt"/>
                <a:ea typeface="+mn-ea"/>
                <a:cs typeface="+mn-cs"/>
                <a:sym typeface="Helvetica Neue Medium"/>
              </a:defRPr>
            </a:pPr>
            <a:endParaRPr/>
          </a:p>
        </p:txBody>
      </p:sp>
      <p:sp>
        <p:nvSpPr>
          <p:cNvPr id="3" name="مربع نص 2">
            <a:extLst>
              <a:ext uri="{FF2B5EF4-FFF2-40B4-BE49-F238E27FC236}">
                <a16:creationId xmlns:a16="http://schemas.microsoft.com/office/drawing/2014/main" id="{5E62D916-4406-9F4F-AA0B-27C8707776A2}"/>
              </a:ext>
            </a:extLst>
          </p:cNvPr>
          <p:cNvSpPr txBox="1"/>
          <p:nvPr/>
        </p:nvSpPr>
        <p:spPr>
          <a:xfrm>
            <a:off x="341974" y="1915470"/>
            <a:ext cx="7078287" cy="7673459"/>
          </a:xfrm>
          <a:prstGeom prst="roundRect">
            <a:avLst/>
          </a:prstGeom>
          <a:solidFill>
            <a:schemeClr val="accent5">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1"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lang="ar-KW" sz="2800" dirty="0">
                <a:latin typeface="Al Tarikh" pitchFamily="2" charset="-78"/>
                <a:cs typeface="Al Tarikh" pitchFamily="2" charset="-78"/>
              </a:rPr>
              <a:t>هو العام الذي مات عم النبي أبو طالب وزوجته السيدة خديجة رضي الله عنها واشتد أذى قربش للنبي الكريم فقرر صلى الله عليه وسلم الخروج إلى مكان آخر غير مكه يلقي فيه دعوته من أجل إيجاد مركز جديد للدعوة ولعله يجد من ينصره ويوؤيه حتى يبلغ كلمة التوحيد</a:t>
            </a:r>
          </a:p>
          <a:p>
            <a:pPr marL="0" marR="0" indent="0" algn="ctr" defTabSz="825500" rtl="1" fontAlgn="auto" latinLnBrk="0" hangingPunct="0">
              <a:lnSpc>
                <a:spcPct val="100000"/>
              </a:lnSpc>
              <a:spcBef>
                <a:spcPts val="0"/>
              </a:spcBef>
              <a:spcAft>
                <a:spcPts val="0"/>
              </a:spcAft>
              <a:buClrTx/>
              <a:buSzTx/>
              <a:buFontTx/>
              <a:buNone/>
              <a:tabLst/>
            </a:pPr>
            <a:r>
              <a:rPr kumimoji="0" lang="ar-KW" sz="2800" b="1" i="0" u="none" strike="noStrike" cap="none" spc="0" normalizeH="0" baseline="0" dirty="0">
                <a:ln>
                  <a:noFill/>
                </a:ln>
                <a:solidFill>
                  <a:srgbClr val="000000"/>
                </a:solidFill>
                <a:effectLst/>
                <a:uFillTx/>
                <a:latin typeface="Al Tarikh" pitchFamily="2" charset="-78"/>
                <a:cs typeface="Al Tarikh" pitchFamily="2" charset="-78"/>
                <a:sym typeface="Helvetica Neue"/>
              </a:rPr>
              <a:t>وعندما خرج النبي الكريم إلى الطائف ولم يدع أحدا ألا دعاه من اشرافهم  فكانوا يقولون له اخرج من بلادناوعندما هم النبي الكريم بالخروج من الطائف أغروا سفهاءهم وصبيانهم واتجمعوا عليه يرمونه بالحجاره حتى تشققت قدميه </a:t>
            </a:r>
          </a:p>
          <a:p>
            <a:pPr marL="0" marR="0" indent="0" algn="ctr" defTabSz="825500" rtl="1" fontAlgn="auto" latinLnBrk="0" hangingPunct="0">
              <a:lnSpc>
                <a:spcPct val="100000"/>
              </a:lnSpc>
              <a:spcBef>
                <a:spcPts val="0"/>
              </a:spcBef>
              <a:spcAft>
                <a:spcPts val="0"/>
              </a:spcAft>
              <a:buClrTx/>
              <a:buSzTx/>
              <a:buFontTx/>
              <a:buNone/>
              <a:tabLst/>
            </a:pPr>
            <a:endParaRPr lang="ar-KW" sz="2800" dirty="0">
              <a:latin typeface="Al Tarikh" pitchFamily="2" charset="-78"/>
              <a:cs typeface="Al Tarikh" pitchFamily="2" charset="-78"/>
            </a:endParaRPr>
          </a:p>
          <a:p>
            <a:pPr marL="0" marR="0" indent="0" algn="ctr" defTabSz="825500" rtl="1" fontAlgn="auto" latinLnBrk="0" hangingPunct="0">
              <a:lnSpc>
                <a:spcPct val="100000"/>
              </a:lnSpc>
              <a:spcBef>
                <a:spcPts val="0"/>
              </a:spcBef>
              <a:spcAft>
                <a:spcPts val="0"/>
              </a:spcAft>
              <a:buClrTx/>
              <a:buSzTx/>
              <a:buFontTx/>
              <a:buNone/>
              <a:tabLst/>
            </a:pPr>
            <a:r>
              <a:rPr kumimoji="0" lang="ar-KW" sz="2800" b="1" i="0" u="none" strike="noStrike" cap="none" spc="0" normalizeH="0" baseline="0" dirty="0">
                <a:ln>
                  <a:noFill/>
                </a:ln>
                <a:solidFill>
                  <a:srgbClr val="000000"/>
                </a:solidFill>
                <a:effectLst/>
                <a:uFillTx/>
                <a:latin typeface="Al Tarikh" pitchFamily="2" charset="-78"/>
                <a:cs typeface="Al Tarikh" pitchFamily="2" charset="-78"/>
                <a:sym typeface="Helvetica Neue"/>
              </a:rPr>
              <a:t>وعندما خرج والدماء تسيل من قدميه جلس تحت  ظل شجره  بدإ بالدعاء لله سبحانه وتعالى                                                                      : (اللهم إليك آشكو ضعف قوتي وقلة حيلتي وهواني على الناس)</a:t>
            </a:r>
          </a:p>
          <a:p>
            <a:pPr marL="0" marR="0" indent="0" algn="ctr" defTabSz="825500" rtl="1" fontAlgn="auto" latinLnBrk="0" hangingPunct="0">
              <a:lnSpc>
                <a:spcPct val="100000"/>
              </a:lnSpc>
              <a:spcBef>
                <a:spcPts val="0"/>
              </a:spcBef>
              <a:spcAft>
                <a:spcPts val="0"/>
              </a:spcAft>
              <a:buClrTx/>
              <a:buSzTx/>
              <a:buFontTx/>
              <a:buNone/>
              <a:tabLst/>
            </a:pPr>
            <a:endParaRPr kumimoji="0" lang="ar-KW" sz="2800" b="1" i="0" u="none" strike="noStrike" cap="none" spc="0" normalizeH="0" baseline="0" dirty="0">
              <a:ln>
                <a:noFill/>
              </a:ln>
              <a:solidFill>
                <a:srgbClr val="000000"/>
              </a:solidFill>
              <a:effectLst/>
              <a:uFillTx/>
              <a:latin typeface="Al Tarikh" pitchFamily="2" charset="-78"/>
              <a:cs typeface="Al Tarikh" pitchFamily="2" charset="-78"/>
              <a:sym typeface="Helvetica Neue"/>
            </a:endParaRPr>
          </a:p>
        </p:txBody>
      </p:sp>
      <p:pic>
        <p:nvPicPr>
          <p:cNvPr id="4" name="IMG_9257" descr="IMG_9257">
            <a:hlinkClick r:id="" action="ppaction://media"/>
            <a:extLst>
              <a:ext uri="{FF2B5EF4-FFF2-40B4-BE49-F238E27FC236}">
                <a16:creationId xmlns:a16="http://schemas.microsoft.com/office/drawing/2014/main" id="{4F16D65F-6E9E-A049-B89A-9AED2825DF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93117" y="3466199"/>
            <a:ext cx="4572030" cy="4572000"/>
          </a:xfrm>
          <a:prstGeom prst="rect">
            <a:avLst/>
          </a:prstGeom>
        </p:spPr>
      </p:pic>
    </p:spTree>
    <p:extLst>
      <p:ext uri="{BB962C8B-B14F-4D97-AF65-F5344CB8AC3E}">
        <p14:creationId xmlns:p14="http://schemas.microsoft.com/office/powerpoint/2010/main" val="34096499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33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366EAF5A-35FD-AC43-8211-522D85AED68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910" t="27651" r="8011" b="7101"/>
          <a:stretch/>
        </p:blipFill>
        <p:spPr>
          <a:xfrm>
            <a:off x="1093638" y="1048148"/>
            <a:ext cx="10817524" cy="8705452"/>
          </a:xfrm>
          <a:prstGeom prst="rect">
            <a:avLst/>
          </a:prstGeom>
        </p:spPr>
      </p:pic>
      <p:pic>
        <p:nvPicPr>
          <p:cNvPr id="7" name="IMG_9144" descr="IMG_9144">
            <a:hlinkClick r:id="" action="ppaction://media"/>
            <a:extLst>
              <a:ext uri="{FF2B5EF4-FFF2-40B4-BE49-F238E27FC236}">
                <a16:creationId xmlns:a16="http://schemas.microsoft.com/office/drawing/2014/main" id="{7DECA16C-24F9-2247-8CBD-9759847C47F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74187" y="948907"/>
            <a:ext cx="7378405" cy="4058123"/>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
        <p:nvSpPr>
          <p:cNvPr id="8" name="مربع نص 7">
            <a:extLst>
              <a:ext uri="{FF2B5EF4-FFF2-40B4-BE49-F238E27FC236}">
                <a16:creationId xmlns:a16="http://schemas.microsoft.com/office/drawing/2014/main" id="{9A680F42-754B-D244-9CCC-87C64A35CF9B}"/>
              </a:ext>
            </a:extLst>
          </p:cNvPr>
          <p:cNvSpPr txBox="1"/>
          <p:nvPr/>
        </p:nvSpPr>
        <p:spPr>
          <a:xfrm>
            <a:off x="10504386" y="384650"/>
            <a:ext cx="2015066" cy="564257"/>
          </a:xfrm>
          <a:prstGeom prst="rect">
            <a:avLst/>
          </a:prstGeom>
          <a:solidFill>
            <a:schemeClr val="accent5">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1"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kumimoji="0" lang="ar-KW" sz="3000" b="0" i="0" u="none" strike="noStrike" cap="none" spc="0" normalizeH="0" baseline="0" dirty="0">
                <a:ln>
                  <a:noFill/>
                </a:ln>
                <a:solidFill>
                  <a:srgbClr val="000000"/>
                </a:solidFill>
                <a:effectLst/>
                <a:uFillTx/>
                <a:cs typeface="Al Bayan Plain" pitchFamily="2" charset="-78"/>
                <a:sym typeface="Helvetica Neue"/>
              </a:rPr>
              <a:t>ومضات</a:t>
            </a:r>
          </a:p>
        </p:txBody>
      </p:sp>
    </p:spTree>
    <p:extLst>
      <p:ext uri="{BB962C8B-B14F-4D97-AF65-F5344CB8AC3E}">
        <p14:creationId xmlns:p14="http://schemas.microsoft.com/office/powerpoint/2010/main" val="16654523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6595518" y="1099819"/>
            <a:ext cx="5935148" cy="726440"/>
          </a:xfrm>
          <a:prstGeom prst="roundRect">
            <a:avLst/>
          </a:prstGeom>
          <a:solidFill>
            <a:schemeClr val="accent5">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1" fontAlgn="auto" latinLnBrk="0" hangingPunct="0">
              <a:lnSpc>
                <a:spcPct val="100000"/>
              </a:lnSpc>
              <a:spcBef>
                <a:spcPts val="0"/>
              </a:spcBef>
              <a:spcAft>
                <a:spcPts val="0"/>
              </a:spcAft>
              <a:buClrTx/>
              <a:buSzTx/>
              <a:buFontTx/>
              <a:buNone/>
              <a:tabLst/>
            </a:pPr>
            <a:r>
              <a:rPr kumimoji="0" lang="ar-KW" sz="3600" b="1" i="0" u="none" strike="noStrike" cap="none" spc="0" normalizeH="0" baseline="0" dirty="0">
                <a:ln>
                  <a:noFill/>
                </a:ln>
                <a:solidFill>
                  <a:srgbClr val="000000"/>
                </a:solidFill>
                <a:effectLst/>
                <a:uFillTx/>
                <a:latin typeface="Al Nile" pitchFamily="2" charset="-78"/>
                <a:cs typeface="Al Nile" pitchFamily="2" charset="-78"/>
                <a:sym typeface="Helvetica Neue"/>
              </a:rPr>
              <a:t> أتعرف على رحلة الإسراء والمعراج: </a:t>
            </a:r>
            <a:endParaRPr kumimoji="0" lang="en-US" sz="3600" b="1" i="0" u="none" strike="noStrike" cap="none" spc="0" normalizeH="0" baseline="0" dirty="0">
              <a:ln>
                <a:noFill/>
              </a:ln>
              <a:solidFill>
                <a:srgbClr val="000000"/>
              </a:solidFill>
              <a:effectLst/>
              <a:uFillTx/>
              <a:latin typeface="Al Nile" pitchFamily="2" charset="-78"/>
              <a:cs typeface="Al Nile" pitchFamily="2" charset="-78"/>
              <a:sym typeface="Helvetica Neue"/>
            </a:endParaRPr>
          </a:p>
        </p:txBody>
      </p:sp>
      <p:pic>
        <p:nvPicPr>
          <p:cNvPr id="5" name="صورة 4">
            <a:extLst>
              <a:ext uri="{FF2B5EF4-FFF2-40B4-BE49-F238E27FC236}">
                <a16:creationId xmlns:a16="http://schemas.microsoft.com/office/drawing/2014/main" id="{10DCEA1B-A0AC-FF42-92D9-639D5539D89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27" b="93247" l="3438" r="96016">
                        <a14:foregroundMark x1="90625" y1="44101" x2="90859" y2="37429"/>
                        <a14:foregroundMark x1="90859" y1="37429" x2="92422" y2="34418"/>
                        <a14:foregroundMark x1="96016" y1="38731" x2="96016" y2="38731"/>
                        <a14:foregroundMark x1="96016" y1="38731" x2="96016" y2="38731"/>
                        <a14:foregroundMark x1="7344" y1="68348" x2="10078" y2="62164"/>
                        <a14:foregroundMark x1="10078" y1="62164" x2="10703" y2="61676"/>
                        <a14:foregroundMark x1="3438" y1="64280" x2="3438" y2="64280"/>
                        <a14:foregroundMark x1="3438" y1="64280" x2="3438" y2="64280"/>
                        <a14:foregroundMark x1="26563" y1="89341" x2="33906" y2="90073"/>
                        <a14:foregroundMark x1="33906" y1="90073" x2="34063" y2="89748"/>
                        <a14:foregroundMark x1="65391" y1="89097" x2="71172" y2="93247"/>
                        <a14:foregroundMark x1="71172" y1="93247" x2="73359" y2="90887"/>
                        <a14:foregroundMark x1="95781" y1="65989" x2="95781" y2="65989"/>
                        <a14:foregroundMark x1="95781" y1="65989" x2="95781" y2="65989"/>
                        <a14:foregroundMark x1="96016" y1="65338" x2="96016" y2="65338"/>
                        <a14:foregroundMark x1="96016" y1="65338" x2="94219" y2="65338"/>
                        <a14:foregroundMark x1="50469" y1="38487" x2="50469" y2="38487"/>
                        <a14:foregroundMark x1="50469" y1="38487" x2="50469" y2="38487"/>
                        <a14:foregroundMark x1="69531" y1="44264" x2="69531" y2="44264"/>
                        <a14:foregroundMark x1="69531" y1="44264" x2="69531" y2="44264"/>
                        <a14:foregroundMark x1="32734" y1="42799" x2="32734" y2="42799"/>
                        <a14:foregroundMark x1="32734" y1="42799" x2="32734" y2="42799"/>
                      </a14:backgroundRemoval>
                    </a14:imgEffect>
                  </a14:imgLayer>
                </a14:imgProps>
              </a:ext>
              <a:ext uri="{28A0092B-C50C-407E-A947-70E740481C1C}">
                <a14:useLocalDpi xmlns:a14="http://schemas.microsoft.com/office/drawing/2010/main" val="0"/>
              </a:ext>
            </a:extLst>
          </a:blip>
          <a:stretch>
            <a:fillRect/>
          </a:stretch>
        </p:blipFill>
        <p:spPr>
          <a:xfrm>
            <a:off x="474134" y="1510242"/>
            <a:ext cx="5935148" cy="7112189"/>
          </a:xfrm>
          <a:prstGeom prst="rect">
            <a:avLst/>
          </a:prstGeom>
          <a:ln>
            <a:noFill/>
          </a:ln>
          <a:effectLst>
            <a:outerShdw blurRad="292100" dist="139700" dir="2700000" algn="tl" rotWithShape="0">
              <a:srgbClr val="333333">
                <a:alpha val="65000"/>
              </a:srgbClr>
            </a:outerShdw>
          </a:effectLst>
        </p:spPr>
      </p:pic>
      <p:pic>
        <p:nvPicPr>
          <p:cNvPr id="4" name="صورة 3" descr="صورة تحتوي على مبنى&#10;&#10;تم إنشاء الوصف تلقائياً">
            <a:extLst>
              <a:ext uri="{FF2B5EF4-FFF2-40B4-BE49-F238E27FC236}">
                <a16:creationId xmlns:a16="http://schemas.microsoft.com/office/drawing/2014/main" id="{79CF88B9-7FBE-FC47-98F0-A64957ACD2B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180" b="89971" l="1579" r="97018">
                        <a14:foregroundMark x1="94561" y1="30678" x2="94561" y2="30678"/>
                        <a14:foregroundMark x1="94561" y1="30678" x2="94561" y2="30678"/>
                        <a14:foregroundMark x1="29825" y1="4130" x2="29825" y2="4130"/>
                        <a14:foregroundMark x1="29825" y1="4130" x2="29825" y2="4130"/>
                        <a14:foregroundMark x1="11053" y1="76401" x2="11053" y2="90265"/>
                        <a14:foregroundMark x1="11053" y1="90265" x2="27895" y2="90560"/>
                        <a14:foregroundMark x1="27895" y1="90560" x2="37895" y2="85251"/>
                        <a14:foregroundMark x1="37895" y1="85251" x2="48596" y2="83481"/>
                        <a14:foregroundMark x1="48596" y1="83481" x2="52105" y2="84956"/>
                        <a14:foregroundMark x1="38947" y1="58702" x2="38947" y2="58702"/>
                        <a14:foregroundMark x1="38947" y1="58702" x2="38947" y2="58702"/>
                        <a14:foregroundMark x1="22456" y1="59292" x2="22456" y2="59292"/>
                        <a14:foregroundMark x1="22456" y1="59292" x2="22456" y2="59292"/>
                        <a14:foregroundMark x1="22456" y1="56932" x2="22456" y2="56932"/>
                        <a14:foregroundMark x1="22456" y1="56932" x2="22456" y2="56932"/>
                        <a14:foregroundMark x1="23158" y1="60472" x2="23333" y2="53687"/>
                        <a14:foregroundMark x1="8246" y1="89676" x2="1579" y2="82301"/>
                        <a14:foregroundMark x1="1579" y1="82301" x2="6316" y2="74926"/>
                        <a14:foregroundMark x1="48947" y1="56342" x2="54035" y2="36578"/>
                        <a14:foregroundMark x1="54035" y1="36578" x2="60000" y2="25074"/>
                        <a14:foregroundMark x1="70351" y1="14159" x2="60877" y2="15929"/>
                        <a14:foregroundMark x1="60877" y1="15929" x2="45439" y2="48968"/>
                        <a14:foregroundMark x1="45088" y1="55457" x2="45088" y2="55457"/>
                        <a14:foregroundMark x1="45088" y1="55457" x2="45088" y2="55457"/>
                        <a14:foregroundMark x1="44737" y1="56047" x2="48772" y2="31268"/>
                        <a14:foregroundMark x1="48772" y1="31268" x2="55263" y2="20354"/>
                        <a14:foregroundMark x1="55263" y1="20354" x2="64211" y2="15634"/>
                        <a14:foregroundMark x1="64211" y1="15634" x2="74386" y2="15339"/>
                        <a14:foregroundMark x1="77000" y1="16264" x2="77719" y2="16519"/>
                        <a14:foregroundMark x1="74386" y1="15339" x2="75491" y2="15730"/>
                        <a14:foregroundMark x1="50877" y1="64602" x2="52807" y2="47198"/>
                        <a14:foregroundMark x1="33684" y1="43363" x2="34386" y2="1180"/>
                        <a14:foregroundMark x1="87368" y1="56047" x2="87368" y2="56047"/>
                        <a14:foregroundMark x1="87368" y1="56047" x2="87368" y2="56047"/>
                        <a14:foregroundMark x1="81930" y1="59292" x2="91053" y2="56932"/>
                        <a14:foregroundMark x1="91053" y1="56932" x2="97018" y2="53392"/>
                        <a14:foregroundMark x1="56667" y1="89676" x2="56667" y2="89676"/>
                        <a14:foregroundMark x1="56667" y1="89676" x2="56667" y2="89676"/>
                        <a14:foregroundMark x1="70000" y1="55162" x2="77368" y2="55457"/>
                        <a14:foregroundMark x1="50877" y1="64602" x2="51228" y2="61357"/>
                        <a14:foregroundMark x1="39298" y1="41298" x2="39298" y2="41298"/>
                        <a14:foregroundMark x1="39298" y1="41298" x2="39298" y2="41298"/>
                        <a14:foregroundMark x1="39298" y1="41888" x2="40175" y2="44838"/>
                        <a14:backgroundMark x1="64211" y1="47198" x2="64211" y2="47198"/>
                        <a14:backgroundMark x1="64211" y1="47198" x2="64211" y2="47198"/>
                        <a14:backgroundMark x1="65789" y1="98525" x2="68070" y2="46608"/>
                        <a14:backgroundMark x1="56667" y1="60472" x2="57018" y2="53097"/>
                        <a14:backgroundMark x1="52105" y1="65782" x2="53509" y2="56342"/>
                        <a14:backgroundMark x1="53509" y1="56342" x2="55789" y2="51622"/>
                        <a14:backgroundMark x1="41228" y1="39528" x2="42105" y2="25074"/>
                        <a14:backgroundMark x1="40877" y1="47493" x2="40877" y2="47493"/>
                        <a14:backgroundMark x1="40877" y1="47493" x2="40877" y2="47493"/>
                        <a14:backgroundMark x1="75789" y1="15929" x2="75789" y2="15929"/>
                        <a14:backgroundMark x1="75789" y1="15929" x2="75789" y2="15929"/>
                        <a14:backgroundMark x1="79298" y1="16224" x2="78596" y2="17994"/>
                        <a14:backgroundMark x1="77368" y1="17699" x2="75088" y2="14159"/>
                        <a14:backgroundMark x1="40526" y1="45133" x2="40526" y2="38938"/>
                      </a14:backgroundRemoval>
                    </a14:imgEffect>
                  </a14:imgLayer>
                </a14:imgProps>
              </a:ext>
              <a:ext uri="{28A0092B-C50C-407E-A947-70E740481C1C}">
                <a14:useLocalDpi xmlns:a14="http://schemas.microsoft.com/office/drawing/2010/main" val="0"/>
              </a:ext>
            </a:extLst>
          </a:blip>
          <a:stretch>
            <a:fillRect/>
          </a:stretch>
        </p:blipFill>
        <p:spPr>
          <a:xfrm>
            <a:off x="7376160" y="3127156"/>
            <a:ext cx="5390933" cy="4375957"/>
          </a:xfrm>
          <a:prstGeom prst="rect">
            <a:avLst/>
          </a:prstGeom>
          <a:ln>
            <a:noFill/>
          </a:ln>
          <a:effectLst>
            <a:outerShdw blurRad="292100" dist="139700" dir="2700000" algn="tl" rotWithShape="0">
              <a:srgbClr val="333333">
                <a:alpha val="65000"/>
              </a:srgbClr>
            </a:outerShdw>
          </a:effectLst>
        </p:spPr>
      </p:pic>
      <p:sp>
        <p:nvSpPr>
          <p:cNvPr id="6" name="مربع نص 5">
            <a:extLst>
              <a:ext uri="{FF2B5EF4-FFF2-40B4-BE49-F238E27FC236}">
                <a16:creationId xmlns:a16="http://schemas.microsoft.com/office/drawing/2014/main" id="{0B93BB40-DB2B-A144-8376-0AC4BB6353E7}"/>
              </a:ext>
            </a:extLst>
          </p:cNvPr>
          <p:cNvSpPr txBox="1"/>
          <p:nvPr/>
        </p:nvSpPr>
        <p:spPr>
          <a:xfrm rot="17504982">
            <a:off x="9561572" y="4594671"/>
            <a:ext cx="1264920"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1"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kumimoji="0" lang="ar-KW" sz="3000" b="1" i="0" u="none" strike="noStrike" cap="none" spc="0" normalizeH="0" baseline="0" dirty="0">
                <a:ln>
                  <a:noFill/>
                </a:ln>
                <a:solidFill>
                  <a:srgbClr val="FF0000"/>
                </a:solidFill>
                <a:effectLst/>
                <a:uFillTx/>
                <a:latin typeface="Helvetica Neue"/>
                <a:ea typeface="Helvetica Neue"/>
                <a:cs typeface="Helvetica Neue"/>
                <a:sym typeface="Helvetica Neue"/>
              </a:rPr>
              <a:t>الإسراء</a:t>
            </a:r>
          </a:p>
        </p:txBody>
      </p:sp>
      <p:sp>
        <p:nvSpPr>
          <p:cNvPr id="7" name="مربع نص 6">
            <a:extLst>
              <a:ext uri="{FF2B5EF4-FFF2-40B4-BE49-F238E27FC236}">
                <a16:creationId xmlns:a16="http://schemas.microsoft.com/office/drawing/2014/main" id="{140C31FF-1459-2745-A53C-FF21C117D666}"/>
              </a:ext>
            </a:extLst>
          </p:cNvPr>
          <p:cNvSpPr txBox="1"/>
          <p:nvPr/>
        </p:nvSpPr>
        <p:spPr>
          <a:xfrm rot="16566842">
            <a:off x="8320201" y="3503939"/>
            <a:ext cx="1264920"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1"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kumimoji="0" lang="ar-KW" sz="3000" b="1" i="0" u="none" strike="noStrike" cap="none" spc="0" normalizeH="0" baseline="0" dirty="0">
                <a:ln>
                  <a:noFill/>
                </a:ln>
                <a:solidFill>
                  <a:srgbClr val="FF0000"/>
                </a:solidFill>
                <a:effectLst/>
                <a:uFillTx/>
                <a:latin typeface="Helvetica Neue"/>
                <a:ea typeface="Helvetica Neue"/>
                <a:cs typeface="Helvetica Neue"/>
                <a:sym typeface="Helvetica Neue"/>
              </a:rPr>
              <a:t>المعراج</a:t>
            </a:r>
          </a:p>
        </p:txBody>
      </p:sp>
    </p:spTree>
    <p:extLst>
      <p:ext uri="{BB962C8B-B14F-4D97-AF65-F5344CB8AC3E}">
        <p14:creationId xmlns:p14="http://schemas.microsoft.com/office/powerpoint/2010/main" val="105915902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3739743" y="3123996"/>
            <a:ext cx="5525311" cy="779701"/>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lvl="0" rtl="1" hangingPunct="1"/>
            <a:r>
              <a:rPr lang="ar-SA" sz="4400" dirty="0">
                <a:latin typeface="Al Nile" pitchFamily="2" charset="-78"/>
                <a:cs typeface="Al Nile" pitchFamily="2" charset="-78"/>
                <a:sym typeface="Helvetica Neue Medium"/>
              </a:rPr>
              <a:t>الحقيقة الأولى :</a:t>
            </a:r>
            <a:endParaRPr lang="ar-KW" sz="4400" dirty="0">
              <a:latin typeface="Al Nile" pitchFamily="2" charset="-78"/>
              <a:cs typeface="Al Nile" pitchFamily="2" charset="-78"/>
              <a:sym typeface="Helvetica Neue Medium"/>
            </a:endParaRPr>
          </a:p>
        </p:txBody>
      </p:sp>
      <p:sp>
        <p:nvSpPr>
          <p:cNvPr id="6" name="مستطيل مستدير الزوايا 5"/>
          <p:cNvSpPr/>
          <p:nvPr/>
        </p:nvSpPr>
        <p:spPr>
          <a:xfrm>
            <a:off x="440276" y="4639076"/>
            <a:ext cx="12124247" cy="2156619"/>
          </a:xfrm>
          <a:prstGeom prst="roundRect">
            <a:avLst/>
          </a:prstGeom>
          <a:solidFill>
            <a:schemeClr val="accent5">
              <a:lumMod val="20000"/>
              <a:lumOff val="80000"/>
            </a:schemeClr>
          </a:solidFill>
          <a:ln w="12700" cap="flat">
            <a:solidFill>
              <a:schemeClr val="accent5">
                <a:lumMod val="20000"/>
                <a:lumOff val="80000"/>
              </a:schemeClr>
            </a:solidFill>
            <a:miter lim="400000"/>
          </a:ln>
          <a:effectLst/>
          <a:sp3d/>
        </p:spPr>
        <p:txBody>
          <a:bodyPr rot="0" spcFirstLastPara="1" vertOverflow="overflow" horzOverflow="overflow" vert="horz" wrap="square" lIns="50800" tIns="50800" rIns="50800" bIns="50800" numCol="1" spcCol="38100" rtlCol="0" anchor="ctr">
            <a:spAutoFit/>
          </a:bodyPr>
          <a:lstStyle/>
          <a:p>
            <a:pPr lvl="0" rtl="1" hangingPunct="1"/>
            <a:endParaRPr lang="ar-SA" sz="4000" u="sng" dirty="0">
              <a:latin typeface="Al Nile" pitchFamily="2" charset="-78"/>
              <a:cs typeface="Al Nile" pitchFamily="2" charset="-78"/>
            </a:endParaRPr>
          </a:p>
          <a:p>
            <a:pPr lvl="0" rtl="1" hangingPunct="1"/>
            <a:r>
              <a:rPr lang="ar-SA" sz="4000" u="sng" dirty="0">
                <a:solidFill>
                  <a:srgbClr val="7030A0"/>
                </a:solidFill>
                <a:latin typeface="Al Nile" pitchFamily="2" charset="-78"/>
                <a:cs typeface="Al Nile" pitchFamily="2" charset="-78"/>
              </a:rPr>
              <a:t>الاسراء</a:t>
            </a:r>
            <a:r>
              <a:rPr lang="ar-SA" sz="4000" i="1" dirty="0">
                <a:solidFill>
                  <a:srgbClr val="7030A0"/>
                </a:solidFill>
                <a:latin typeface="Al Nile" pitchFamily="2" charset="-78"/>
                <a:cs typeface="Al Nile" pitchFamily="2" charset="-78"/>
              </a:rPr>
              <a:t> </a:t>
            </a:r>
            <a:r>
              <a:rPr lang="ar-SA" sz="4000" i="1" dirty="0">
                <a:latin typeface="Al Nile" pitchFamily="2" charset="-78"/>
                <a:cs typeface="Al Nile" pitchFamily="2" charset="-78"/>
              </a:rPr>
              <a:t>: </a:t>
            </a:r>
            <a:r>
              <a:rPr lang="ar-SA" sz="4000" dirty="0">
                <a:latin typeface="Al Nile" pitchFamily="2" charset="-78"/>
                <a:cs typeface="Al Nile" pitchFamily="2" charset="-78"/>
              </a:rPr>
              <a:t>هو الانتقال من المسجد الحرام الى المسجد الأقصى بالجسد والروح</a:t>
            </a:r>
          </a:p>
          <a:p>
            <a:pPr lvl="0" rtl="1" hangingPunct="1"/>
            <a:endParaRPr lang="ar-KW" sz="4000" i="1" dirty="0">
              <a:latin typeface="Al Nile" pitchFamily="2" charset="-78"/>
              <a:cs typeface="Al Nile" pitchFamily="2" charset="-78"/>
            </a:endParaRPr>
          </a:p>
        </p:txBody>
      </p:sp>
    </p:spTree>
    <p:extLst>
      <p:ext uri="{BB962C8B-B14F-4D97-AF65-F5344CB8AC3E}">
        <p14:creationId xmlns:p14="http://schemas.microsoft.com/office/powerpoint/2010/main" val="986740173"/>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txBox="1">
            <a:spLocks/>
          </p:cNvSpPr>
          <p:nvPr/>
        </p:nvSpPr>
        <p:spPr>
          <a:xfrm>
            <a:off x="3035300" y="4663440"/>
            <a:ext cx="6934200" cy="1051560"/>
          </a:xfrm>
          <a:prstGeom prst="roundRect">
            <a:avLst/>
          </a:prstGeom>
          <a:solidFill>
            <a:schemeClr val="accent5">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fontScale="97500"/>
          </a:bodyPr>
          <a:lstStyle>
            <a:lvl1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0" algn="ctr" defTabSz="584200" rtl="1"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a:lstStyle>
          <a:p>
            <a:pPr marL="0" marR="0" lvl="0" indent="0" defTabSz="584200" rtl="1" eaLnBrk="1" fontAlgn="auto" latinLnBrk="0" hangingPunct="1">
              <a:lnSpc>
                <a:spcPct val="100000"/>
              </a:lnSpc>
              <a:spcBef>
                <a:spcPts val="0"/>
              </a:spcBef>
              <a:spcAft>
                <a:spcPts val="0"/>
              </a:spcAft>
              <a:buClrTx/>
              <a:buSzTx/>
              <a:buFontTx/>
              <a:buNone/>
              <a:tabLst/>
              <a:defRPr/>
            </a:pPr>
            <a:r>
              <a:rPr lang="ar-KW" sz="4400" dirty="0">
                <a:solidFill>
                  <a:schemeClr val="tx1"/>
                </a:solidFill>
                <a:latin typeface="Al Nile" pitchFamily="2" charset="-78"/>
                <a:cs typeface="Al Nile" pitchFamily="2" charset="-78"/>
              </a:rPr>
              <a:t>تعظيم شعائر الله تعالى</a:t>
            </a:r>
            <a:endParaRPr kumimoji="0" lang="ar-KW" sz="4400" i="0" u="none" kern="0" cap="none" spc="0" normalizeH="0" baseline="0" noProof="0" dirty="0">
              <a:ln>
                <a:noFill/>
              </a:ln>
              <a:solidFill>
                <a:schemeClr val="tx1"/>
              </a:solidFill>
              <a:effectLst/>
              <a:uLnTx/>
              <a:uFillTx/>
              <a:latin typeface="Al Nile" pitchFamily="2" charset="-78"/>
              <a:cs typeface="Al Nile" pitchFamily="2" charset="-78"/>
              <a:sym typeface="Helvetica Neue Medium"/>
            </a:endParaRPr>
          </a:p>
        </p:txBody>
      </p:sp>
      <p:sp>
        <p:nvSpPr>
          <p:cNvPr id="2" name="مربع نص 1">
            <a:extLst>
              <a:ext uri="{FF2B5EF4-FFF2-40B4-BE49-F238E27FC236}">
                <a16:creationId xmlns:a16="http://schemas.microsoft.com/office/drawing/2014/main" id="{A031E255-396D-594E-8C34-87D63CBF9570}"/>
              </a:ext>
            </a:extLst>
          </p:cNvPr>
          <p:cNvSpPr txBox="1"/>
          <p:nvPr/>
        </p:nvSpPr>
        <p:spPr>
          <a:xfrm>
            <a:off x="4318000" y="2830573"/>
            <a:ext cx="43688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1" anchor="ctr">
            <a:spAutoFit/>
          </a:bodyPr>
          <a:lstStyle/>
          <a:p>
            <a:pPr marL="0" marR="0" indent="0" algn="ctr" defTabSz="825500" rtl="1" fontAlgn="auto" latinLnBrk="0" hangingPunct="0">
              <a:lnSpc>
                <a:spcPct val="100000"/>
              </a:lnSpc>
              <a:spcBef>
                <a:spcPts val="0"/>
              </a:spcBef>
              <a:spcAft>
                <a:spcPts val="0"/>
              </a:spcAft>
              <a:buClrTx/>
              <a:buSzTx/>
              <a:buFontTx/>
              <a:buNone/>
              <a:tabLst/>
            </a:pPr>
            <a:r>
              <a:rPr kumimoji="0" lang="ar-KW" sz="4800" b="1" i="0" u="none" strike="noStrike" cap="none" spc="0" normalizeH="0" baseline="0" dirty="0">
                <a:ln>
                  <a:noFill/>
                </a:ln>
                <a:solidFill>
                  <a:srgbClr val="000000"/>
                </a:solidFill>
                <a:effectLst/>
                <a:uFillTx/>
                <a:latin typeface="Al Nile" pitchFamily="2" charset="-78"/>
                <a:cs typeface="Al Nile" pitchFamily="2" charset="-78"/>
                <a:sym typeface="Helvetica Neue"/>
              </a:rPr>
              <a:t>القيــــــــــمة:</a:t>
            </a:r>
          </a:p>
        </p:txBody>
      </p:sp>
    </p:spTree>
    <p:extLst>
      <p:ext uri="{BB962C8B-B14F-4D97-AF65-F5344CB8AC3E}">
        <p14:creationId xmlns:p14="http://schemas.microsoft.com/office/powerpoint/2010/main" val="8643661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خط"/>
          <p:cNvSpPr/>
          <p:nvPr/>
        </p:nvSpPr>
        <p:spPr>
          <a:xfrm>
            <a:off x="4500533" y="7795568"/>
            <a:ext cx="4003733" cy="1"/>
          </a:xfrm>
          <a:prstGeom prst="line">
            <a:avLst/>
          </a:prstGeom>
          <a:ln w="139700">
            <a:solidFill>
              <a:srgbClr val="D6BF9F"/>
            </a:solidFill>
            <a:miter lim="400000"/>
          </a:ln>
        </p:spPr>
        <p:txBody>
          <a:bodyPr lIns="50800" tIns="50800" rIns="50800" bIns="50800" anchor="ctr"/>
          <a:lstStyle/>
          <a:p>
            <a:pPr marL="0" marR="0" lvl="0" indent="0" algn="ctr" defTabSz="584200" rtl="1" eaLnBrk="1" fontAlgn="auto" latinLnBrk="0" hangingPunct="0">
              <a:lnSpc>
                <a:spcPct val="100000"/>
              </a:lnSpc>
              <a:spcBef>
                <a:spcPts val="0"/>
              </a:spcBef>
              <a:spcAft>
                <a:spcPts val="0"/>
              </a:spcAft>
              <a:buClrTx/>
              <a:buSzTx/>
              <a:buFontTx/>
              <a:buNone/>
              <a:tabLst/>
              <a:defRPr sz="2200" b="0">
                <a:solidFill>
                  <a:srgbClr val="FFFFFF"/>
                </a:solidFill>
                <a:latin typeface="+mn-lt"/>
                <a:ea typeface="+mn-ea"/>
                <a:cs typeface="+mn-cs"/>
                <a:sym typeface="Helvetica Neue Medium"/>
              </a:defRPr>
            </a:pPr>
            <a:endParaRPr kumimoji="0" sz="2200" b="0" i="0" u="none" strike="noStrike" kern="0" cap="none" spc="0" normalizeH="0" baseline="0" noProof="0">
              <a:ln>
                <a:noFill/>
              </a:ln>
              <a:solidFill>
                <a:srgbClr val="FFFFFF"/>
              </a:solidFill>
              <a:effectLst/>
              <a:uLnTx/>
              <a:uFillTx/>
              <a:latin typeface="Geeza Pro Regular"/>
              <a:sym typeface="Helvetica Neue Medium"/>
            </a:endParaRPr>
          </a:p>
        </p:txBody>
      </p:sp>
      <p:pic>
        <p:nvPicPr>
          <p:cNvPr id="8" name="7CD8B69D-D153-41B3-9A43-1E9FCE15DF9E-L0-001.png" descr="7CD8B69D-D153-41B3-9A43-1E9FCE15DF9E-L0-001.png"/>
          <p:cNvPicPr>
            <a:picLocks noChangeAspect="1"/>
          </p:cNvPicPr>
          <p:nvPr/>
        </p:nvPicPr>
        <p:blipFill>
          <a:blip r:embed="rId2"/>
          <a:stretch>
            <a:fillRect/>
          </a:stretch>
        </p:blipFill>
        <p:spPr>
          <a:xfrm>
            <a:off x="4422890" y="3714193"/>
            <a:ext cx="4081376" cy="4081375"/>
          </a:xfrm>
          <a:prstGeom prst="rect">
            <a:avLst/>
          </a:prstGeom>
          <a:ln w="25400">
            <a:miter lim="400000"/>
          </a:ln>
          <a:effectLst>
            <a:outerShdw blurRad="254000" dist="127000" dir="5400000" rotWithShape="0">
              <a:srgbClr val="000000">
                <a:alpha val="70000"/>
              </a:srgbClr>
            </a:outerShdw>
          </a:effectLst>
        </p:spPr>
      </p:pic>
      <p:sp>
        <p:nvSpPr>
          <p:cNvPr id="9" name="متى فرضت الصلاة على أمة محمد ﷺ ؟"/>
          <p:cNvSpPr/>
          <p:nvPr/>
        </p:nvSpPr>
        <p:spPr>
          <a:xfrm>
            <a:off x="2489200" y="1162499"/>
            <a:ext cx="8026400" cy="1251935"/>
          </a:xfrm>
          <a:prstGeom prst="roundRect">
            <a:avLst/>
          </a:prstGeom>
          <a:solidFill>
            <a:schemeClr val="accent5">
              <a:lumMod val="20000"/>
              <a:lumOff val="80000"/>
            </a:schemeClr>
          </a:solidFill>
          <a:ln w="12700">
            <a:noFill/>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5000" b="0">
                <a:solidFill>
                  <a:srgbClr val="D6BF9F"/>
                </a:solidFill>
                <a:latin typeface="Farah"/>
                <a:ea typeface="Farah"/>
                <a:cs typeface="Farah"/>
                <a:sym typeface="Farah"/>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sz="4800" b="0" i="0" u="none" strike="noStrike" kern="0" cap="none" spc="0" normalizeH="0" baseline="0" noProof="0" dirty="0" err="1">
                <a:ln>
                  <a:noFill/>
                </a:ln>
                <a:solidFill>
                  <a:schemeClr val="tx1"/>
                </a:solidFill>
                <a:effectLst/>
                <a:uLnTx/>
                <a:uFillTx/>
                <a:latin typeface="Al Nile" pitchFamily="2" charset="-78"/>
                <a:cs typeface="Al Nile" pitchFamily="2" charset="-78"/>
                <a:sym typeface="Farah"/>
              </a:rPr>
              <a:t>متى</a:t>
            </a:r>
            <a:r>
              <a:rPr kumimoji="0" sz="4800" b="0" i="0" u="none" strike="noStrike" kern="0" cap="none" spc="0" normalizeH="0" baseline="0" noProof="0" dirty="0">
                <a:ln>
                  <a:noFill/>
                </a:ln>
                <a:solidFill>
                  <a:schemeClr val="tx1"/>
                </a:solidFill>
                <a:effectLst/>
                <a:uLnTx/>
                <a:uFillTx/>
                <a:latin typeface="Al Nile" pitchFamily="2" charset="-78"/>
                <a:cs typeface="Al Nile" pitchFamily="2" charset="-78"/>
                <a:sym typeface="Farah"/>
              </a:rPr>
              <a:t> </a:t>
            </a:r>
            <a:r>
              <a:rPr kumimoji="0" sz="4800" b="0" i="0" u="none" strike="noStrike" kern="0" cap="none" spc="0" normalizeH="0" baseline="0" noProof="0" dirty="0" err="1">
                <a:ln>
                  <a:noFill/>
                </a:ln>
                <a:solidFill>
                  <a:schemeClr val="tx1"/>
                </a:solidFill>
                <a:effectLst/>
                <a:uLnTx/>
                <a:uFillTx/>
                <a:latin typeface="Al Nile" pitchFamily="2" charset="-78"/>
                <a:cs typeface="Al Nile" pitchFamily="2" charset="-78"/>
                <a:sym typeface="Farah"/>
              </a:rPr>
              <a:t>فرضت</a:t>
            </a:r>
            <a:r>
              <a:rPr kumimoji="0" sz="4800" b="0" i="0" u="none" strike="noStrike" kern="0" cap="none" spc="0" normalizeH="0" baseline="0" noProof="0" dirty="0">
                <a:ln>
                  <a:noFill/>
                </a:ln>
                <a:solidFill>
                  <a:schemeClr val="tx1"/>
                </a:solidFill>
                <a:effectLst/>
                <a:uLnTx/>
                <a:uFillTx/>
                <a:latin typeface="Al Nile" pitchFamily="2" charset="-78"/>
                <a:cs typeface="Al Nile" pitchFamily="2" charset="-78"/>
                <a:sym typeface="Farah"/>
              </a:rPr>
              <a:t> </a:t>
            </a:r>
            <a:r>
              <a:rPr kumimoji="0" sz="4800" b="0" i="0" u="none" strike="noStrike" kern="0" cap="none" spc="0" normalizeH="0" baseline="0" noProof="0" dirty="0" err="1">
                <a:ln>
                  <a:noFill/>
                </a:ln>
                <a:solidFill>
                  <a:schemeClr val="tx1"/>
                </a:solidFill>
                <a:effectLst/>
                <a:uLnTx/>
                <a:uFillTx/>
                <a:latin typeface="Al Nile" pitchFamily="2" charset="-78"/>
                <a:cs typeface="Al Nile" pitchFamily="2" charset="-78"/>
                <a:sym typeface="Farah"/>
              </a:rPr>
              <a:t>الصلاة</a:t>
            </a:r>
            <a:r>
              <a:rPr kumimoji="0" sz="4800" b="0" i="0" u="none" strike="noStrike" kern="0" cap="none" spc="0" normalizeH="0" baseline="0" noProof="0" dirty="0">
                <a:ln>
                  <a:noFill/>
                </a:ln>
                <a:solidFill>
                  <a:schemeClr val="tx1"/>
                </a:solidFill>
                <a:effectLst/>
                <a:uLnTx/>
                <a:uFillTx/>
                <a:latin typeface="Al Nile" pitchFamily="2" charset="-78"/>
                <a:cs typeface="Al Nile" pitchFamily="2" charset="-78"/>
                <a:sym typeface="Farah"/>
              </a:rPr>
              <a:t> </a:t>
            </a:r>
            <a:r>
              <a:rPr kumimoji="0" sz="4800" b="0" i="0" u="none" strike="noStrike" kern="0" cap="none" spc="0" normalizeH="0" baseline="0" noProof="0" dirty="0" err="1">
                <a:ln>
                  <a:noFill/>
                </a:ln>
                <a:solidFill>
                  <a:schemeClr val="tx1"/>
                </a:solidFill>
                <a:effectLst/>
                <a:uLnTx/>
                <a:uFillTx/>
                <a:latin typeface="Al Nile" pitchFamily="2" charset="-78"/>
                <a:cs typeface="Al Nile" pitchFamily="2" charset="-78"/>
                <a:sym typeface="Farah"/>
              </a:rPr>
              <a:t>على</a:t>
            </a:r>
            <a:r>
              <a:rPr kumimoji="0" sz="4800" b="0" i="0" u="none" strike="noStrike" kern="0" cap="none" spc="0" normalizeH="0" baseline="0" noProof="0" dirty="0">
                <a:ln>
                  <a:noFill/>
                </a:ln>
                <a:solidFill>
                  <a:schemeClr val="tx1"/>
                </a:solidFill>
                <a:effectLst/>
                <a:uLnTx/>
                <a:uFillTx/>
                <a:latin typeface="Al Nile" pitchFamily="2" charset="-78"/>
                <a:cs typeface="Al Nile" pitchFamily="2" charset="-78"/>
                <a:sym typeface="Farah"/>
              </a:rPr>
              <a:t> </a:t>
            </a:r>
            <a:r>
              <a:rPr kumimoji="0" sz="4800" b="0" i="0" u="none" strike="noStrike" kern="0" cap="none" spc="0" normalizeH="0" baseline="0" noProof="0" dirty="0" err="1">
                <a:ln>
                  <a:noFill/>
                </a:ln>
                <a:solidFill>
                  <a:schemeClr val="tx1"/>
                </a:solidFill>
                <a:effectLst/>
                <a:uLnTx/>
                <a:uFillTx/>
                <a:latin typeface="Al Nile" pitchFamily="2" charset="-78"/>
                <a:cs typeface="Al Nile" pitchFamily="2" charset="-78"/>
                <a:sym typeface="Farah"/>
              </a:rPr>
              <a:t>أمة</a:t>
            </a:r>
            <a:r>
              <a:rPr kumimoji="0" sz="4800" b="0" i="0" u="none" strike="noStrike" kern="0" cap="none" spc="0" normalizeH="0" baseline="0" noProof="0" dirty="0">
                <a:ln>
                  <a:noFill/>
                </a:ln>
                <a:solidFill>
                  <a:schemeClr val="tx1"/>
                </a:solidFill>
                <a:effectLst/>
                <a:uLnTx/>
                <a:uFillTx/>
                <a:latin typeface="Al Nile" pitchFamily="2" charset="-78"/>
                <a:cs typeface="Al Nile" pitchFamily="2" charset="-78"/>
                <a:sym typeface="Farah"/>
              </a:rPr>
              <a:t> </a:t>
            </a:r>
            <a:r>
              <a:rPr kumimoji="0" sz="4800" b="0" i="0" u="none" strike="noStrike" kern="0" cap="none" spc="0" normalizeH="0" baseline="0" noProof="0" dirty="0" err="1">
                <a:ln>
                  <a:noFill/>
                </a:ln>
                <a:solidFill>
                  <a:schemeClr val="tx1"/>
                </a:solidFill>
                <a:effectLst/>
                <a:uLnTx/>
                <a:uFillTx/>
                <a:latin typeface="Al Nile" pitchFamily="2" charset="-78"/>
                <a:cs typeface="Al Nile" pitchFamily="2" charset="-78"/>
                <a:sym typeface="Farah"/>
              </a:rPr>
              <a:t>محمد</a:t>
            </a:r>
            <a:r>
              <a:rPr kumimoji="0" sz="4800" b="0" i="0" u="none" strike="noStrike" kern="0" cap="none" spc="0" normalizeH="0" baseline="0" noProof="0" dirty="0">
                <a:ln>
                  <a:noFill/>
                </a:ln>
                <a:solidFill>
                  <a:schemeClr val="tx1"/>
                </a:solidFill>
                <a:effectLst/>
                <a:uLnTx/>
                <a:uFillTx/>
                <a:latin typeface="Al Nile" pitchFamily="2" charset="-78"/>
                <a:cs typeface="Al Nile" pitchFamily="2" charset="-78"/>
                <a:sym typeface="Farah"/>
              </a:rPr>
              <a:t> ﷺ ؟</a:t>
            </a:r>
          </a:p>
        </p:txBody>
      </p:sp>
    </p:spTree>
    <p:extLst>
      <p:ext uri="{BB962C8B-B14F-4D97-AF65-F5344CB8AC3E}">
        <p14:creationId xmlns:p14="http://schemas.microsoft.com/office/powerpoint/2010/main" val="326346755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9664595" y="1666150"/>
            <a:ext cx="3000763" cy="862648"/>
          </a:xfrm>
          <a:prstGeom prst="roundRect">
            <a:avLst/>
          </a:prstGeom>
          <a:solidFill>
            <a:schemeClr val="accent5">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1" fontAlgn="auto" latinLnBrk="0" hangingPunct="0">
              <a:lnSpc>
                <a:spcPct val="100000"/>
              </a:lnSpc>
              <a:spcBef>
                <a:spcPts val="0"/>
              </a:spcBef>
              <a:spcAft>
                <a:spcPts val="0"/>
              </a:spcAft>
              <a:buClrTx/>
              <a:buSzTx/>
              <a:buFontTx/>
              <a:buNone/>
              <a:tabLst/>
            </a:pPr>
            <a:r>
              <a:rPr kumimoji="0" lang="ar-KW" sz="4400" b="1" i="0" u="none" strike="noStrike" cap="none" spc="0" normalizeH="0" baseline="0" dirty="0">
                <a:ln>
                  <a:noFill/>
                </a:ln>
                <a:solidFill>
                  <a:schemeClr val="tx1"/>
                </a:solidFill>
                <a:effectLst/>
                <a:uFillTx/>
                <a:latin typeface="Al Nile" pitchFamily="2" charset="-78"/>
                <a:cs typeface="Al Nile" pitchFamily="2" charset="-78"/>
                <a:sym typeface="Helvetica Neue"/>
              </a:rPr>
              <a:t>النشاط الأ</a:t>
            </a:r>
            <a:r>
              <a:rPr lang="ar-KW" sz="4400" dirty="0">
                <a:solidFill>
                  <a:schemeClr val="tx1"/>
                </a:solidFill>
                <a:latin typeface="Al Nile" pitchFamily="2" charset="-78"/>
                <a:cs typeface="Al Nile" pitchFamily="2" charset="-78"/>
              </a:rPr>
              <a:t>ول </a:t>
            </a:r>
            <a:endParaRPr kumimoji="0" lang="en-US" sz="4400" b="1" i="0" u="none" strike="noStrike" cap="none" spc="0" normalizeH="0" baseline="0" dirty="0">
              <a:ln>
                <a:noFill/>
              </a:ln>
              <a:solidFill>
                <a:schemeClr val="tx1"/>
              </a:solidFill>
              <a:effectLst/>
              <a:uFillTx/>
              <a:latin typeface="Al Nile" pitchFamily="2" charset="-78"/>
              <a:cs typeface="Al Nile" pitchFamily="2" charset="-78"/>
              <a:sym typeface="Helvetica Neue"/>
            </a:endParaRPr>
          </a:p>
        </p:txBody>
      </p:sp>
      <p:pic>
        <p:nvPicPr>
          <p:cNvPr id="6" name="133D7E4C-A205-475A-8EED-1FCF6046E9AB-L0-001.jpeg" descr="133D7E4C-A205-475A-8EED-1FCF6046E9AB-L0-001.jpeg"/>
          <p:cNvPicPr>
            <a:picLocks noChangeAspect="1"/>
          </p:cNvPicPr>
          <p:nvPr/>
        </p:nvPicPr>
        <p:blipFill>
          <a:blip r:embed="rId2"/>
          <a:srcRect b="59219"/>
          <a:stretch>
            <a:fillRect/>
          </a:stretch>
        </p:blipFill>
        <p:spPr>
          <a:xfrm>
            <a:off x="1254893" y="1067971"/>
            <a:ext cx="8126175" cy="1743055"/>
          </a:xfrm>
          <a:prstGeom prst="rect">
            <a:avLst/>
          </a:prstGeom>
          <a:ln w="12700">
            <a:miter lim="400000"/>
          </a:ln>
        </p:spPr>
      </p:pic>
      <p:pic>
        <p:nvPicPr>
          <p:cNvPr id="8" name="133D7E4C-A205-475A-8EED-1FCF6046E9AB-L0-001.jpeg" descr="133D7E4C-A205-475A-8EED-1FCF6046E9AB-L0-001.jpeg"/>
          <p:cNvPicPr>
            <a:picLocks noChangeAspect="1"/>
          </p:cNvPicPr>
          <p:nvPr/>
        </p:nvPicPr>
        <p:blipFill rotWithShape="1">
          <a:blip r:embed="rId2"/>
          <a:srcRect l="4801" t="43718" r="9380" b="11360"/>
          <a:stretch/>
        </p:blipFill>
        <p:spPr>
          <a:xfrm>
            <a:off x="440266" y="3318933"/>
            <a:ext cx="12225092" cy="5994400"/>
          </a:xfrm>
          <a:prstGeom prst="rect">
            <a:avLst/>
          </a:prstGeom>
          <a:ln w="190500" cap="sq">
            <a:solidFill>
              <a:schemeClr val="accent5">
                <a:lumMod val="20000"/>
                <a:lumOff val="8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من المساجد التي تشد الرحال لها"/>
          <p:cNvSpPr txBox="1"/>
          <p:nvPr/>
        </p:nvSpPr>
        <p:spPr>
          <a:xfrm>
            <a:off x="4715439" y="5546944"/>
            <a:ext cx="4388103"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51A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من</a:t>
            </a:r>
            <a:r>
              <a:rPr kumimoji="0" sz="4000" i="0" u="none" strike="noStrike" kern="0" cap="none" spc="0" normalizeH="0" baseline="0" noProof="0" dirty="0">
                <a:ln>
                  <a:noFill/>
                </a:ln>
                <a:solidFill>
                  <a:srgbClr val="0070C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المساجد</a:t>
            </a:r>
            <a:r>
              <a:rPr kumimoji="0" sz="4000" i="0" u="none" strike="noStrike" kern="0" cap="none" spc="0" normalizeH="0" baseline="0" noProof="0" dirty="0">
                <a:ln>
                  <a:noFill/>
                </a:ln>
                <a:solidFill>
                  <a:srgbClr val="0070C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التي</a:t>
            </a:r>
            <a:r>
              <a:rPr kumimoji="0" sz="4000" i="0" u="none" strike="noStrike" kern="0" cap="none" spc="0" normalizeH="0" baseline="0" noProof="0" dirty="0">
                <a:ln>
                  <a:noFill/>
                </a:ln>
                <a:solidFill>
                  <a:srgbClr val="0070C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تشد</a:t>
            </a:r>
            <a:r>
              <a:rPr kumimoji="0" sz="4000" i="0" u="none" strike="noStrike" kern="0" cap="none" spc="0" normalizeH="0" baseline="0" noProof="0" dirty="0">
                <a:ln>
                  <a:noFill/>
                </a:ln>
                <a:solidFill>
                  <a:srgbClr val="0070C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الرحال</a:t>
            </a:r>
            <a:r>
              <a:rPr kumimoji="0" sz="4000" i="0" u="none" strike="noStrike" kern="0" cap="none" spc="0" normalizeH="0" baseline="0" noProof="0" dirty="0">
                <a:ln>
                  <a:noFill/>
                </a:ln>
                <a:solidFill>
                  <a:srgbClr val="0070C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له</a:t>
            </a:r>
            <a:endParaRPr kumimoji="0" sz="4000" b="0" i="0" u="none" strike="noStrike" kern="0" cap="none" spc="0" normalizeH="0" baseline="0" noProof="0" dirty="0">
              <a:ln>
                <a:noFill/>
              </a:ln>
              <a:solidFill>
                <a:srgbClr val="0070C0"/>
              </a:solidFill>
              <a:effectLst/>
              <a:uLnTx/>
              <a:uFillTx/>
              <a:latin typeface="Al Nile" pitchFamily="2" charset="-78"/>
              <a:cs typeface="Al Nile" pitchFamily="2" charset="-78"/>
            </a:endParaRPr>
          </a:p>
        </p:txBody>
      </p:sp>
      <p:sp>
        <p:nvSpPr>
          <p:cNvPr id="10" name="الصلاة فيه لها اجر عظيم         ورد ذكرهم في القرآن الكريم"/>
          <p:cNvSpPr txBox="1"/>
          <p:nvPr/>
        </p:nvSpPr>
        <p:spPr>
          <a:xfrm>
            <a:off x="4715439" y="7475042"/>
            <a:ext cx="4254184"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51A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الصلاة</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فيه</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لها</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اجر</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عظيم</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ورد</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ذكرهم</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في</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القرآن</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الكريم</a:t>
            </a:r>
            <a:endPar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endParaRPr>
          </a:p>
        </p:txBody>
      </p:sp>
      <p:sp>
        <p:nvSpPr>
          <p:cNvPr id="11" name="المسجد الحرام قبلة المسلمين الثانيه والصلاة فيه تعدل مئة الف صلاة"/>
          <p:cNvSpPr txBox="1"/>
          <p:nvPr/>
        </p:nvSpPr>
        <p:spPr>
          <a:xfrm>
            <a:off x="440266" y="5320567"/>
            <a:ext cx="4275173"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51A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المسجد</a:t>
            </a:r>
            <a:r>
              <a:rPr kumimoji="0" sz="4000" i="0" u="none" strike="noStrike" kern="0" cap="none" spc="0" normalizeH="0" baseline="0" noProof="0" dirty="0">
                <a:ln>
                  <a:noFill/>
                </a:ln>
                <a:solidFill>
                  <a:srgbClr val="0070C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الحرام</a:t>
            </a:r>
            <a:r>
              <a:rPr kumimoji="0" sz="4000" i="0" u="none" strike="noStrike" kern="0" cap="none" spc="0" normalizeH="0" baseline="0" noProof="0" dirty="0">
                <a:ln>
                  <a:noFill/>
                </a:ln>
                <a:solidFill>
                  <a:srgbClr val="0070C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قبلة</a:t>
            </a:r>
            <a:r>
              <a:rPr kumimoji="0" sz="4000" i="0" u="none" strike="noStrike" kern="0" cap="none" spc="0" normalizeH="0" baseline="0" noProof="0" dirty="0">
                <a:ln>
                  <a:noFill/>
                </a:ln>
                <a:solidFill>
                  <a:srgbClr val="0070C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المسلمين</a:t>
            </a:r>
            <a:r>
              <a:rPr kumimoji="0" sz="4000" i="0" u="none" strike="noStrike" kern="0" cap="none" spc="0" normalizeH="0" baseline="0" noProof="0" dirty="0">
                <a:ln>
                  <a:noFill/>
                </a:ln>
                <a:solidFill>
                  <a:srgbClr val="0070C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الثانيه</a:t>
            </a:r>
            <a:r>
              <a:rPr kumimoji="0" sz="4000" i="0" u="none" strike="noStrike" kern="0" cap="none" spc="0" normalizeH="0" baseline="0" noProof="0" dirty="0">
                <a:ln>
                  <a:noFill/>
                </a:ln>
                <a:solidFill>
                  <a:srgbClr val="0070C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والصلاة</a:t>
            </a:r>
            <a:r>
              <a:rPr kumimoji="0" sz="4000" i="0" u="none" strike="noStrike" kern="0" cap="none" spc="0" normalizeH="0" baseline="0" noProof="0" dirty="0">
                <a:ln>
                  <a:noFill/>
                </a:ln>
                <a:solidFill>
                  <a:srgbClr val="0070C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فيه</a:t>
            </a:r>
            <a:r>
              <a:rPr kumimoji="0" sz="4000" i="0" u="none" strike="noStrike" kern="0" cap="none" spc="0" normalizeH="0" baseline="0" noProof="0" dirty="0">
                <a:ln>
                  <a:noFill/>
                </a:ln>
                <a:solidFill>
                  <a:srgbClr val="0070C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تعدل</a:t>
            </a:r>
            <a:r>
              <a:rPr kumimoji="0" sz="4000" i="0" u="none" strike="noStrike" kern="0" cap="none" spc="0" normalizeH="0" baseline="0" noProof="0" dirty="0">
                <a:ln>
                  <a:noFill/>
                </a:ln>
                <a:solidFill>
                  <a:srgbClr val="0070C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مئة</a:t>
            </a:r>
            <a:r>
              <a:rPr kumimoji="0" sz="4000" i="0" u="none" strike="noStrike" kern="0" cap="none" spc="0" normalizeH="0" baseline="0" noProof="0" dirty="0">
                <a:ln>
                  <a:noFill/>
                </a:ln>
                <a:solidFill>
                  <a:srgbClr val="0070C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الف</a:t>
            </a:r>
            <a:r>
              <a:rPr kumimoji="0" sz="4000" i="0" u="none" strike="noStrike" kern="0" cap="none" spc="0" normalizeH="0" baseline="0" noProof="0" dirty="0">
                <a:ln>
                  <a:noFill/>
                </a:ln>
                <a:solidFill>
                  <a:srgbClr val="0070C0"/>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rgbClr val="0070C0"/>
                </a:solidFill>
                <a:effectLst/>
                <a:uLnTx/>
                <a:uFillTx/>
                <a:latin typeface="Al Nile" pitchFamily="2" charset="-78"/>
                <a:cs typeface="Al Nile" pitchFamily="2" charset="-78"/>
              </a:rPr>
              <a:t>صلاة</a:t>
            </a:r>
            <a:endParaRPr kumimoji="0" sz="4000" i="0" u="none" strike="noStrike" kern="0" cap="none" spc="0" normalizeH="0" baseline="0" noProof="0" dirty="0">
              <a:ln>
                <a:noFill/>
              </a:ln>
              <a:solidFill>
                <a:srgbClr val="0070C0"/>
              </a:solidFill>
              <a:effectLst/>
              <a:uLnTx/>
              <a:uFillTx/>
              <a:latin typeface="Al Nile" pitchFamily="2" charset="-78"/>
              <a:cs typeface="Al Nile" pitchFamily="2" charset="-78"/>
            </a:endParaRPr>
          </a:p>
        </p:txBody>
      </p:sp>
      <p:sp>
        <p:nvSpPr>
          <p:cNvPr id="12" name="المسجد الاقصى قبلة المسلمين الأولى والصلاة فيه تعدل ٥٠٠صلاة"/>
          <p:cNvSpPr txBox="1"/>
          <p:nvPr/>
        </p:nvSpPr>
        <p:spPr>
          <a:xfrm>
            <a:off x="600422" y="7167264"/>
            <a:ext cx="4115017"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51A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المسجد</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الاقصى</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قبلة</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المسلمين</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الأولى</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والصلاة</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فيه</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a:t>
            </a:r>
            <a:r>
              <a:rPr kumimoji="0" sz="4000" i="0" u="none" strike="noStrike" kern="0" cap="none" spc="0" normalizeH="0" baseline="0" noProof="0" dirty="0" err="1">
                <a:ln>
                  <a:noFill/>
                </a:ln>
                <a:solidFill>
                  <a:schemeClr val="accent6">
                    <a:lumMod val="75000"/>
                  </a:schemeClr>
                </a:solidFill>
                <a:effectLst/>
                <a:uLnTx/>
                <a:uFillTx/>
                <a:latin typeface="Al Nile" pitchFamily="2" charset="-78"/>
                <a:cs typeface="Al Nile" pitchFamily="2" charset="-78"/>
              </a:rPr>
              <a:t>تعدل</a:t>
            </a:r>
            <a:r>
              <a:rPr kumimoji="0" sz="4000" i="0" u="none" strike="noStrike" kern="0" cap="none" spc="0" normalizeH="0" baseline="0" noProof="0" dirty="0">
                <a:ln>
                  <a:noFill/>
                </a:ln>
                <a:solidFill>
                  <a:schemeClr val="accent6">
                    <a:lumMod val="75000"/>
                  </a:schemeClr>
                </a:solidFill>
                <a:effectLst/>
                <a:uLnTx/>
                <a:uFillTx/>
                <a:latin typeface="Al Nile" pitchFamily="2" charset="-78"/>
                <a:cs typeface="Al Nile" pitchFamily="2" charset="-78"/>
              </a:rPr>
              <a:t> ٥٠٠صلاة</a:t>
            </a:r>
          </a:p>
        </p:txBody>
      </p:sp>
    </p:spTree>
    <p:extLst>
      <p:ext uri="{BB962C8B-B14F-4D97-AF65-F5344CB8AC3E}">
        <p14:creationId xmlns:p14="http://schemas.microsoft.com/office/powerpoint/2010/main" val="11412209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1"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eeza Pro Regular"/>
        <a:ea typeface="Geeza Pro Regular"/>
        <a:cs typeface="Geeza Pro Regular"/>
      </a:majorFont>
      <a:minorFont>
        <a:latin typeface="Geeza Pro Regular"/>
        <a:ea typeface="Geeza Pro Regular"/>
        <a:cs typeface="Geeza Pro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1"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eeza Pro Regular"/>
        <a:ea typeface="Geeza Pro Regular"/>
        <a:cs typeface="Geeza Pro Regular"/>
      </a:majorFont>
      <a:minorFont>
        <a:latin typeface="Geeza Pro Regular"/>
        <a:ea typeface="Geeza Pro Regular"/>
        <a:cs typeface="Geeza Pro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1"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3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eeza Pro Regular"/>
        <a:ea typeface="Geeza Pro Regular"/>
        <a:cs typeface="Geeza Pro Regular"/>
      </a:majorFont>
      <a:minorFont>
        <a:latin typeface="Geeza Pro Regular"/>
        <a:ea typeface="Geeza Pro Regular"/>
        <a:cs typeface="Geeza Pro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1"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1"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397</TotalTime>
  <Words>343</Words>
  <Application>Microsoft Office PowerPoint</Application>
  <PresentationFormat>Custom</PresentationFormat>
  <Paragraphs>50</Paragraphs>
  <Slides>17</Slides>
  <Notes>0</Notes>
  <HiddenSlides>0</HiddenSlides>
  <MMClips>2</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17</vt:i4>
      </vt:variant>
    </vt:vector>
  </HeadingPairs>
  <TitlesOfParts>
    <vt:vector size="35" baseType="lpstr">
      <vt:lpstr>Al Nile</vt:lpstr>
      <vt:lpstr>Al Tarikh</vt:lpstr>
      <vt:lpstr>Baghdad</vt:lpstr>
      <vt:lpstr>Diwan Thuluth</vt:lpstr>
      <vt:lpstr>Farah</vt:lpstr>
      <vt:lpstr>Geeza Pro Regular</vt:lpstr>
      <vt:lpstr>Helvetica</vt:lpstr>
      <vt:lpstr>Helvetica Light</vt:lpstr>
      <vt:lpstr>Helvetica Neue</vt:lpstr>
      <vt:lpstr>Helvetica Neue Light</vt:lpstr>
      <vt:lpstr>Helvetica Neue Medium</vt:lpstr>
      <vt:lpstr>Helvetica Neue Thin</vt:lpstr>
      <vt:lpstr>Mishafi</vt:lpstr>
      <vt:lpstr>Mishafi Gold</vt:lpstr>
      <vt:lpstr>White</vt:lpstr>
      <vt:lpstr>1_White</vt:lpstr>
      <vt:lpstr>2_White</vt:lpstr>
      <vt:lpstr>3_White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Pc</dc:creator>
  <cp:lastModifiedBy>haya naser</cp:lastModifiedBy>
  <cp:revision>42</cp:revision>
  <dcterms:modified xsi:type="dcterms:W3CDTF">2023-10-05T08:42:39Z</dcterms:modified>
</cp:coreProperties>
</file>