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4" r:id="rId1"/>
    <p:sldMasterId id="2147483846" r:id="rId2"/>
    <p:sldMasterId id="2147483921" r:id="rId3"/>
    <p:sldMasterId id="2147484016" r:id="rId4"/>
    <p:sldMasterId id="2147484119" r:id="rId5"/>
    <p:sldMasterId id="2147484132" r:id="rId6"/>
  </p:sldMasterIdLst>
  <p:notesMasterIdLst>
    <p:notesMasterId r:id="rId33"/>
  </p:notesMasterIdLst>
  <p:sldIdLst>
    <p:sldId id="308" r:id="rId7"/>
    <p:sldId id="305" r:id="rId8"/>
    <p:sldId id="309" r:id="rId9"/>
    <p:sldId id="1054" r:id="rId10"/>
    <p:sldId id="1055" r:id="rId11"/>
    <p:sldId id="1056" r:id="rId12"/>
    <p:sldId id="425" r:id="rId13"/>
    <p:sldId id="1285" r:id="rId14"/>
    <p:sldId id="363" r:id="rId15"/>
    <p:sldId id="1052" r:id="rId16"/>
    <p:sldId id="1059" r:id="rId17"/>
    <p:sldId id="364" r:id="rId18"/>
    <p:sldId id="1060" r:id="rId19"/>
    <p:sldId id="366" r:id="rId20"/>
    <p:sldId id="1061" r:id="rId21"/>
    <p:sldId id="288" r:id="rId22"/>
    <p:sldId id="1225" r:id="rId23"/>
    <p:sldId id="256" r:id="rId24"/>
    <p:sldId id="282" r:id="rId25"/>
    <p:sldId id="372" r:id="rId26"/>
    <p:sldId id="1062" r:id="rId27"/>
    <p:sldId id="430" r:id="rId28"/>
    <p:sldId id="427" r:id="rId29"/>
    <p:sldId id="261" r:id="rId30"/>
    <p:sldId id="264" r:id="rId31"/>
    <p:sldId id="265" r:id="rId32"/>
  </p:sldIdLst>
  <p:sldSz cx="12192000" cy="6858000"/>
  <p:notesSz cx="6889750" cy="960755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4192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6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l">
              <a:defRPr sz="1200"/>
            </a:lvl1pPr>
          </a:lstStyle>
          <a:p>
            <a:fld id="{5504D1EB-21DB-4E47-982C-09E30DE86586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561975" y="1200150"/>
            <a:ext cx="5765800" cy="3243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975" y="4623634"/>
            <a:ext cx="5511800" cy="3782973"/>
          </a:xfrm>
          <a:prstGeom prst="rect">
            <a:avLst/>
          </a:prstGeom>
        </p:spPr>
        <p:txBody>
          <a:bodyPr vert="horz" lIns="94631" tIns="47316" rIns="94631" bIns="47316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4192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6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l">
              <a:defRPr sz="1200"/>
            </a:lvl1pPr>
          </a:lstStyle>
          <a:p>
            <a:fld id="{BEA27F43-9665-434C-A35C-AF81396C175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22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3122AEB2-F18F-4079-82A8-CE9CA288AA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491834E-4F72-4B41-AE53-D70C11B9D6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E60A0556-2E32-49DF-82C3-0806FFD45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7840B-D047-4036-AF03-A27582BE3E2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9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112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836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281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186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431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882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533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571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353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9FD0A9D-BF95-4DCC-8250-355992881760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09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0292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A31CC4-123E-47D9-93E4-2B380F631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8EDD758-6D14-4762-8C16-723BB11E3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CC3F04-9C3A-4D36-A6C8-12006F36C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D1113D-2F0A-416B-8BBA-42466EC9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7F6A9B-3041-400E-8C65-E32ACAC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634135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77A945-ED27-40BB-87F0-39940389A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3DDFC5-96BD-4618-83D7-A2B844FE9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EA29EF-0456-498B-A01D-6369FF4F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9DC327-8C1C-4E58-9FB9-41ADBA0B2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38F6E6-49B3-4A9D-8E7A-DAEB52674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730355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74C652-71F2-4460-8DC1-9879D025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809AF6-D355-46FA-8FC0-68BD5FE43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504179-BA5E-4FB1-9D2C-7C1013E8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4DA69B-01B2-4FB0-B6A1-1014B3C8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137538-4991-47AE-85A9-FC92A10B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046865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090A95-0179-40FC-9A76-87C01081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E63B3C-123A-4615-8F9B-49149B7F3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0F2C5A9-2B27-4022-B11D-EC45716D7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0EEC847-44FE-431C-9F25-D1D1F335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2A7BCF6-7A38-41A6-9D9C-FE9FF6EB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289D55C-A269-48E8-B55A-9D9BA999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36562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1ED2C-DE3B-4F1B-BE44-C97E0E4D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3C7C7BA-10AD-4B9C-8463-D83AA726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2FD0C2-BADE-4581-9765-0CE758DE3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0A8E71-FA4F-4A13-8E28-D93B2C78E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B123E5C-F816-4FDB-B1E8-785BDBF9E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50A2B79-C084-4642-B2B1-5F8C417C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DDA154C-D3B1-4B57-82EB-41A9E658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8A06DF9-371F-4991-AD59-D515916F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925317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35FEE3-73F2-47A4-AA6D-F013F12A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C25C6F8-C7FD-492E-B547-8C47C295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E3478AA-C199-41A6-A312-A7EC5B81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61F582-CB5F-4553-99DD-6C1B49B0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816876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5D171E-BA19-4F35-901B-2CC49620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640BEE5-58ED-452C-ADD9-47B9C190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B33F0F3-E4F9-4D58-9BF2-A41E7E91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18071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C035C1-761F-4FB4-AE9E-F9170FE0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806A48-375F-45C8-B21B-18EB15D6A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23B874F-3D65-44D8-B2BA-BE94A091C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779572-6315-483E-BEE4-CD2CBB40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D553B71-45B7-4A93-B138-33428CEE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8BC1671-ED98-4A08-BA6B-AFDA00DE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89725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E07544-27A1-4DFF-A25D-16104B02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22AC101-82C8-4267-B5DC-D2E6756C4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D8A64FA-48BD-4340-9EB2-314601C1C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73035C8-B4BE-4768-979E-F2873F38D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5FDCB37-90BE-4A78-AED0-4F8D3626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104AC7-5762-46FA-9694-B05D4F0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225198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FA0C49-0514-47E0-BD79-D32D07C0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1400BC0-DF90-4CE0-B051-D55BB072D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785B99-FC08-43B1-B036-54E773AC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08249A-C9D4-428D-8E54-F5D067A4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F09FCE-F0EE-4AFF-B46C-1B753EC9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3046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728551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DE34862-8CEA-4BD5-8354-0E6A0ED6C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900A137-AAE3-424F-945F-01A09E8A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CD9117-A188-4628-A999-8CE73515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F18C2F-FD9F-4E6B-85C7-746B5D26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A926F3-B34C-4353-857A-7C185C48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64780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">
  <p:cSld name="Layout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3"/>
          <p:cNvSpPr/>
          <p:nvPr/>
        </p:nvSpPr>
        <p:spPr>
          <a:xfrm rot="2403647">
            <a:off x="-519285" y="4603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403647">
            <a:off x="2439831" y="-10528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2403647">
            <a:off x="-171832" y="323712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2403647">
            <a:off x="2787285" y="308580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2403647">
            <a:off x="5377786" y="5029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2403647">
            <a:off x="8336902" y="-10102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2403647">
            <a:off x="5725239" y="324138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2403647">
            <a:off x="8684356" y="309006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3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36" name="Google Shape;136;p3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40490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7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6126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56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7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2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9486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77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5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54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7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7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5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02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56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8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85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7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31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2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57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30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4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623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39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90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6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1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17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643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837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76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7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25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38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065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29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08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58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264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64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420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62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1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2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1036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0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194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7901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333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95939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3464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1166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48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66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2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17936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2189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224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0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32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029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5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9719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06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69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86460928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4" indent="0" algn="ctr">
              <a:buNone/>
              <a:defRPr sz="1125"/>
            </a:lvl2pPr>
            <a:lvl3pPr marL="514348" indent="0" algn="ctr">
              <a:buNone/>
              <a:defRPr sz="1012"/>
            </a:lvl3pPr>
            <a:lvl4pPr marL="771521" indent="0" algn="ctr">
              <a:buNone/>
              <a:defRPr sz="900"/>
            </a:lvl4pPr>
            <a:lvl5pPr marL="1028696" indent="0" algn="ctr">
              <a:buNone/>
              <a:defRPr sz="900"/>
            </a:lvl5pPr>
            <a:lvl6pPr marL="1285869" indent="0" algn="ctr">
              <a:buNone/>
              <a:defRPr sz="900"/>
            </a:lvl6pPr>
            <a:lvl7pPr marL="1543044" indent="0" algn="ctr">
              <a:buNone/>
              <a:defRPr sz="900"/>
            </a:lvl7pPr>
            <a:lvl8pPr marL="1800217" indent="0" algn="ctr">
              <a:buNone/>
              <a:defRPr sz="900"/>
            </a:lvl8pPr>
            <a:lvl9pPr marL="2057391" indent="0" algn="ctr">
              <a:buNone/>
              <a:defRPr sz="9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4906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132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48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0850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33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2" b="1"/>
            </a:lvl3pPr>
            <a:lvl4pPr marL="771521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4" indent="0">
              <a:buNone/>
              <a:defRPr sz="900" b="1"/>
            </a:lvl7pPr>
            <a:lvl8pPr marL="1800217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2" b="1"/>
            </a:lvl3pPr>
            <a:lvl4pPr marL="771521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4" indent="0">
              <a:buNone/>
              <a:defRPr sz="900" b="1"/>
            </a:lvl7pPr>
            <a:lvl8pPr marL="1800217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664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300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251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7"/>
            </a:lvl2pPr>
            <a:lvl3pPr marL="514348" indent="0">
              <a:buNone/>
              <a:defRPr sz="675"/>
            </a:lvl3pPr>
            <a:lvl4pPr marL="771521" indent="0">
              <a:buNone/>
              <a:defRPr sz="562"/>
            </a:lvl4pPr>
            <a:lvl5pPr marL="1028696" indent="0">
              <a:buNone/>
              <a:defRPr sz="562"/>
            </a:lvl5pPr>
            <a:lvl6pPr marL="1285869" indent="0">
              <a:buNone/>
              <a:defRPr sz="562"/>
            </a:lvl6pPr>
            <a:lvl7pPr marL="1543044" indent="0">
              <a:buNone/>
              <a:defRPr sz="562"/>
            </a:lvl7pPr>
            <a:lvl8pPr marL="1800217" indent="0">
              <a:buNone/>
              <a:defRPr sz="562"/>
            </a:lvl8pPr>
            <a:lvl9pPr marL="2057391" indent="0">
              <a:buNone/>
              <a:defRPr sz="562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451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4" indent="0">
              <a:buNone/>
              <a:defRPr sz="1575"/>
            </a:lvl2pPr>
            <a:lvl3pPr marL="514348" indent="0">
              <a:buNone/>
              <a:defRPr sz="1350"/>
            </a:lvl3pPr>
            <a:lvl4pPr marL="771521" indent="0">
              <a:buNone/>
              <a:defRPr sz="1125"/>
            </a:lvl4pPr>
            <a:lvl5pPr marL="1028696" indent="0">
              <a:buNone/>
              <a:defRPr sz="1125"/>
            </a:lvl5pPr>
            <a:lvl6pPr marL="1285869" indent="0">
              <a:buNone/>
              <a:defRPr sz="1125"/>
            </a:lvl6pPr>
            <a:lvl7pPr marL="1543044" indent="0">
              <a:buNone/>
              <a:defRPr sz="1125"/>
            </a:lvl7pPr>
            <a:lvl8pPr marL="1800217" indent="0">
              <a:buNone/>
              <a:defRPr sz="1125"/>
            </a:lvl8pPr>
            <a:lvl9pPr marL="2057391" indent="0">
              <a:buNone/>
              <a:defRPr sz="1125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7"/>
            </a:lvl2pPr>
            <a:lvl3pPr marL="514348" indent="0">
              <a:buNone/>
              <a:defRPr sz="675"/>
            </a:lvl3pPr>
            <a:lvl4pPr marL="771521" indent="0">
              <a:buNone/>
              <a:defRPr sz="562"/>
            </a:lvl4pPr>
            <a:lvl5pPr marL="1028696" indent="0">
              <a:buNone/>
              <a:defRPr sz="562"/>
            </a:lvl5pPr>
            <a:lvl6pPr marL="1285869" indent="0">
              <a:buNone/>
              <a:defRPr sz="562"/>
            </a:lvl6pPr>
            <a:lvl7pPr marL="1543044" indent="0">
              <a:buNone/>
              <a:defRPr sz="562"/>
            </a:lvl7pPr>
            <a:lvl8pPr marL="1800217" indent="0">
              <a:buNone/>
              <a:defRPr sz="562"/>
            </a:lvl8pPr>
            <a:lvl9pPr marL="2057391" indent="0">
              <a:buNone/>
              <a:defRPr sz="562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0007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5371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976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8866" y="6500814"/>
            <a:ext cx="266177" cy="267891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</p:spPr>
        <p:txBody>
          <a:bodyPr/>
          <a:lstStyle>
            <a:lvl1pPr>
              <a:defRPr b="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2534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239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3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1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1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6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  <p:sldLayoutId id="2147483956" r:id="rId35"/>
    <p:sldLayoutId id="2147483957" r:id="rId36"/>
    <p:sldLayoutId id="2147483958" r:id="rId37"/>
    <p:sldLayoutId id="2147483959" r:id="rId38"/>
    <p:sldLayoutId id="2147483960" r:id="rId39"/>
    <p:sldLayoutId id="2147483961" r:id="rId40"/>
    <p:sldLayoutId id="2147483962" r:id="rId41"/>
    <p:sldLayoutId id="2147483963" r:id="rId42"/>
    <p:sldLayoutId id="2147483964" r:id="rId43"/>
    <p:sldLayoutId id="2147483965" r:id="rId44"/>
    <p:sldLayoutId id="2147483966" r:id="rId45"/>
    <p:sldLayoutId id="2147483967" r:id="rId46"/>
    <p:sldLayoutId id="2147483968" r:id="rId47"/>
    <p:sldLayoutId id="2147483969" r:id="rId48"/>
    <p:sldLayoutId id="2147483970" r:id="rId49"/>
    <p:sldLayoutId id="2147483971" r:id="rId50"/>
    <p:sldLayoutId id="2147483972" r:id="rId51"/>
    <p:sldLayoutId id="2147483973" r:id="rId52"/>
    <p:sldLayoutId id="214748397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91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xStyles>
    <p:titleStyle>
      <a:lvl1pPr algn="r" defTabSz="514348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7" indent="-128587" algn="r" defTabSz="514348" rtl="1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1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5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9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2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457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0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804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978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74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48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521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6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9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3044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217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391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B8B3D-75F6-41A0-B1C4-69DE1409D6A6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70CAB60-984C-4ADF-A89C-5A8585F3A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51EF263-FCFF-48A8-93C1-2E00DD399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D81311-0C2F-4696-ABD7-36CA7999D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D883F1-45D4-4C4B-9F23-4EAB94810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AAC21C-6E9C-46E5-800B-FD909A1BC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6791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22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hyperlink" Target="https://www.google.ae/url?sa=i&amp;url=https%3A%2F%2F4570book.info%2Famazing-cliparts%2Fspace-heater-clipart.htm&amp;psig=AOvVaw2ejccImMBEywKJrg0HRyiH&amp;ust=1585644144137000&amp;source=images&amp;cd=vfe&amp;ved=0CAIQjRxqFwoTCOiW0u7mwegCFQAAAAAdAAAAABAJ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3.jpg"/><Relationship Id="rId1" Type="http://schemas.openxmlformats.org/officeDocument/2006/relationships/slideLayout" Target="../slideLayouts/slideLayout109.xml"/><Relationship Id="rId6" Type="http://schemas.openxmlformats.org/officeDocument/2006/relationships/hyperlink" Target="https://www.google.ae/url?sa=i&amp;url=http%3A%2F%2Fclipart-library.com%2Fgloves-cliparts.html&amp;psig=AOvVaw3GhIcmjIrCHqzP88lzzJbv&amp;ust=1585643030332000&amp;source=images&amp;cd=vfe&amp;ved=0CAIQjRxqFwoTCOj61eDiwegCFQAAAAAdAAAAABAD" TargetMode="External"/><Relationship Id="rId11" Type="http://schemas.openxmlformats.org/officeDocument/2006/relationships/hyperlink" Target="https://www.google.ae/url?sa=i&amp;url=http%3A%2F%2Fclipart-library.com%2Fgrill-cliparts.html&amp;psig=AOvVaw3sfrLuqBH-0x38bfIeH3fL&amp;ust=1585643643518000&amp;source=images&amp;cd=vfe&amp;ved=0CAIQjRxqFwoTCMj-gYDlwegCFQAAAAAdAAAAABAD" TargetMode="External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0" Type="http://schemas.openxmlformats.org/officeDocument/2006/relationships/image" Target="../media/image79.png"/><Relationship Id="rId4" Type="http://schemas.openxmlformats.org/officeDocument/2006/relationships/image" Target="../media/image74.jpg"/><Relationship Id="rId9" Type="http://schemas.openxmlformats.org/officeDocument/2006/relationships/image" Target="../media/image78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(8-7): تطبيقات</a:t>
            </a:r>
            <a:br>
              <a:rPr lang="ar-SA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 (حل مسائل على الأشكال الرباعية)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 dirty="0">
                <a:solidFill>
                  <a:srgbClr val="FF0000"/>
                </a:solidFill>
              </a:rPr>
              <a:t> / </a:t>
            </a:r>
            <a:r>
              <a:rPr lang="ar-KW" sz="4400" dirty="0" err="1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EE48AF-87A5-481C-41D6-53C30777E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63" y="391927"/>
            <a:ext cx="1588074" cy="11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DB1944-5940-4206-8943-7D2D5D9E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0" y="65314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CB43BB6-16AE-2BB1-4417-82A4A04FB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834" y="373960"/>
            <a:ext cx="7981950" cy="21145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6A94E2-3ABF-915A-9B2C-66D5F52D2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43" y="373960"/>
            <a:ext cx="2543175" cy="23907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F68CE74-8D63-834F-324F-9039CAB26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371" y="2654887"/>
            <a:ext cx="1647825" cy="5429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773F1A6-022E-A6D4-D59C-D7436C46E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0" t="34797" r="-209" b="33241"/>
          <a:stretch/>
        </p:blipFill>
        <p:spPr>
          <a:xfrm>
            <a:off x="3775108" y="2677134"/>
            <a:ext cx="6247263" cy="55929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C5F4123-260A-F962-311F-B2E3B26AE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971" y="3521868"/>
            <a:ext cx="2943225" cy="69532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A59CD5B-4ABE-C4B2-B731-7A9F0DB90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089" y="3652637"/>
            <a:ext cx="3543300" cy="58102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609630CE-3FE7-0C61-8F21-AE512C870BE3}"/>
              </a:ext>
            </a:extLst>
          </p:cNvPr>
          <p:cNvGrpSpPr/>
          <p:nvPr/>
        </p:nvGrpSpPr>
        <p:grpSpPr>
          <a:xfrm>
            <a:off x="361536" y="5244135"/>
            <a:ext cx="2365513" cy="461665"/>
            <a:chOff x="361536" y="5244135"/>
            <a:chExt cx="2365513" cy="461665"/>
          </a:xfrm>
        </p:grpSpPr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6ADC86C3-9854-7DD1-ED28-C02EECB368F9}"/>
                </a:ext>
              </a:extLst>
            </p:cNvPr>
            <p:cNvSpPr txBox="1"/>
            <p:nvPr/>
          </p:nvSpPr>
          <p:spPr>
            <a:xfrm>
              <a:off x="361536" y="5244135"/>
              <a:ext cx="236551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تابع </a:t>
              </a:r>
              <a:endPara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6" name="سهم: لليسار 15">
              <a:extLst>
                <a:ext uri="{FF2B5EF4-FFF2-40B4-BE49-F238E27FC236}">
                  <a16:creationId xmlns:a16="http://schemas.microsoft.com/office/drawing/2014/main" id="{4B7E8D32-91C6-9B95-9AEC-BC82A20AEFC6}"/>
                </a:ext>
              </a:extLst>
            </p:cNvPr>
            <p:cNvSpPr/>
            <p:nvPr/>
          </p:nvSpPr>
          <p:spPr>
            <a:xfrm>
              <a:off x="576470" y="5305632"/>
              <a:ext cx="586409" cy="33867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1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DB1944-5940-4206-8943-7D2D5D9E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0" y="65314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CB43BB6-16AE-2BB1-4417-82A4A04FB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38" b="60811"/>
          <a:stretch/>
        </p:blipFill>
        <p:spPr>
          <a:xfrm>
            <a:off x="9044608" y="373960"/>
            <a:ext cx="2543175" cy="8286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6A94E2-3ABF-915A-9B2C-66D5F52D2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7" y="284142"/>
            <a:ext cx="2543175" cy="2390775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ADC86C3-9854-7DD1-ED28-C02EECB368F9}"/>
              </a:ext>
            </a:extLst>
          </p:cNvPr>
          <p:cNvSpPr txBox="1"/>
          <p:nvPr/>
        </p:nvSpPr>
        <p:spPr>
          <a:xfrm>
            <a:off x="6764925" y="573042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البرهان:   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E6D5E1-1D23-BCCC-99D5-72E8A2B01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710" y="1304422"/>
            <a:ext cx="8674170" cy="491018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6567DCA-FE69-80A0-D168-BD6B873D31CC}"/>
              </a:ext>
            </a:extLst>
          </p:cNvPr>
          <p:cNvSpPr txBox="1"/>
          <p:nvPr/>
        </p:nvSpPr>
        <p:spPr>
          <a:xfrm>
            <a:off x="8037134" y="1248698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مربع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AACDCE3-56C6-69D3-F855-0CA817A32CEC}"/>
              </a:ext>
            </a:extLst>
          </p:cNvPr>
          <p:cNvSpPr txBox="1"/>
          <p:nvPr/>
        </p:nvSpPr>
        <p:spPr>
          <a:xfrm>
            <a:off x="3316047" y="1884802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متطابقة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9972AF1-A517-7063-DC8E-1900D3C3AB04}"/>
              </a:ext>
            </a:extLst>
          </p:cNvPr>
          <p:cNvSpPr txBox="1"/>
          <p:nvPr/>
        </p:nvSpPr>
        <p:spPr>
          <a:xfrm>
            <a:off x="8693116" y="2418232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منتصف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19F405F-9B9F-7573-4E65-27AD52958897}"/>
              </a:ext>
            </a:extLst>
          </p:cNvPr>
          <p:cNvSpPr txBox="1"/>
          <p:nvPr/>
        </p:nvSpPr>
        <p:spPr>
          <a:xfrm>
            <a:off x="2607269" y="2418232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أ د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3DC2FF9-B92B-5ECC-B535-CAC4BD3AB6A4}"/>
              </a:ext>
            </a:extLst>
          </p:cNvPr>
          <p:cNvSpPr txBox="1"/>
          <p:nvPr/>
        </p:nvSpPr>
        <p:spPr>
          <a:xfrm>
            <a:off x="8693115" y="2993092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منتصف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FEDB40F-7BAF-8DE1-6824-29D44EA276D8}"/>
              </a:ext>
            </a:extLst>
          </p:cNvPr>
          <p:cNvSpPr txBox="1"/>
          <p:nvPr/>
        </p:nvSpPr>
        <p:spPr>
          <a:xfrm>
            <a:off x="2507878" y="2993092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ب جـ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43B8AA4-1DFD-0199-A437-0FD65CA55B2E}"/>
              </a:ext>
            </a:extLst>
          </p:cNvPr>
          <p:cNvSpPr txBox="1"/>
          <p:nvPr/>
        </p:nvSpPr>
        <p:spPr>
          <a:xfrm>
            <a:off x="9278284" y="3556544"/>
            <a:ext cx="106110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و جـ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58CE6CF-63F8-53F5-2680-62C38A3CB640}"/>
              </a:ext>
            </a:extLst>
          </p:cNvPr>
          <p:cNvSpPr txBox="1"/>
          <p:nvPr/>
        </p:nvSpPr>
        <p:spPr>
          <a:xfrm>
            <a:off x="5231201" y="3528682"/>
            <a:ext cx="22231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من خواص المساواة</a:t>
            </a: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35AD8F3-5978-254E-6069-06C163D4ECD4}"/>
              </a:ext>
            </a:extLst>
          </p:cNvPr>
          <p:cNvGrpSpPr/>
          <p:nvPr/>
        </p:nvGrpSpPr>
        <p:grpSpPr>
          <a:xfrm>
            <a:off x="9071330" y="4127279"/>
            <a:ext cx="1061105" cy="461665"/>
            <a:chOff x="9071330" y="4127279"/>
            <a:chExt cx="1061105" cy="461665"/>
          </a:xfrm>
        </p:grpSpPr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3278D0AA-77B3-12B3-C387-F252FF60C575}"/>
                </a:ext>
              </a:extLst>
            </p:cNvPr>
            <p:cNvSpPr txBox="1"/>
            <p:nvPr/>
          </p:nvSpPr>
          <p:spPr>
            <a:xfrm>
              <a:off x="9071330" y="4127279"/>
              <a:ext cx="106110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ب جـ</a:t>
              </a:r>
            </a:p>
          </p:txBody>
        </p:sp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A5A7E161-6143-A950-16D1-99A3CEF4DF30}"/>
                </a:ext>
              </a:extLst>
            </p:cNvPr>
            <p:cNvCxnSpPr/>
            <p:nvPr/>
          </p:nvCxnSpPr>
          <p:spPr>
            <a:xfrm flipH="1">
              <a:off x="9372600" y="4127279"/>
              <a:ext cx="483393" cy="0"/>
            </a:xfrm>
            <a:prstGeom prst="line">
              <a:avLst/>
            </a:prstGeom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102005FC-F9DE-755A-40BA-DACE8C883B45}"/>
              </a:ext>
            </a:extLst>
          </p:cNvPr>
          <p:cNvGrpSpPr/>
          <p:nvPr/>
        </p:nvGrpSpPr>
        <p:grpSpPr>
          <a:xfrm>
            <a:off x="9044608" y="4693865"/>
            <a:ext cx="1061105" cy="461665"/>
            <a:chOff x="9071330" y="4127279"/>
            <a:chExt cx="1061105" cy="461665"/>
          </a:xfrm>
        </p:grpSpPr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C5E1C846-661B-EABA-1A07-F402C9774E36}"/>
                </a:ext>
              </a:extLst>
            </p:cNvPr>
            <p:cNvSpPr txBox="1"/>
            <p:nvPr/>
          </p:nvSpPr>
          <p:spPr>
            <a:xfrm>
              <a:off x="9071330" y="4127279"/>
              <a:ext cx="106110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و جـ</a:t>
              </a:r>
            </a:p>
          </p:txBody>
        </p: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18F00CC3-B71C-E9D3-0567-A7419F72A08F}"/>
                </a:ext>
              </a:extLst>
            </p:cNvPr>
            <p:cNvCxnSpPr/>
            <p:nvPr/>
          </p:nvCxnSpPr>
          <p:spPr>
            <a:xfrm flipH="1">
              <a:off x="9372600" y="4127279"/>
              <a:ext cx="483393" cy="0"/>
            </a:xfrm>
            <a:prstGeom prst="line">
              <a:avLst/>
            </a:prstGeom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8291FC-4988-6915-8C26-F94484F41128}"/>
              </a:ext>
            </a:extLst>
          </p:cNvPr>
          <p:cNvSpPr txBox="1"/>
          <p:nvPr/>
        </p:nvSpPr>
        <p:spPr>
          <a:xfrm>
            <a:off x="7652723" y="5845276"/>
            <a:ext cx="22231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متوازي أضلاع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C7424A8-C09B-D089-764B-C06D4C7002D9}"/>
              </a:ext>
            </a:extLst>
          </p:cNvPr>
          <p:cNvSpPr txBox="1"/>
          <p:nvPr/>
        </p:nvSpPr>
        <p:spPr>
          <a:xfrm>
            <a:off x="597946" y="5776438"/>
            <a:ext cx="4187087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لأنه شكل رباعي فيه ضلعان متقابلان </a:t>
            </a:r>
            <a:r>
              <a:rPr kumimoji="0" lang="ar-KW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متطابقان</a:t>
            </a: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ومتوازيان</a:t>
            </a:r>
            <a:endParaRPr kumimoji="0" lang="ar-KW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523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18" grpId="0"/>
      <p:bldP spid="21" grpId="0"/>
      <p:bldP spid="22" grpId="0"/>
      <p:bldP spid="23" grpId="0"/>
      <p:bldP spid="31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A8F14CF0-1605-41EB-A5D6-A4F717482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5939A5D-55AA-414F-9863-AC7503952369}"/>
              </a:ext>
            </a:extLst>
          </p:cNvPr>
          <p:cNvSpPr txBox="1"/>
          <p:nvPr/>
        </p:nvSpPr>
        <p:spPr>
          <a:xfrm>
            <a:off x="10137913" y="397544"/>
            <a:ext cx="22475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تمرن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FF198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7DE7388-0055-4E0E-A918-691AD3209EC4}"/>
              </a:ext>
            </a:extLst>
          </p:cNvPr>
          <p:cNvGrpSpPr/>
          <p:nvPr/>
        </p:nvGrpSpPr>
        <p:grpSpPr>
          <a:xfrm>
            <a:off x="0" y="75438"/>
            <a:ext cx="1463040" cy="1200329"/>
            <a:chOff x="7419703" y="1502229"/>
            <a:chExt cx="1463040" cy="1200329"/>
          </a:xfrm>
        </p:grpSpPr>
        <p:sp>
          <p:nvSpPr>
            <p:cNvPr id="9" name="قلب 8">
              <a:extLst>
                <a:ext uri="{FF2B5EF4-FFF2-40B4-BE49-F238E27FC236}">
                  <a16:creationId xmlns:a16="http://schemas.microsoft.com/office/drawing/2014/main" id="{FC581BC9-C1C8-4231-9C77-616CC62D4098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6117DF66-09D9-45EF-86F3-4452B8445D92}"/>
                </a:ext>
              </a:extLst>
            </p:cNvPr>
            <p:cNvSpPr txBox="1"/>
            <p:nvPr/>
          </p:nvSpPr>
          <p:spPr>
            <a:xfrm>
              <a:off x="7511143" y="1502229"/>
              <a:ext cx="128016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صفحة 93</a:t>
              </a:r>
              <a:endPara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ADFDE75C-6720-E495-3F86-6F7ACDB27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5" y="397544"/>
            <a:ext cx="6610350" cy="19812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6AD7B45-950D-40BC-CFB0-F2A494F15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2" y="397544"/>
            <a:ext cx="2667000" cy="261937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FC6024A-F12F-D566-BD4F-DCA186F97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371" y="2654887"/>
            <a:ext cx="1647825" cy="54292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1CF9486-B40F-5640-670A-4497A59F7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971" y="4891551"/>
            <a:ext cx="2943225" cy="69532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2D46DEA1-A2BA-FA32-CD7B-F57BF7917762}"/>
              </a:ext>
            </a:extLst>
          </p:cNvPr>
          <p:cNvGrpSpPr/>
          <p:nvPr/>
        </p:nvGrpSpPr>
        <p:grpSpPr>
          <a:xfrm>
            <a:off x="361536" y="5244135"/>
            <a:ext cx="2365513" cy="461665"/>
            <a:chOff x="361536" y="5244135"/>
            <a:chExt cx="2365513" cy="461665"/>
          </a:xfrm>
        </p:grpSpPr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887C5035-6ABB-4D61-0C50-2D7B449A0417}"/>
                </a:ext>
              </a:extLst>
            </p:cNvPr>
            <p:cNvSpPr txBox="1"/>
            <p:nvPr/>
          </p:nvSpPr>
          <p:spPr>
            <a:xfrm>
              <a:off x="361536" y="5244135"/>
              <a:ext cx="236551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تابع </a:t>
              </a:r>
              <a:endPara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9" name="سهم: لليسار 18">
              <a:extLst>
                <a:ext uri="{FF2B5EF4-FFF2-40B4-BE49-F238E27FC236}">
                  <a16:creationId xmlns:a16="http://schemas.microsoft.com/office/drawing/2014/main" id="{3F3175F0-9BD6-20F5-F4D6-8C82D5F77D98}"/>
                </a:ext>
              </a:extLst>
            </p:cNvPr>
            <p:cNvSpPr/>
            <p:nvPr/>
          </p:nvSpPr>
          <p:spPr>
            <a:xfrm>
              <a:off x="576470" y="5305632"/>
              <a:ext cx="586409" cy="33867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B19949D4-62C0-1309-292A-75547AC51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6252" y="2702800"/>
            <a:ext cx="4991100" cy="66675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E6975A8-A83F-D822-41B9-505B6CF1A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4821" y="3363685"/>
            <a:ext cx="3257550" cy="542925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8D3914A-F7A8-E95F-0015-C622D50A59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0221" y="4024755"/>
            <a:ext cx="1962150" cy="65722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0B848B6-9109-ABB9-FE6F-7DF5F23A0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9286" y="5010357"/>
            <a:ext cx="341947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A8F14CF0-1605-41EB-A5D6-A4F717482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5939A5D-55AA-414F-9863-AC7503952369}"/>
              </a:ext>
            </a:extLst>
          </p:cNvPr>
          <p:cNvSpPr txBox="1"/>
          <p:nvPr/>
        </p:nvSpPr>
        <p:spPr>
          <a:xfrm>
            <a:off x="10137913" y="397544"/>
            <a:ext cx="1560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البرهان: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FF198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7DE7388-0055-4E0E-A918-691AD3209EC4}"/>
              </a:ext>
            </a:extLst>
          </p:cNvPr>
          <p:cNvGrpSpPr/>
          <p:nvPr/>
        </p:nvGrpSpPr>
        <p:grpSpPr>
          <a:xfrm>
            <a:off x="0" y="75438"/>
            <a:ext cx="1463040" cy="1200329"/>
            <a:chOff x="7419703" y="1502229"/>
            <a:chExt cx="1463040" cy="1200329"/>
          </a:xfrm>
        </p:grpSpPr>
        <p:sp>
          <p:nvSpPr>
            <p:cNvPr id="9" name="قلب 8">
              <a:extLst>
                <a:ext uri="{FF2B5EF4-FFF2-40B4-BE49-F238E27FC236}">
                  <a16:creationId xmlns:a16="http://schemas.microsoft.com/office/drawing/2014/main" id="{FC581BC9-C1C8-4231-9C77-616CC62D4098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6117DF66-09D9-45EF-86F3-4452B8445D92}"/>
                </a:ext>
              </a:extLst>
            </p:cNvPr>
            <p:cNvSpPr txBox="1"/>
            <p:nvPr/>
          </p:nvSpPr>
          <p:spPr>
            <a:xfrm>
              <a:off x="7511143" y="1502229"/>
              <a:ext cx="128016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صفحة 93</a:t>
              </a:r>
              <a:endPara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D6AD7B45-950D-40BC-CFB0-F2A494F15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2" y="397544"/>
            <a:ext cx="2667000" cy="26193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257BB57-70B7-9833-3F5D-ABDCC6FDC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697" y="1010309"/>
            <a:ext cx="3267075" cy="2952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2D926B7-22E8-FA56-7EC0-6AC02E6A7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499" y="1305584"/>
            <a:ext cx="3486150" cy="47625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457777C-2BAC-5718-6657-A7AD676B2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447" y="1734209"/>
            <a:ext cx="2981325" cy="34290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E8A07F1-48AF-2E7F-3177-53076E1FB0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297" y="2149174"/>
            <a:ext cx="3419475" cy="31432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1BD9D4D3-95F4-A003-034D-FB8031A04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9722" y="2535564"/>
            <a:ext cx="3067050" cy="314325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FB7E70D0-96B6-29CA-510C-04DBA0DA4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1527" y="2859186"/>
            <a:ext cx="2457450" cy="35242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744548C3-1D6C-067C-E497-8CBF219959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6852" y="2830839"/>
            <a:ext cx="3114675" cy="35242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091A5500-DC7B-A72A-F485-074D3DB0E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2198" y="3204462"/>
            <a:ext cx="5444574" cy="548153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D5D1D80F-700E-E1DA-3D9A-FC428122C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8178" y="3694329"/>
            <a:ext cx="1628775" cy="428625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3E936761-FF06-76D9-1459-E4FEAD322B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2017" y="3731802"/>
            <a:ext cx="3124200" cy="438150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D39DCD51-4B73-9E69-DA75-E4508B5A1D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2123" y="4222516"/>
            <a:ext cx="6486525" cy="361950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D9A53477-63B2-9FE9-CF46-DD9F1B252A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4485" y="4646969"/>
            <a:ext cx="2819400" cy="333375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AE8BBDD4-CEDC-0685-F8E6-731E050A27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80652" y="4657921"/>
            <a:ext cx="6134100" cy="323850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C03639DC-C9C9-E133-9AE8-F0ABC2DFA6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28652" y="5009179"/>
            <a:ext cx="2600325" cy="400050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E87B6739-81FE-1A6E-8F6A-5E5C1215565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59339" y="5120559"/>
            <a:ext cx="6134100" cy="29527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A2D95BEC-7F0C-3F9E-3AC6-32DE4384FB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33460" y="5464856"/>
            <a:ext cx="7210425" cy="361950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09AE0863-7548-EB12-8031-F893774D76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71502" y="5966250"/>
            <a:ext cx="26574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59C6C9E0-C688-4D47-AF81-0FB81D4D2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E7088B3-6617-E969-4650-9B7CFCB5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3" y="393838"/>
            <a:ext cx="11153775" cy="348615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018D1D9-16D7-F4C9-5CE3-FF3376334A85}"/>
              </a:ext>
            </a:extLst>
          </p:cNvPr>
          <p:cNvGrpSpPr/>
          <p:nvPr/>
        </p:nvGrpSpPr>
        <p:grpSpPr>
          <a:xfrm>
            <a:off x="0" y="75438"/>
            <a:ext cx="1463040" cy="1200329"/>
            <a:chOff x="7419703" y="1502229"/>
            <a:chExt cx="1463040" cy="1200329"/>
          </a:xfrm>
        </p:grpSpPr>
        <p:sp>
          <p:nvSpPr>
            <p:cNvPr id="16" name="قلب 15">
              <a:extLst>
                <a:ext uri="{FF2B5EF4-FFF2-40B4-BE49-F238E27FC236}">
                  <a16:creationId xmlns:a16="http://schemas.microsoft.com/office/drawing/2014/main" id="{A2511CA2-7654-34C1-9C02-EC6D65E60179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C5F11731-0E52-7C0E-E7EB-3BB3B161BAD6}"/>
                </a:ext>
              </a:extLst>
            </p:cNvPr>
            <p:cNvSpPr txBox="1"/>
            <p:nvPr/>
          </p:nvSpPr>
          <p:spPr>
            <a:xfrm>
              <a:off x="7511143" y="1502229"/>
              <a:ext cx="128016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صفحة 92</a:t>
              </a:r>
              <a:endPara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7D2B01B5-F8AC-21DF-EAD4-9B003717F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919" y="1987827"/>
            <a:ext cx="1695450" cy="45720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1AA48DB-CC43-565E-72D6-188AB46E7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691" y="1990311"/>
            <a:ext cx="1600200" cy="51435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D49E6C93-F1D3-FA1D-E9B5-DCB11A997F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76" b="-14286"/>
          <a:stretch/>
        </p:blipFill>
        <p:spPr>
          <a:xfrm>
            <a:off x="5160893" y="2425149"/>
            <a:ext cx="4032803" cy="68579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46BA4B9-25F8-399A-771C-008087874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5919" y="3316268"/>
            <a:ext cx="282892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4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59C6C9E0-C688-4D47-AF81-0FB81D4D2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BE3DFBD-E624-266B-5F92-011720223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65" b="77759"/>
          <a:stretch/>
        </p:blipFill>
        <p:spPr>
          <a:xfrm>
            <a:off x="9155333" y="393838"/>
            <a:ext cx="2580396" cy="775352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65DCC31-01DD-4D2A-43F4-60812929C426}"/>
              </a:ext>
            </a:extLst>
          </p:cNvPr>
          <p:cNvGrpSpPr/>
          <p:nvPr/>
        </p:nvGrpSpPr>
        <p:grpSpPr>
          <a:xfrm>
            <a:off x="2191679" y="1674071"/>
            <a:ext cx="9544050" cy="4410075"/>
            <a:chOff x="2191679" y="1674071"/>
            <a:chExt cx="9544050" cy="441007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EC7896A0-9703-5481-CEE6-F6648C2E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1679" y="1674071"/>
              <a:ext cx="9544050" cy="4410075"/>
            </a:xfrm>
            <a:prstGeom prst="rect">
              <a:avLst/>
            </a:prstGeom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CFEDF8D2-329D-FB74-EA6E-0F3124F0F136}"/>
                </a:ext>
              </a:extLst>
            </p:cNvPr>
            <p:cNvSpPr/>
            <p:nvPr/>
          </p:nvSpPr>
          <p:spPr>
            <a:xfrm>
              <a:off x="4870588" y="1769165"/>
              <a:ext cx="1917838" cy="4002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F0F80AF7-B97B-433D-52DD-1E89B830112D}"/>
                </a:ext>
              </a:extLst>
            </p:cNvPr>
            <p:cNvSpPr/>
            <p:nvPr/>
          </p:nvSpPr>
          <p:spPr>
            <a:xfrm>
              <a:off x="7158558" y="4737520"/>
              <a:ext cx="2144468" cy="4002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5E7088B3-6617-E969-4650-9B7CFCB56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051" b="10656"/>
          <a:stretch/>
        </p:blipFill>
        <p:spPr>
          <a:xfrm>
            <a:off x="535784" y="393838"/>
            <a:ext cx="2336626" cy="311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BFE7B54-0AF9-ECA3-B5F4-FACB99AB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184" y="1674071"/>
            <a:ext cx="981075" cy="49530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018D1D9-16D7-F4C9-5CE3-FF3376334A85}"/>
              </a:ext>
            </a:extLst>
          </p:cNvPr>
          <p:cNvGrpSpPr/>
          <p:nvPr/>
        </p:nvGrpSpPr>
        <p:grpSpPr>
          <a:xfrm>
            <a:off x="0" y="-53769"/>
            <a:ext cx="1463040" cy="1200329"/>
            <a:chOff x="7419703" y="1502229"/>
            <a:chExt cx="1463040" cy="1200329"/>
          </a:xfrm>
        </p:grpSpPr>
        <p:sp>
          <p:nvSpPr>
            <p:cNvPr id="16" name="قلب 15">
              <a:extLst>
                <a:ext uri="{FF2B5EF4-FFF2-40B4-BE49-F238E27FC236}">
                  <a16:creationId xmlns:a16="http://schemas.microsoft.com/office/drawing/2014/main" id="{A2511CA2-7654-34C1-9C02-EC6D65E60179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C5F11731-0E52-7C0E-E7EB-3BB3B161BAD6}"/>
                </a:ext>
              </a:extLst>
            </p:cNvPr>
            <p:cNvSpPr txBox="1"/>
            <p:nvPr/>
          </p:nvSpPr>
          <p:spPr>
            <a:xfrm>
              <a:off x="7511143" y="1502229"/>
              <a:ext cx="128016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صفحة 92</a:t>
              </a:r>
              <a:endPara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FEF63714-61C6-0064-14C5-C0257E311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861" y="2442545"/>
            <a:ext cx="1066800" cy="54292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5B9A519-4BDE-5D47-91C0-12F4264EF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555" y="2576723"/>
            <a:ext cx="638175" cy="4286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307E971-F716-514D-A51F-69759F890E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6396" y="3148012"/>
            <a:ext cx="923925" cy="56197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DF262A6-B73B-B5D1-00AC-CC3D17F15A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0588" y="3908924"/>
            <a:ext cx="1695450" cy="50482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B96C0C0-CB61-C9AB-CB68-07E077A6D6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2291" y="5441282"/>
            <a:ext cx="31527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0">
            <a:extLst>
              <a:ext uri="{FF2B5EF4-FFF2-40B4-BE49-F238E27FC236}">
                <a16:creationId xmlns:a16="http://schemas.microsoft.com/office/drawing/2014/main" id="{E6FC040C-BD04-C837-1AB9-DE16BF2A993E}"/>
              </a:ext>
            </a:extLst>
          </p:cNvPr>
          <p:cNvGrpSpPr/>
          <p:nvPr/>
        </p:nvGrpSpPr>
        <p:grpSpPr>
          <a:xfrm>
            <a:off x="2869705" y="1880222"/>
            <a:ext cx="5233278" cy="146367"/>
            <a:chOff x="2352579" y="2240280"/>
            <a:chExt cx="8422799" cy="261257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60000">
                <a:schemeClr val="bg1">
                  <a:lumMod val="6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</p:grpSpPr>
        <p:sp>
          <p:nvSpPr>
            <p:cNvPr id="3" name="مستطيل 4">
              <a:extLst>
                <a:ext uri="{FF2B5EF4-FFF2-40B4-BE49-F238E27FC236}">
                  <a16:creationId xmlns:a16="http://schemas.microsoft.com/office/drawing/2014/main" id="{09AEBB69-BC4D-C69C-DB32-C8A3727DE249}"/>
                </a:ext>
              </a:extLst>
            </p:cNvPr>
            <p:cNvSpPr/>
            <p:nvPr/>
          </p:nvSpPr>
          <p:spPr>
            <a:xfrm>
              <a:off x="2352579" y="2240280"/>
              <a:ext cx="8307977" cy="2612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97" rtl="0">
                <a:defRPr/>
              </a:pPr>
              <a:endParaRPr lang="ar-EG" sz="949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" name="شكل بيضاوي 5">
              <a:extLst>
                <a:ext uri="{FF2B5EF4-FFF2-40B4-BE49-F238E27FC236}">
                  <a16:creationId xmlns:a16="http://schemas.microsoft.com/office/drawing/2014/main" id="{ECD7EDAA-E324-A148-F14E-1E20EBAC87B6}"/>
                </a:ext>
              </a:extLst>
            </p:cNvPr>
            <p:cNvSpPr/>
            <p:nvPr/>
          </p:nvSpPr>
          <p:spPr>
            <a:xfrm>
              <a:off x="10513370" y="2240280"/>
              <a:ext cx="262008" cy="261257"/>
            </a:xfrm>
            <a:prstGeom prst="ellipse">
              <a:avLst/>
            </a:prstGeom>
            <a:gradFill flip="none" rotWithShape="1">
              <a:gsLst>
                <a:gs pos="28000">
                  <a:schemeClr val="tx1">
                    <a:lumMod val="75000"/>
                    <a:lumOff val="25000"/>
                  </a:schemeClr>
                </a:gs>
                <a:gs pos="60000">
                  <a:schemeClr val="bg1">
                    <a:lumMod val="6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97" rtl="0">
                <a:defRPr/>
              </a:pPr>
              <a:endParaRPr lang="ar-EG" sz="949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6" name="شكل حر: شكل 23">
            <a:extLst>
              <a:ext uri="{FF2B5EF4-FFF2-40B4-BE49-F238E27FC236}">
                <a16:creationId xmlns:a16="http://schemas.microsoft.com/office/drawing/2014/main" id="{C750D3B9-3D18-38C7-1616-CFA8ABECC96E}"/>
              </a:ext>
            </a:extLst>
          </p:cNvPr>
          <p:cNvSpPr/>
          <p:nvPr/>
        </p:nvSpPr>
        <p:spPr>
          <a:xfrm>
            <a:off x="3401421" y="1880221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20AD76">
                  <a:shade val="30000"/>
                  <a:satMod val="115000"/>
                </a:srgbClr>
              </a:gs>
              <a:gs pos="50000">
                <a:srgbClr val="20AD76">
                  <a:shade val="67500"/>
                  <a:satMod val="115000"/>
                </a:srgbClr>
              </a:gs>
              <a:gs pos="100000">
                <a:srgbClr val="20AD7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797" rtl="0">
              <a:defRPr/>
            </a:pPr>
            <a:endParaRPr lang="ar-EG" sz="949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شكل حر: شكل 27">
            <a:extLst>
              <a:ext uri="{FF2B5EF4-FFF2-40B4-BE49-F238E27FC236}">
                <a16:creationId xmlns:a16="http://schemas.microsoft.com/office/drawing/2014/main" id="{B606B738-0CA9-0E0D-0DA3-6FE50E210166}"/>
              </a:ext>
            </a:extLst>
          </p:cNvPr>
          <p:cNvSpPr/>
          <p:nvPr/>
        </p:nvSpPr>
        <p:spPr>
          <a:xfrm>
            <a:off x="4917850" y="1880221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9584">
                  <a:shade val="30000"/>
                  <a:satMod val="115000"/>
                </a:srgbClr>
              </a:gs>
              <a:gs pos="50000">
                <a:srgbClr val="009584">
                  <a:shade val="67500"/>
                  <a:satMod val="115000"/>
                </a:srgbClr>
              </a:gs>
              <a:gs pos="100000">
                <a:srgbClr val="00958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797" rtl="0">
              <a:defRPr/>
            </a:pPr>
            <a:endParaRPr lang="ar-EG" sz="949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" name="شكل حر: شكل 31">
            <a:extLst>
              <a:ext uri="{FF2B5EF4-FFF2-40B4-BE49-F238E27FC236}">
                <a16:creationId xmlns:a16="http://schemas.microsoft.com/office/drawing/2014/main" id="{607D1431-FD61-A0F8-52B3-356F61330072}"/>
              </a:ext>
            </a:extLst>
          </p:cNvPr>
          <p:cNvSpPr/>
          <p:nvPr/>
        </p:nvSpPr>
        <p:spPr>
          <a:xfrm>
            <a:off x="6706469" y="1872109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B83">
                  <a:shade val="30000"/>
                  <a:satMod val="115000"/>
                </a:srgbClr>
              </a:gs>
              <a:gs pos="50000">
                <a:srgbClr val="007B83">
                  <a:shade val="67500"/>
                  <a:satMod val="115000"/>
                </a:srgbClr>
              </a:gs>
              <a:gs pos="100000">
                <a:srgbClr val="007B8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797" rtl="0">
              <a:defRPr/>
            </a:pPr>
            <a:endParaRPr lang="ar-EG" sz="949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9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BEAD87CA-34D4-DC8E-2DB6-C029A347E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04" y="2530178"/>
            <a:ext cx="2799991" cy="3069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E2BE5-CAC2-43EA-5687-3E1E2207FFB3}"/>
              </a:ext>
            </a:extLst>
          </p:cNvPr>
          <p:cNvSpPr txBox="1"/>
          <p:nvPr/>
        </p:nvSpPr>
        <p:spPr>
          <a:xfrm>
            <a:off x="6746483" y="2358896"/>
            <a:ext cx="848502" cy="96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797" rtl="0">
              <a:defRPr/>
            </a:pPr>
            <a:r>
              <a:rPr lang="ar-KW" sz="2848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rPr>
              <a:t>فاصل </a:t>
            </a:r>
            <a:endParaRPr lang="en-US" sz="2848" b="1" dirty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67BD8-4D42-8BA8-A6EB-27EBB5162238}"/>
              </a:ext>
            </a:extLst>
          </p:cNvPr>
          <p:cNvSpPr txBox="1"/>
          <p:nvPr/>
        </p:nvSpPr>
        <p:spPr>
          <a:xfrm>
            <a:off x="4907869" y="2386002"/>
            <a:ext cx="9216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797" rtl="0">
              <a:defRPr/>
            </a:pPr>
            <a:r>
              <a:rPr lang="ar-KW" sz="2848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rPr>
              <a:t>و   </a:t>
            </a:r>
            <a:endParaRPr lang="en-US" sz="2848" b="1" dirty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633A0-D3BB-7F70-33C1-6EB28ADF17E6}"/>
              </a:ext>
            </a:extLst>
          </p:cNvPr>
          <p:cNvSpPr txBox="1"/>
          <p:nvPr/>
        </p:nvSpPr>
        <p:spPr>
          <a:xfrm>
            <a:off x="3341695" y="2443359"/>
            <a:ext cx="1227340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797" rtl="0">
              <a:defRPr/>
            </a:pPr>
            <a:r>
              <a:rPr lang="ar-KW" sz="2848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rPr>
              <a:t>نواصل</a:t>
            </a:r>
            <a:endParaRPr lang="en-US" sz="2848" b="1" dirty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418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0E1B62-DD50-409E-9675-04FB6EF07B94}"/>
              </a:ext>
            </a:extLst>
          </p:cNvPr>
          <p:cNvSpPr/>
          <p:nvPr/>
        </p:nvSpPr>
        <p:spPr>
          <a:xfrm>
            <a:off x="7236876" y="779428"/>
            <a:ext cx="716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rtl="0"/>
            <a:r>
              <a:rPr lang="ar-AE" sz="2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لعبـة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B21B62-FB81-44C7-9471-6F614F6BD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15" y="587031"/>
            <a:ext cx="5846571" cy="3164098"/>
          </a:xfrm>
          <a:prstGeom prst="rect">
            <a:avLst/>
          </a:prstGeom>
        </p:spPr>
      </p:pic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FBA93540-6A25-4911-A211-9EB10B5D8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218" y1="55659" x2="18464" y2="63783"/>
                        <a14:foregroundMark x1="14919" y1="56023" x2="13983" y2="58731"/>
                        <a14:foregroundMark x1="17036" y1="69159" x2="17036" y2="69159"/>
                        <a14:foregroundMark x1="36583" y1="63015" x2="40128" y2="63581"/>
                        <a14:foregroundMark x1="17873" y1="71625" x2="17873" y2="7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51240" r="18366" b="7956"/>
          <a:stretch/>
        </p:blipFill>
        <p:spPr>
          <a:xfrm rot="806794">
            <a:off x="6388639" y="4131370"/>
            <a:ext cx="3692563" cy="2564005"/>
          </a:xfrm>
          <a:prstGeom prst="rect">
            <a:avLst/>
          </a:prstGeom>
        </p:spPr>
      </p:pic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9C42F8FB-A5BF-4287-AF5E-7B5EE3AECD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1" b="49232" l="23486" r="82521">
                        <a14:foregroundMark x1="23535" y1="35125" x2="31413" y2="31528"/>
                        <a14:foregroundMark x1="32890" y1="26677" x2="35992" y2="23161"/>
                        <a14:foregroundMark x1="41064" y1="32013" x2="47514" y2="33468"/>
                        <a14:foregroundMark x1="61152" y1="31326" x2="57115" y2="35327"/>
                        <a14:foregroundMark x1="56278" y1="32417" x2="58690" y2="31447"/>
                        <a14:foregroundMark x1="56573" y1="31205" x2="55047" y2="35247"/>
                        <a14:foregroundMark x1="58936" y1="35125" x2="61201" y2="32336"/>
                        <a14:foregroundMark x1="41950" y1="35085" x2="50615" y2="27082"/>
                        <a14:foregroundMark x1="40817" y1="33953" x2="44264" y2="34479"/>
                        <a14:foregroundMark x1="45938" y1="34479" x2="45495" y2="33023"/>
                        <a14:foregroundMark x1="45692" y1="34357" x2="47120" y2="35772"/>
                        <a14:foregroundMark x1="45692" y1="48626" x2="45790" y2="46039"/>
                        <a14:foregroundMark x1="55391" y1="49272" x2="53816" y2="47373"/>
                        <a14:foregroundMark x1="55293" y1="48262" x2="55293" y2="48262"/>
                        <a14:foregroundMark x1="76908" y1="18715" x2="78385" y2="14511"/>
                        <a14:foregroundMark x1="74397" y1="22757" x2="74397" y2="22757"/>
                        <a14:foregroundMark x1="78582" y1="22959" x2="79370" y2="23484"/>
                        <a14:foregroundMark x1="75185" y1="26192" x2="75185" y2="26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57" t="12324" r="10249" b="46872"/>
          <a:stretch/>
        </p:blipFill>
        <p:spPr>
          <a:xfrm rot="20664437">
            <a:off x="1990460" y="4061496"/>
            <a:ext cx="3898800" cy="2707210"/>
          </a:xfrm>
          <a:prstGeom prst="rect">
            <a:avLst/>
          </a:prstGeom>
        </p:spPr>
      </p:pic>
      <p:sp>
        <p:nvSpPr>
          <p:cNvPr id="18" name="Oval 17">
            <a:hlinkClick r:id="" action="ppaction://noaction"/>
            <a:extLst>
              <a:ext uri="{FF2B5EF4-FFF2-40B4-BE49-F238E27FC236}">
                <a16:creationId xmlns:a16="http://schemas.microsoft.com/office/drawing/2014/main" id="{7275985C-415A-4901-A463-289C2FB7E959}"/>
              </a:ext>
            </a:extLst>
          </p:cNvPr>
          <p:cNvSpPr/>
          <p:nvPr/>
        </p:nvSpPr>
        <p:spPr>
          <a:xfrm>
            <a:off x="5115338" y="2792388"/>
            <a:ext cx="1961322" cy="1205948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AE" sz="6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ابدأ</a:t>
            </a:r>
            <a:endParaRPr lang="en-US" sz="66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4724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V">
            <a:extLst>
              <a:ext uri="{FF2B5EF4-FFF2-40B4-BE49-F238E27FC236}">
                <a16:creationId xmlns:a16="http://schemas.microsoft.com/office/drawing/2014/main" id="{AE8DB2A9-B1BF-4CB9-A714-7A702F65729E}"/>
              </a:ext>
            </a:extLst>
          </p:cNvPr>
          <p:cNvSpPr/>
          <p:nvPr/>
        </p:nvSpPr>
        <p:spPr>
          <a:xfrm>
            <a:off x="3178175" y="2293939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x">
            <a:extLst>
              <a:ext uri="{FF2B5EF4-FFF2-40B4-BE49-F238E27FC236}">
                <a16:creationId xmlns:a16="http://schemas.microsoft.com/office/drawing/2014/main" id="{CA0F4500-DC8F-4E7E-92A5-C0675D28BD3D}"/>
              </a:ext>
            </a:extLst>
          </p:cNvPr>
          <p:cNvSpPr/>
          <p:nvPr/>
        </p:nvSpPr>
        <p:spPr>
          <a:xfrm>
            <a:off x="4175125" y="2290764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rtl="0">
              <a:defRPr/>
            </a:pPr>
            <a:endParaRPr lang="en-GB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ch">
            <a:extLst>
              <a:ext uri="{FF2B5EF4-FFF2-40B4-BE49-F238E27FC236}">
                <a16:creationId xmlns:a16="http://schemas.microsoft.com/office/drawing/2014/main" id="{40D52B38-720F-4DE5-A69A-CDFEFAD2964B}"/>
              </a:ext>
            </a:extLst>
          </p:cNvPr>
          <p:cNvSpPr/>
          <p:nvPr/>
        </p:nvSpPr>
        <p:spPr>
          <a:xfrm>
            <a:off x="5173663" y="2287589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sh">
            <a:extLst>
              <a:ext uri="{FF2B5EF4-FFF2-40B4-BE49-F238E27FC236}">
                <a16:creationId xmlns:a16="http://schemas.microsoft.com/office/drawing/2014/main" id="{3E0125F1-B7BE-4827-AADF-3D09BB9B144D}"/>
              </a:ext>
            </a:extLst>
          </p:cNvPr>
          <p:cNvSpPr/>
          <p:nvPr/>
        </p:nvSpPr>
        <p:spPr>
          <a:xfrm>
            <a:off x="6170613" y="2284414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rtl="0"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j">
            <a:extLst>
              <a:ext uri="{FF2B5EF4-FFF2-40B4-BE49-F238E27FC236}">
                <a16:creationId xmlns:a16="http://schemas.microsoft.com/office/drawing/2014/main" id="{49F1E6FD-7B57-461A-802F-DFF1056E9E4A}"/>
              </a:ext>
            </a:extLst>
          </p:cNvPr>
          <p:cNvSpPr/>
          <p:nvPr/>
        </p:nvSpPr>
        <p:spPr>
          <a:xfrm>
            <a:off x="7169150" y="2281239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y">
            <a:extLst>
              <a:ext uri="{FF2B5EF4-FFF2-40B4-BE49-F238E27FC236}">
                <a16:creationId xmlns:a16="http://schemas.microsoft.com/office/drawing/2014/main" id="{D26FE04F-807B-4670-A704-D4F185726214}"/>
              </a:ext>
            </a:extLst>
          </p:cNvPr>
          <p:cNvSpPr/>
          <p:nvPr/>
        </p:nvSpPr>
        <p:spPr>
          <a:xfrm>
            <a:off x="8167688" y="2266950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z">
            <a:extLst>
              <a:ext uri="{FF2B5EF4-FFF2-40B4-BE49-F238E27FC236}">
                <a16:creationId xmlns:a16="http://schemas.microsoft.com/office/drawing/2014/main" id="{447FB698-666B-4411-A7B3-12D1D6AD8993}"/>
              </a:ext>
            </a:extLst>
          </p:cNvPr>
          <p:cNvSpPr/>
          <p:nvPr/>
        </p:nvSpPr>
        <p:spPr>
          <a:xfrm>
            <a:off x="3187700" y="3252789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w">
            <a:extLst>
              <a:ext uri="{FF2B5EF4-FFF2-40B4-BE49-F238E27FC236}">
                <a16:creationId xmlns:a16="http://schemas.microsoft.com/office/drawing/2014/main" id="{425F2820-1693-42E4-AF72-0D398F2747BD}"/>
              </a:ext>
            </a:extLst>
          </p:cNvPr>
          <p:cNvSpPr/>
          <p:nvPr/>
        </p:nvSpPr>
        <p:spPr>
          <a:xfrm>
            <a:off x="4175125" y="3257550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j">
            <a:extLst>
              <a:ext uri="{FF2B5EF4-FFF2-40B4-BE49-F238E27FC236}">
                <a16:creationId xmlns:a16="http://schemas.microsoft.com/office/drawing/2014/main" id="{67BF9054-3AE1-4759-AA0D-1CC069B88EBB}"/>
              </a:ext>
            </a:extLst>
          </p:cNvPr>
          <p:cNvSpPr/>
          <p:nvPr/>
        </p:nvSpPr>
        <p:spPr>
          <a:xfrm>
            <a:off x="5184775" y="3257550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w">
            <a:extLst>
              <a:ext uri="{FF2B5EF4-FFF2-40B4-BE49-F238E27FC236}">
                <a16:creationId xmlns:a16="http://schemas.microsoft.com/office/drawing/2014/main" id="{FFC90CEE-C5D7-404A-A4BE-3CAD44E97E43}"/>
              </a:ext>
            </a:extLst>
          </p:cNvPr>
          <p:cNvSpPr/>
          <p:nvPr/>
        </p:nvSpPr>
        <p:spPr>
          <a:xfrm>
            <a:off x="6170613" y="3249614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1" name="qu">
            <a:extLst>
              <a:ext uri="{FF2B5EF4-FFF2-40B4-BE49-F238E27FC236}">
                <a16:creationId xmlns:a16="http://schemas.microsoft.com/office/drawing/2014/main" id="{E169A534-8C4A-496E-B63B-07FB195A56ED}"/>
              </a:ext>
            </a:extLst>
          </p:cNvPr>
          <p:cNvSpPr/>
          <p:nvPr/>
        </p:nvSpPr>
        <p:spPr>
          <a:xfrm>
            <a:off x="7180263" y="3232150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ng">
            <a:extLst>
              <a:ext uri="{FF2B5EF4-FFF2-40B4-BE49-F238E27FC236}">
                <a16:creationId xmlns:a16="http://schemas.microsoft.com/office/drawing/2014/main" id="{E4146BD8-6C3D-429B-ABF7-48D2ED80212B}"/>
              </a:ext>
            </a:extLst>
          </p:cNvPr>
          <p:cNvSpPr/>
          <p:nvPr/>
        </p:nvSpPr>
        <p:spPr>
          <a:xfrm>
            <a:off x="8167688" y="3230564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sh 2">
            <a:extLst>
              <a:ext uri="{FF2B5EF4-FFF2-40B4-BE49-F238E27FC236}">
                <a16:creationId xmlns:a16="http://schemas.microsoft.com/office/drawing/2014/main" id="{51D6244C-E4FD-4EFC-B9B8-4445CD220C63}"/>
              </a:ext>
            </a:extLst>
          </p:cNvPr>
          <p:cNvSpPr/>
          <p:nvPr/>
        </p:nvSpPr>
        <p:spPr>
          <a:xfrm>
            <a:off x="3187700" y="4205289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qu 2">
            <a:extLst>
              <a:ext uri="{FF2B5EF4-FFF2-40B4-BE49-F238E27FC236}">
                <a16:creationId xmlns:a16="http://schemas.microsoft.com/office/drawing/2014/main" id="{F83FD1F4-6D46-4A47-A63C-A146A8D3293A}"/>
              </a:ext>
            </a:extLst>
          </p:cNvPr>
          <p:cNvSpPr/>
          <p:nvPr/>
        </p:nvSpPr>
        <p:spPr>
          <a:xfrm>
            <a:off x="4175125" y="4202114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9" name="th">
            <a:extLst>
              <a:ext uri="{FF2B5EF4-FFF2-40B4-BE49-F238E27FC236}">
                <a16:creationId xmlns:a16="http://schemas.microsoft.com/office/drawing/2014/main" id="{DD0818AE-A20C-4E04-84CB-EC02CF2DC45D}"/>
              </a:ext>
            </a:extLst>
          </p:cNvPr>
          <p:cNvSpPr/>
          <p:nvPr/>
        </p:nvSpPr>
        <p:spPr>
          <a:xfrm>
            <a:off x="5184775" y="4198939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zz">
            <a:extLst>
              <a:ext uri="{FF2B5EF4-FFF2-40B4-BE49-F238E27FC236}">
                <a16:creationId xmlns:a16="http://schemas.microsoft.com/office/drawing/2014/main" id="{108B2B9A-CAAE-4753-9E1B-148804B5C2C0}"/>
              </a:ext>
            </a:extLst>
          </p:cNvPr>
          <p:cNvSpPr/>
          <p:nvPr/>
        </p:nvSpPr>
        <p:spPr>
          <a:xfrm>
            <a:off x="6170613" y="4195764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ng 2">
            <a:extLst>
              <a:ext uri="{FF2B5EF4-FFF2-40B4-BE49-F238E27FC236}">
                <a16:creationId xmlns:a16="http://schemas.microsoft.com/office/drawing/2014/main" id="{284C1D90-6948-48E1-B8E8-CE3A5B7F4D91}"/>
              </a:ext>
            </a:extLst>
          </p:cNvPr>
          <p:cNvSpPr/>
          <p:nvPr/>
        </p:nvSpPr>
        <p:spPr>
          <a:xfrm>
            <a:off x="7180263" y="4192589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y 2">
            <a:extLst>
              <a:ext uri="{FF2B5EF4-FFF2-40B4-BE49-F238E27FC236}">
                <a16:creationId xmlns:a16="http://schemas.microsoft.com/office/drawing/2014/main" id="{BBBB15B6-ECCD-40C5-B284-0159D2447EAB}"/>
              </a:ext>
            </a:extLst>
          </p:cNvPr>
          <p:cNvSpPr/>
          <p:nvPr/>
        </p:nvSpPr>
        <p:spPr>
          <a:xfrm>
            <a:off x="8167688" y="4175125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7" name="zz 2">
            <a:extLst>
              <a:ext uri="{FF2B5EF4-FFF2-40B4-BE49-F238E27FC236}">
                <a16:creationId xmlns:a16="http://schemas.microsoft.com/office/drawing/2014/main" id="{89AB4847-A245-491A-ABFE-8E20503EBA73}"/>
              </a:ext>
            </a:extLst>
          </p:cNvPr>
          <p:cNvSpPr/>
          <p:nvPr/>
        </p:nvSpPr>
        <p:spPr>
          <a:xfrm>
            <a:off x="3178175" y="5151439"/>
            <a:ext cx="800100" cy="8016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9" name="th 2">
            <a:extLst>
              <a:ext uri="{FF2B5EF4-FFF2-40B4-BE49-F238E27FC236}">
                <a16:creationId xmlns:a16="http://schemas.microsoft.com/office/drawing/2014/main" id="{CBD8F109-DD63-44CD-9985-E2D20EC1F6F6}"/>
              </a:ext>
            </a:extLst>
          </p:cNvPr>
          <p:cNvSpPr/>
          <p:nvPr/>
        </p:nvSpPr>
        <p:spPr>
          <a:xfrm>
            <a:off x="4175125" y="5140325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" name="v 2">
            <a:extLst>
              <a:ext uri="{FF2B5EF4-FFF2-40B4-BE49-F238E27FC236}">
                <a16:creationId xmlns:a16="http://schemas.microsoft.com/office/drawing/2014/main" id="{22E08895-2B48-43BC-95CB-6A6BBA688BB9}"/>
              </a:ext>
            </a:extLst>
          </p:cNvPr>
          <p:cNvSpPr/>
          <p:nvPr/>
        </p:nvSpPr>
        <p:spPr>
          <a:xfrm>
            <a:off x="5173663" y="5133975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3" name="x 2">
            <a:extLst>
              <a:ext uri="{FF2B5EF4-FFF2-40B4-BE49-F238E27FC236}">
                <a16:creationId xmlns:a16="http://schemas.microsoft.com/office/drawing/2014/main" id="{A9E1655D-A2F7-4483-A596-AFC19C9C1646}"/>
              </a:ext>
            </a:extLst>
          </p:cNvPr>
          <p:cNvSpPr/>
          <p:nvPr/>
        </p:nvSpPr>
        <p:spPr>
          <a:xfrm>
            <a:off x="6170613" y="5130800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5" name="ch 2">
            <a:extLst>
              <a:ext uri="{FF2B5EF4-FFF2-40B4-BE49-F238E27FC236}">
                <a16:creationId xmlns:a16="http://schemas.microsoft.com/office/drawing/2014/main" id="{B5122FC1-E7E9-48A3-9A38-2488AA5A203F}"/>
              </a:ext>
            </a:extLst>
          </p:cNvPr>
          <p:cNvSpPr/>
          <p:nvPr/>
        </p:nvSpPr>
        <p:spPr>
          <a:xfrm>
            <a:off x="7180263" y="5121275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7" name="z 2">
            <a:extLst>
              <a:ext uri="{FF2B5EF4-FFF2-40B4-BE49-F238E27FC236}">
                <a16:creationId xmlns:a16="http://schemas.microsoft.com/office/drawing/2014/main" id="{DAF25880-B5AE-4D56-A56D-4DA2DB20B1D2}"/>
              </a:ext>
            </a:extLst>
          </p:cNvPr>
          <p:cNvSpPr/>
          <p:nvPr/>
        </p:nvSpPr>
        <p:spPr>
          <a:xfrm>
            <a:off x="8167688" y="5111750"/>
            <a:ext cx="800100" cy="8016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457200" rtl="0">
              <a:defRPr/>
            </a:pPr>
            <a:endParaRPr lang="en-GB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4" name="Picture 103" descr="A picture containing fence, window, drawing&#10;&#10;Description automatically generated">
            <a:extLst>
              <a:ext uri="{FF2B5EF4-FFF2-40B4-BE49-F238E27FC236}">
                <a16:creationId xmlns:a16="http://schemas.microsoft.com/office/drawing/2014/main" id="{89E9D564-E2E7-4685-A337-5B827DA9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11452" b="15281"/>
          <a:stretch/>
        </p:blipFill>
        <p:spPr>
          <a:xfrm>
            <a:off x="3211769" y="2361582"/>
            <a:ext cx="685545" cy="633695"/>
          </a:xfrm>
          <a:prstGeom prst="rect">
            <a:avLst/>
          </a:prstGeom>
        </p:spPr>
      </p:pic>
      <p:pic>
        <p:nvPicPr>
          <p:cNvPr id="105" name="Picture 104" descr="A picture containing fence, window, drawing&#10;&#10;Description automatically generated">
            <a:extLst>
              <a:ext uri="{FF2B5EF4-FFF2-40B4-BE49-F238E27FC236}">
                <a16:creationId xmlns:a16="http://schemas.microsoft.com/office/drawing/2014/main" id="{30E28FFE-5FF9-48D0-896A-EF1BE615F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11452" b="15281"/>
          <a:stretch/>
        </p:blipFill>
        <p:spPr>
          <a:xfrm>
            <a:off x="3253911" y="3364781"/>
            <a:ext cx="685545" cy="633695"/>
          </a:xfrm>
          <a:prstGeom prst="rect">
            <a:avLst/>
          </a:prstGeom>
        </p:spPr>
      </p:pic>
      <p:sp>
        <p:nvSpPr>
          <p:cNvPr id="164" name="Blue V">
            <a:extLst>
              <a:ext uri="{FF2B5EF4-FFF2-40B4-BE49-F238E27FC236}">
                <a16:creationId xmlns:a16="http://schemas.microsoft.com/office/drawing/2014/main" id="{5D3BC471-050A-40C1-B609-1BECC14C617F}"/>
              </a:ext>
            </a:extLst>
          </p:cNvPr>
          <p:cNvSpPr/>
          <p:nvPr/>
        </p:nvSpPr>
        <p:spPr>
          <a:xfrm>
            <a:off x="3177718" y="2293083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4" name="Blue z">
            <a:extLst>
              <a:ext uri="{FF2B5EF4-FFF2-40B4-BE49-F238E27FC236}">
                <a16:creationId xmlns:a16="http://schemas.microsoft.com/office/drawing/2014/main" id="{18F65BE2-64A9-47B6-82B8-5EB8725C3CF7}"/>
              </a:ext>
            </a:extLst>
          </p:cNvPr>
          <p:cNvSpPr/>
          <p:nvPr/>
        </p:nvSpPr>
        <p:spPr>
          <a:xfrm>
            <a:off x="3180973" y="3249614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4385F6-5BB3-4B46-BDF9-CC50E15E5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46" y="2387653"/>
            <a:ext cx="534190" cy="609511"/>
          </a:xfrm>
          <a:prstGeom prst="rect">
            <a:avLst/>
          </a:prstGeom>
        </p:spPr>
      </p:pic>
      <p:pic>
        <p:nvPicPr>
          <p:cNvPr id="106" name="Picture 10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CCCC76-24E6-4966-892A-8E067D96E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84" y="4290353"/>
            <a:ext cx="534190" cy="609511"/>
          </a:xfrm>
          <a:prstGeom prst="rect">
            <a:avLst/>
          </a:prstGeom>
        </p:spPr>
      </p:pic>
      <p:sp>
        <p:nvSpPr>
          <p:cNvPr id="54" name="Blue x">
            <a:extLst>
              <a:ext uri="{FF2B5EF4-FFF2-40B4-BE49-F238E27FC236}">
                <a16:creationId xmlns:a16="http://schemas.microsoft.com/office/drawing/2014/main" id="{4836C35B-3F1E-4580-AAC9-7EED67C1985A}"/>
              </a:ext>
            </a:extLst>
          </p:cNvPr>
          <p:cNvSpPr/>
          <p:nvPr/>
        </p:nvSpPr>
        <p:spPr>
          <a:xfrm>
            <a:off x="4175125" y="2293939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2" name="Blue zz">
            <a:extLst>
              <a:ext uri="{FF2B5EF4-FFF2-40B4-BE49-F238E27FC236}">
                <a16:creationId xmlns:a16="http://schemas.microsoft.com/office/drawing/2014/main" id="{4F0769FB-BC56-463B-B911-E8939B1C0B1F}"/>
              </a:ext>
            </a:extLst>
          </p:cNvPr>
          <p:cNvSpPr/>
          <p:nvPr/>
        </p:nvSpPr>
        <p:spPr>
          <a:xfrm>
            <a:off x="6170613" y="4202113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pic>
        <p:nvPicPr>
          <p:cNvPr id="6" name="Picture 5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86185FFD-0079-4D2A-B11B-63B8EA7DFA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"/>
          <a:stretch/>
        </p:blipFill>
        <p:spPr>
          <a:xfrm>
            <a:off x="7323687" y="2346168"/>
            <a:ext cx="435005" cy="588539"/>
          </a:xfrm>
          <a:prstGeom prst="rect">
            <a:avLst/>
          </a:prstGeom>
        </p:spPr>
      </p:pic>
      <p:pic>
        <p:nvPicPr>
          <p:cNvPr id="107" name="Picture 106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4DBF74D7-2E2B-438C-AFEB-A3AD66AA3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"/>
          <a:stretch/>
        </p:blipFill>
        <p:spPr>
          <a:xfrm>
            <a:off x="5353021" y="2358788"/>
            <a:ext cx="435005" cy="588539"/>
          </a:xfrm>
          <a:prstGeom prst="rect">
            <a:avLst/>
          </a:prstGeom>
        </p:spPr>
      </p:pic>
      <p:sp>
        <p:nvSpPr>
          <p:cNvPr id="56" name="Blue ch">
            <a:extLst>
              <a:ext uri="{FF2B5EF4-FFF2-40B4-BE49-F238E27FC236}">
                <a16:creationId xmlns:a16="http://schemas.microsoft.com/office/drawing/2014/main" id="{20D47CC1-D7EB-417E-AD0A-B48B61B133B5}"/>
              </a:ext>
            </a:extLst>
          </p:cNvPr>
          <p:cNvSpPr/>
          <p:nvPr/>
        </p:nvSpPr>
        <p:spPr>
          <a:xfrm>
            <a:off x="5173662" y="2292783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0" name="Blue j">
            <a:extLst>
              <a:ext uri="{FF2B5EF4-FFF2-40B4-BE49-F238E27FC236}">
                <a16:creationId xmlns:a16="http://schemas.microsoft.com/office/drawing/2014/main" id="{11F45069-6B0E-42A2-80B6-D35B57C3F1CA}"/>
              </a:ext>
            </a:extLst>
          </p:cNvPr>
          <p:cNvSpPr/>
          <p:nvPr/>
        </p:nvSpPr>
        <p:spPr>
          <a:xfrm>
            <a:off x="7176429" y="2289176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pic>
        <p:nvPicPr>
          <p:cNvPr id="1026" name="Picture 2" descr="Free Gloves Cliparts, Download Free Clip Art, Free Clip Art on ...">
            <a:hlinkClick r:id="rId6"/>
            <a:extLst>
              <a:ext uri="{FF2B5EF4-FFF2-40B4-BE49-F238E27FC236}">
                <a16:creationId xmlns:a16="http://schemas.microsoft.com/office/drawing/2014/main" id="{E904B48B-13A3-4018-8EEC-9AE799CA9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80" y="4325602"/>
            <a:ext cx="630869" cy="5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Free Gloves Cliparts, Download Free Clip Art, Free Clip Art on ...">
            <a:hlinkClick r:id="rId6"/>
            <a:extLst>
              <a:ext uri="{FF2B5EF4-FFF2-40B4-BE49-F238E27FC236}">
                <a16:creationId xmlns:a16="http://schemas.microsoft.com/office/drawing/2014/main" id="{EE2297BB-F378-4BB8-BA3F-A3066F78D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28" y="4335965"/>
            <a:ext cx="630869" cy="5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Blue sh 2">
            <a:extLst>
              <a:ext uri="{FF2B5EF4-FFF2-40B4-BE49-F238E27FC236}">
                <a16:creationId xmlns:a16="http://schemas.microsoft.com/office/drawing/2014/main" id="{15E09ADC-2B78-4E8C-B395-9A540B2EEFD4}"/>
              </a:ext>
            </a:extLst>
          </p:cNvPr>
          <p:cNvSpPr/>
          <p:nvPr/>
        </p:nvSpPr>
        <p:spPr>
          <a:xfrm>
            <a:off x="3185413" y="4201573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80" name="Blue th">
            <a:extLst>
              <a:ext uri="{FF2B5EF4-FFF2-40B4-BE49-F238E27FC236}">
                <a16:creationId xmlns:a16="http://schemas.microsoft.com/office/drawing/2014/main" id="{036793A9-ED51-4ACF-BBAB-74839905A76A}"/>
              </a:ext>
            </a:extLst>
          </p:cNvPr>
          <p:cNvSpPr/>
          <p:nvPr/>
        </p:nvSpPr>
        <p:spPr>
          <a:xfrm>
            <a:off x="5182195" y="4203459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A7B2AE2E-7C62-41F8-A8F7-4167654AD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51" y="2350496"/>
            <a:ext cx="601846" cy="596831"/>
          </a:xfrm>
          <a:prstGeom prst="rect">
            <a:avLst/>
          </a:prstGeom>
        </p:spPr>
      </p:pic>
      <p:sp>
        <p:nvSpPr>
          <p:cNvPr id="62" name="Blue y">
            <a:extLst>
              <a:ext uri="{FF2B5EF4-FFF2-40B4-BE49-F238E27FC236}">
                <a16:creationId xmlns:a16="http://schemas.microsoft.com/office/drawing/2014/main" id="{5BE6B21E-FE9B-49B5-8677-E45C1BE8534D}"/>
              </a:ext>
            </a:extLst>
          </p:cNvPr>
          <p:cNvSpPr/>
          <p:nvPr/>
        </p:nvSpPr>
        <p:spPr>
          <a:xfrm>
            <a:off x="8177213" y="2269292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FDD3D6D2-815B-4D58-934B-6F0E190903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13" y="5253926"/>
            <a:ext cx="537668" cy="533188"/>
          </a:xfrm>
          <a:prstGeom prst="rect">
            <a:avLst/>
          </a:prstGeom>
        </p:spPr>
      </p:pic>
      <p:sp>
        <p:nvSpPr>
          <p:cNvPr id="98" name="Blue z 2">
            <a:extLst>
              <a:ext uri="{FF2B5EF4-FFF2-40B4-BE49-F238E27FC236}">
                <a16:creationId xmlns:a16="http://schemas.microsoft.com/office/drawing/2014/main" id="{17AECF9F-EDEC-4AC9-A044-83999E91EDF6}"/>
              </a:ext>
            </a:extLst>
          </p:cNvPr>
          <p:cNvSpPr/>
          <p:nvPr/>
        </p:nvSpPr>
        <p:spPr>
          <a:xfrm>
            <a:off x="8177272" y="5115302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24</a:t>
            </a:r>
          </a:p>
        </p:txBody>
      </p:sp>
      <p:pic>
        <p:nvPicPr>
          <p:cNvPr id="12" name="Picture 11" descr="A picture containing sitting, table, computer, keyboard&#10;&#10;Description automatically generated">
            <a:extLst>
              <a:ext uri="{FF2B5EF4-FFF2-40B4-BE49-F238E27FC236}">
                <a16:creationId xmlns:a16="http://schemas.microsoft.com/office/drawing/2014/main" id="{7DF21BD0-C096-4A89-B44F-A247BDABE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14" y="2483877"/>
            <a:ext cx="748007" cy="445932"/>
          </a:xfrm>
          <a:prstGeom prst="rect">
            <a:avLst/>
          </a:prstGeom>
        </p:spPr>
      </p:pic>
      <p:pic>
        <p:nvPicPr>
          <p:cNvPr id="109" name="Picture 108" descr="A picture containing sitting, table, computer, keyboard&#10;&#10;Description automatically generated">
            <a:extLst>
              <a:ext uri="{FF2B5EF4-FFF2-40B4-BE49-F238E27FC236}">
                <a16:creationId xmlns:a16="http://schemas.microsoft.com/office/drawing/2014/main" id="{4868F5B6-C0E0-43DD-9FA0-B75CC4A22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735" y="3408440"/>
            <a:ext cx="748007" cy="445932"/>
          </a:xfrm>
          <a:prstGeom prst="rect">
            <a:avLst/>
          </a:prstGeom>
        </p:spPr>
      </p:pic>
      <p:sp>
        <p:nvSpPr>
          <p:cNvPr id="74" name="Blue ng">
            <a:extLst>
              <a:ext uri="{FF2B5EF4-FFF2-40B4-BE49-F238E27FC236}">
                <a16:creationId xmlns:a16="http://schemas.microsoft.com/office/drawing/2014/main" id="{30C0F1A5-3C65-4F88-A6D6-F214CEB1FADC}"/>
              </a:ext>
            </a:extLst>
          </p:cNvPr>
          <p:cNvSpPr/>
          <p:nvPr/>
        </p:nvSpPr>
        <p:spPr>
          <a:xfrm>
            <a:off x="8174415" y="3230563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58" name="Blue sh">
            <a:extLst>
              <a:ext uri="{FF2B5EF4-FFF2-40B4-BE49-F238E27FC236}">
                <a16:creationId xmlns:a16="http://schemas.microsoft.com/office/drawing/2014/main" id="{23972395-C254-42B5-AC98-3ACBB3053863}"/>
              </a:ext>
            </a:extLst>
          </p:cNvPr>
          <p:cNvSpPr/>
          <p:nvPr/>
        </p:nvSpPr>
        <p:spPr>
          <a:xfrm>
            <a:off x="6174446" y="2284413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66E1C88-868E-4633-B26E-5D0D6A76F5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11" y="4249738"/>
            <a:ext cx="676937" cy="677996"/>
          </a:xfrm>
          <a:prstGeom prst="rect">
            <a:avLst/>
          </a:prstGeom>
        </p:spPr>
      </p:pic>
      <p:pic>
        <p:nvPicPr>
          <p:cNvPr id="110" name="Picture 10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A0F7D9B-1FB8-46FB-B6EF-673A4125C0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40" y="5173596"/>
            <a:ext cx="676937" cy="677996"/>
          </a:xfrm>
          <a:prstGeom prst="rect">
            <a:avLst/>
          </a:prstGeom>
        </p:spPr>
      </p:pic>
      <p:sp>
        <p:nvSpPr>
          <p:cNvPr id="84" name="Blue ng 2">
            <a:extLst>
              <a:ext uri="{FF2B5EF4-FFF2-40B4-BE49-F238E27FC236}">
                <a16:creationId xmlns:a16="http://schemas.microsoft.com/office/drawing/2014/main" id="{0AF8FA8B-BC1B-4EF8-A876-FB03C0415E32}"/>
              </a:ext>
            </a:extLst>
          </p:cNvPr>
          <p:cNvSpPr/>
          <p:nvPr/>
        </p:nvSpPr>
        <p:spPr>
          <a:xfrm>
            <a:off x="7180263" y="4184652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96" name="Blue ch 2">
            <a:extLst>
              <a:ext uri="{FF2B5EF4-FFF2-40B4-BE49-F238E27FC236}">
                <a16:creationId xmlns:a16="http://schemas.microsoft.com/office/drawing/2014/main" id="{4DB06045-EC7E-4A14-9630-C6B16A9D513D}"/>
              </a:ext>
            </a:extLst>
          </p:cNvPr>
          <p:cNvSpPr/>
          <p:nvPr/>
        </p:nvSpPr>
        <p:spPr>
          <a:xfrm>
            <a:off x="7180873" y="5123473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23</a:t>
            </a:r>
          </a:p>
        </p:txBody>
      </p:sp>
      <p:pic>
        <p:nvPicPr>
          <p:cNvPr id="1028" name="Picture 4" descr="Free Grill Cliparts, Download Free Clip Art, Free Clip Art on ...">
            <a:hlinkClick r:id="rId11"/>
            <a:extLst>
              <a:ext uri="{FF2B5EF4-FFF2-40B4-BE49-F238E27FC236}">
                <a16:creationId xmlns:a16="http://schemas.microsoft.com/office/drawing/2014/main" id="{714F3F7C-6D50-424A-A077-5E8DC2836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499" y="5213317"/>
            <a:ext cx="556940" cy="6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4" descr="Free Grill Cliparts, Download Free Clip Art, Free Clip Art on ...">
            <a:hlinkClick r:id="rId11"/>
            <a:extLst>
              <a:ext uri="{FF2B5EF4-FFF2-40B4-BE49-F238E27FC236}">
                <a16:creationId xmlns:a16="http://schemas.microsoft.com/office/drawing/2014/main" id="{B543CAE1-24B8-4689-845E-DAF04BA1A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71" y="3311492"/>
            <a:ext cx="556940" cy="6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Blue w">
            <a:extLst>
              <a:ext uri="{FF2B5EF4-FFF2-40B4-BE49-F238E27FC236}">
                <a16:creationId xmlns:a16="http://schemas.microsoft.com/office/drawing/2014/main" id="{4471C57C-49CA-446B-B41D-5865B37C755B}"/>
              </a:ext>
            </a:extLst>
          </p:cNvPr>
          <p:cNvSpPr/>
          <p:nvPr/>
        </p:nvSpPr>
        <p:spPr>
          <a:xfrm>
            <a:off x="4175925" y="3258231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90" name="Blue th 2">
            <a:extLst>
              <a:ext uri="{FF2B5EF4-FFF2-40B4-BE49-F238E27FC236}">
                <a16:creationId xmlns:a16="http://schemas.microsoft.com/office/drawing/2014/main" id="{9155FC76-99AD-4B74-8F36-EFCC5F58F101}"/>
              </a:ext>
            </a:extLst>
          </p:cNvPr>
          <p:cNvSpPr/>
          <p:nvPr/>
        </p:nvSpPr>
        <p:spPr>
          <a:xfrm>
            <a:off x="4169429" y="5151438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20</a:t>
            </a:r>
          </a:p>
        </p:txBody>
      </p:sp>
      <p:pic>
        <p:nvPicPr>
          <p:cNvPr id="20" name="Picture 19" descr="A drawing of a face&#10;&#10;Description automatically generated">
            <a:extLst>
              <a:ext uri="{FF2B5EF4-FFF2-40B4-BE49-F238E27FC236}">
                <a16:creationId xmlns:a16="http://schemas.microsoft.com/office/drawing/2014/main" id="{AF6CF76B-E760-436E-A3EF-7A294D13F5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9" b="93148" l="3667" r="95333">
                        <a14:foregroundMark x1="7111" y1="63704" x2="21000" y2="60926"/>
                        <a14:foregroundMark x1="21000" y1="60926" x2="21111" y2="60926"/>
                        <a14:foregroundMark x1="3667" y1="85926" x2="31667" y2="21667"/>
                        <a14:foregroundMark x1="40222" y1="4259" x2="57000" y2="8889"/>
                        <a14:foregroundMark x1="55111" y1="14444" x2="48222" y2="30926"/>
                        <a14:foregroundMark x1="48222" y1="30926" x2="47444" y2="40000"/>
                        <a14:foregroundMark x1="47444" y1="40000" x2="49667" y2="55000"/>
                        <a14:foregroundMark x1="32778" y1="93333" x2="57778" y2="87037"/>
                        <a14:foregroundMark x1="95333" y1="86296" x2="91111" y2="68519"/>
                        <a14:foregroundMark x1="48333" y1="11852" x2="53556" y2="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41" y="3397704"/>
            <a:ext cx="757086" cy="454252"/>
          </a:xfrm>
          <a:prstGeom prst="rect">
            <a:avLst/>
          </a:prstGeom>
        </p:spPr>
      </p:pic>
      <p:pic>
        <p:nvPicPr>
          <p:cNvPr id="113" name="Picture 112" descr="A drawing of a face&#10;&#10;Description automatically generated">
            <a:extLst>
              <a:ext uri="{FF2B5EF4-FFF2-40B4-BE49-F238E27FC236}">
                <a16:creationId xmlns:a16="http://schemas.microsoft.com/office/drawing/2014/main" id="{650F6636-F7D9-43BD-AA79-0DB02A843E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9" b="93148" l="3667" r="95333">
                        <a14:foregroundMark x1="7111" y1="63704" x2="21000" y2="60926"/>
                        <a14:foregroundMark x1="21000" y1="60926" x2="21111" y2="60926"/>
                        <a14:foregroundMark x1="3667" y1="85926" x2="31667" y2="21667"/>
                        <a14:foregroundMark x1="40222" y1="4259" x2="57000" y2="8889"/>
                        <a14:foregroundMark x1="55111" y1="14444" x2="48222" y2="30926"/>
                        <a14:foregroundMark x1="48222" y1="30926" x2="47444" y2="40000"/>
                        <a14:foregroundMark x1="47444" y1="40000" x2="49667" y2="55000"/>
                        <a14:foregroundMark x1="32778" y1="93333" x2="57778" y2="87037"/>
                        <a14:foregroundMark x1="95333" y1="86296" x2="91111" y2="68519"/>
                        <a14:foregroundMark x1="48333" y1="11852" x2="53556" y2="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04" y="4396791"/>
            <a:ext cx="757086" cy="454252"/>
          </a:xfrm>
          <a:prstGeom prst="rect">
            <a:avLst/>
          </a:prstGeom>
        </p:spPr>
      </p:pic>
      <p:sp>
        <p:nvSpPr>
          <p:cNvPr id="86" name="Blue y 2">
            <a:extLst>
              <a:ext uri="{FF2B5EF4-FFF2-40B4-BE49-F238E27FC236}">
                <a16:creationId xmlns:a16="http://schemas.microsoft.com/office/drawing/2014/main" id="{EC606E13-CD92-4EF3-9495-26BB1E34EBFF}"/>
              </a:ext>
            </a:extLst>
          </p:cNvPr>
          <p:cNvSpPr/>
          <p:nvPr/>
        </p:nvSpPr>
        <p:spPr>
          <a:xfrm>
            <a:off x="8181639" y="4167186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72" name="Blue qu">
            <a:extLst>
              <a:ext uri="{FF2B5EF4-FFF2-40B4-BE49-F238E27FC236}">
                <a16:creationId xmlns:a16="http://schemas.microsoft.com/office/drawing/2014/main" id="{525FAA35-650A-440C-9988-65C609C0864D}"/>
              </a:ext>
            </a:extLst>
          </p:cNvPr>
          <p:cNvSpPr/>
          <p:nvPr/>
        </p:nvSpPr>
        <p:spPr>
          <a:xfrm>
            <a:off x="7190354" y="3236006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602E122-BEE9-4B48-936B-04223D8FAE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93" y="3431980"/>
            <a:ext cx="538785" cy="484009"/>
          </a:xfrm>
          <a:prstGeom prst="rect">
            <a:avLst/>
          </a:prstGeom>
        </p:spPr>
      </p:pic>
      <p:pic>
        <p:nvPicPr>
          <p:cNvPr id="114" name="Picture 113" descr="A picture containing food&#10;&#10;Description automatically generated">
            <a:extLst>
              <a:ext uri="{FF2B5EF4-FFF2-40B4-BE49-F238E27FC236}">
                <a16:creationId xmlns:a16="http://schemas.microsoft.com/office/drawing/2014/main" id="{EBCC2722-127B-4FCD-BA2A-045C16DD34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93" y="5289640"/>
            <a:ext cx="538785" cy="484009"/>
          </a:xfrm>
          <a:prstGeom prst="rect">
            <a:avLst/>
          </a:prstGeom>
        </p:spPr>
      </p:pic>
      <p:sp>
        <p:nvSpPr>
          <p:cNvPr id="70" name="Blue w 2">
            <a:extLst>
              <a:ext uri="{FF2B5EF4-FFF2-40B4-BE49-F238E27FC236}">
                <a16:creationId xmlns:a16="http://schemas.microsoft.com/office/drawing/2014/main" id="{F504A376-E5FC-469B-A320-08F1165648BA}"/>
              </a:ext>
            </a:extLst>
          </p:cNvPr>
          <p:cNvSpPr/>
          <p:nvPr/>
        </p:nvSpPr>
        <p:spPr>
          <a:xfrm>
            <a:off x="6167204" y="3241586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94" name="Blue x 2">
            <a:extLst>
              <a:ext uri="{FF2B5EF4-FFF2-40B4-BE49-F238E27FC236}">
                <a16:creationId xmlns:a16="http://schemas.microsoft.com/office/drawing/2014/main" id="{D81E4BE2-5189-4ADB-9B0E-6DF72B01542B}"/>
              </a:ext>
            </a:extLst>
          </p:cNvPr>
          <p:cNvSpPr/>
          <p:nvPr/>
        </p:nvSpPr>
        <p:spPr>
          <a:xfrm>
            <a:off x="6169402" y="5124827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22</a:t>
            </a: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6637E9-89CF-40ED-958A-80D3B3272A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01" y="5169904"/>
            <a:ext cx="383641" cy="742531"/>
          </a:xfrm>
          <a:prstGeom prst="rect">
            <a:avLst/>
          </a:prstGeom>
        </p:spPr>
      </p:pic>
      <p:sp>
        <p:nvSpPr>
          <p:cNvPr id="92" name="Blue v 2">
            <a:extLst>
              <a:ext uri="{FF2B5EF4-FFF2-40B4-BE49-F238E27FC236}">
                <a16:creationId xmlns:a16="http://schemas.microsoft.com/office/drawing/2014/main" id="{E00C519D-944C-41FB-974F-28BCC4B65B8D}"/>
              </a:ext>
            </a:extLst>
          </p:cNvPr>
          <p:cNvSpPr/>
          <p:nvPr/>
        </p:nvSpPr>
        <p:spPr>
          <a:xfrm>
            <a:off x="5163581" y="5133970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21</a:t>
            </a: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F365C7-7DB7-4691-A49E-527C015638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916" y="5205626"/>
            <a:ext cx="352653" cy="682554"/>
          </a:xfrm>
          <a:prstGeom prst="rect">
            <a:avLst/>
          </a:prstGeom>
        </p:spPr>
      </p:pic>
      <p:sp>
        <p:nvSpPr>
          <p:cNvPr id="88" name="Blue zz 2">
            <a:extLst>
              <a:ext uri="{FF2B5EF4-FFF2-40B4-BE49-F238E27FC236}">
                <a16:creationId xmlns:a16="http://schemas.microsoft.com/office/drawing/2014/main" id="{BDE144F2-25EB-4A2B-A6B4-C1658FB21DE5}"/>
              </a:ext>
            </a:extLst>
          </p:cNvPr>
          <p:cNvSpPr/>
          <p:nvPr/>
        </p:nvSpPr>
        <p:spPr>
          <a:xfrm>
            <a:off x="3180973" y="5154073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pic>
        <p:nvPicPr>
          <p:cNvPr id="1030" name="Picture 6" descr="SHC49 | Space Heater Clipart Big Pictures | HD 4570book.info">
            <a:hlinkClick r:id="rId17"/>
            <a:extLst>
              <a:ext uri="{FF2B5EF4-FFF2-40B4-BE49-F238E27FC236}">
                <a16:creationId xmlns:a16="http://schemas.microsoft.com/office/drawing/2014/main" id="{76FB7584-5774-40C5-B2FD-EAB927A39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64" y="4198938"/>
            <a:ext cx="555626" cy="8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SHC49 | Space Heater Clipart Big Pictures | HD 4570book.info">
            <a:hlinkClick r:id="rId17"/>
            <a:extLst>
              <a:ext uri="{FF2B5EF4-FFF2-40B4-BE49-F238E27FC236}">
                <a16:creationId xmlns:a16="http://schemas.microsoft.com/office/drawing/2014/main" id="{8D116D21-7639-4A9C-8607-481705EB5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27" y="3236155"/>
            <a:ext cx="555626" cy="8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Blue j">
            <a:extLst>
              <a:ext uri="{FF2B5EF4-FFF2-40B4-BE49-F238E27FC236}">
                <a16:creationId xmlns:a16="http://schemas.microsoft.com/office/drawing/2014/main" id="{11BD6DF2-4182-4A54-8CB3-338011BDEBBD}"/>
              </a:ext>
            </a:extLst>
          </p:cNvPr>
          <p:cNvSpPr/>
          <p:nvPr/>
        </p:nvSpPr>
        <p:spPr>
          <a:xfrm>
            <a:off x="5184829" y="3259078"/>
            <a:ext cx="800100" cy="801688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ar-AE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Blue qu 2">
            <a:extLst>
              <a:ext uri="{FF2B5EF4-FFF2-40B4-BE49-F238E27FC236}">
                <a16:creationId xmlns:a16="http://schemas.microsoft.com/office/drawing/2014/main" id="{6A678FAC-E409-4CD5-B8BF-28BC52CE6628}"/>
              </a:ext>
            </a:extLst>
          </p:cNvPr>
          <p:cNvSpPr/>
          <p:nvPr/>
        </p:nvSpPr>
        <p:spPr>
          <a:xfrm>
            <a:off x="4179551" y="4195389"/>
            <a:ext cx="800100" cy="801687"/>
          </a:xfrm>
          <a:prstGeom prst="roundRect">
            <a:avLst/>
          </a:pr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>
              <a:defRPr/>
            </a:pPr>
            <a:r>
              <a:rPr lang="ar-AE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14</a:t>
            </a:r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FE14A6F-7CF4-4A5C-B2CF-E596A7590183}"/>
              </a:ext>
            </a:extLst>
          </p:cNvPr>
          <p:cNvSpPr txBox="1"/>
          <p:nvPr/>
        </p:nvSpPr>
        <p:spPr>
          <a:xfrm>
            <a:off x="4863548" y="874643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rtl="0"/>
            <a:r>
              <a:rPr lang="ar-AE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مثال على اللعبة:</a:t>
            </a:r>
            <a:endParaRPr lang="en-US" sz="5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 nodeType="clickPar">
                      <p:stCondLst>
                        <p:cond delay="0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 nodeType="clickPar">
                      <p:stCondLst>
                        <p:cond delay="0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 nodeType="clickPar">
                      <p:stCondLst>
                        <p:cond delay="0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 nodeType="clickPar">
                      <p:stCondLst>
                        <p:cond delay="0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 nodeType="clickPar">
                      <p:stCondLst>
                        <p:cond delay="0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 nodeType="clickPar">
                      <p:stCondLst>
                        <p:cond delay="0"/>
                      </p:stCondLst>
                      <p:childTnLst>
                        <p:par>
                          <p:cTn id="2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 nodeType="clickPar">
                      <p:stCondLst>
                        <p:cond delay="0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 nodeType="clickPar">
                      <p:stCondLst>
                        <p:cond delay="0"/>
                      </p:stCondLst>
                      <p:childTnLst>
                        <p:par>
                          <p:cTn id="2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 nodeType="clickPar">
                      <p:stCondLst>
                        <p:cond delay="0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 nodeType="clickPar">
                      <p:stCondLst>
                        <p:cond delay="0"/>
                      </p:stCondLst>
                      <p:childTnLst>
                        <p:par>
                          <p:cTn id="3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 nodeType="clickPar">
                      <p:stCondLst>
                        <p:cond delay="0"/>
                      </p:stCondLst>
                      <p:childTnLst>
                        <p:par>
                          <p:cTn id="3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 nodeType="clickPar">
                      <p:stCondLst>
                        <p:cond delay="0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 nodeType="clickPar">
                      <p:stCondLst>
                        <p:cond delay="0"/>
                      </p:stCondLst>
                      <p:childTnLst>
                        <p:par>
                          <p:cTn id="3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 nodeType="clickPar">
                      <p:stCondLst>
                        <p:cond delay="0"/>
                      </p:stCondLst>
                      <p:childTnLst>
                        <p:par>
                          <p:cTn id="3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 nodeType="clickPar">
                      <p:stCondLst>
                        <p:cond delay="0"/>
                      </p:stCondLst>
                      <p:childTnLst>
                        <p:par>
                          <p:cTn id="3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 nodeType="clickPar">
                      <p:stCondLst>
                        <p:cond delay="0"/>
                      </p:stCondLst>
                      <p:childTnLst>
                        <p:par>
                          <p:cTn id="3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 nodeType="clickPar">
                      <p:stCondLst>
                        <p:cond delay="0"/>
                      </p:stCondLst>
                      <p:childTnLst>
                        <p:par>
                          <p:cTn id="3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 nodeType="clickPar">
                      <p:stCondLst>
                        <p:cond delay="0"/>
                      </p:stCondLst>
                      <p:childTnLst>
                        <p:par>
                          <p:cTn id="3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 nodeType="clickPar">
                      <p:stCondLst>
                        <p:cond delay="0"/>
                      </p:stCondLst>
                      <p:childTnLst>
                        <p:par>
                          <p:cTn id="4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 nodeType="clickPar">
                      <p:stCondLst>
                        <p:cond delay="0"/>
                      </p:stCondLst>
                      <p:childTnLst>
                        <p:par>
                          <p:cTn id="4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 nodeType="clickPar">
                      <p:stCondLst>
                        <p:cond delay="0"/>
                      </p:stCondLst>
                      <p:childTnLst>
                        <p:par>
                          <p:cTn id="4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 nodeType="clickPar">
                      <p:stCondLst>
                        <p:cond delay="0"/>
                      </p:stCondLst>
                      <p:childTnLst>
                        <p:par>
                          <p:cTn id="4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 nodeType="clickPar">
                      <p:stCondLst>
                        <p:cond delay="0"/>
                      </p:stCondLst>
                      <p:childTnLst>
                        <p:par>
                          <p:cTn id="4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 nodeType="clickPar">
                      <p:stCondLst>
                        <p:cond delay="0"/>
                      </p:stCondLst>
                      <p:childTnLst>
                        <p:par>
                          <p:cTn id="4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 nodeType="clickPar">
                      <p:stCondLst>
                        <p:cond delay="0"/>
                      </p:stCondLst>
                      <p:childTnLst>
                        <p:par>
                          <p:cTn id="4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 nodeType="clickPar">
                      <p:stCondLst>
                        <p:cond delay="0"/>
                      </p:stCondLst>
                      <p:childTnLst>
                        <p:par>
                          <p:cTn id="4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 nodeType="clickPar">
                      <p:stCondLst>
                        <p:cond delay="0"/>
                      </p:stCondLst>
                      <p:childTnLst>
                        <p:par>
                          <p:cTn id="4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 nodeType="clickPar">
                      <p:stCondLst>
                        <p:cond delay="0"/>
                      </p:stCondLst>
                      <p:childTnLst>
                        <p:par>
                          <p:cTn id="4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 nodeType="clickPar">
                      <p:stCondLst>
                        <p:cond delay="0"/>
                      </p:stCondLst>
                      <p:childTnLst>
                        <p:par>
                          <p:cTn id="5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 nodeType="clickPar">
                      <p:stCondLst>
                        <p:cond delay="0"/>
                      </p:stCondLst>
                      <p:childTnLst>
                        <p:par>
                          <p:cTn id="5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165" grpId="0" animBg="1"/>
      <p:bldP spid="165" grpId="1" animBg="1"/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  <p:bldP spid="67" grpId="0" animBg="1"/>
      <p:bldP spid="67" grpId="1" animBg="1"/>
      <p:bldP spid="69" grpId="0" animBg="1"/>
      <p:bldP spid="69" grpId="1" animBg="1"/>
      <p:bldP spid="71" grpId="0" animBg="1"/>
      <p:bldP spid="71" grpId="1" animBg="1"/>
      <p:bldP spid="73" grpId="0" animBg="1"/>
      <p:bldP spid="73" grpId="1" animBg="1"/>
      <p:bldP spid="75" grpId="0" animBg="1"/>
      <p:bldP spid="75" grpId="1" animBg="1"/>
      <p:bldP spid="77" grpId="0" animBg="1"/>
      <p:bldP spid="77" grpId="1" animBg="1"/>
      <p:bldP spid="79" grpId="0" animBg="1"/>
      <p:bldP spid="79" grpId="1" animBg="1"/>
      <p:bldP spid="81" grpId="0" animBg="1"/>
      <p:bldP spid="81" grpId="1" animBg="1"/>
      <p:bldP spid="83" grpId="0" animBg="1"/>
      <p:bldP spid="83" grpId="1" animBg="1"/>
      <p:bldP spid="85" grpId="0" animBg="1"/>
      <p:bldP spid="85" grpId="1" animBg="1"/>
      <p:bldP spid="87" grpId="0" animBg="1"/>
      <p:bldP spid="87" grpId="1" animBg="1"/>
      <p:bldP spid="89" grpId="0" animBg="1"/>
      <p:bldP spid="89" grpId="1" animBg="1"/>
      <p:bldP spid="91" grpId="0" animBg="1"/>
      <p:bldP spid="91" grpId="1" animBg="1"/>
      <p:bldP spid="93" grpId="0" animBg="1"/>
      <p:bldP spid="93" grpId="1" animBg="1"/>
      <p:bldP spid="95" grpId="0" animBg="1"/>
      <p:bldP spid="95" grpId="1" animBg="1"/>
      <p:bldP spid="97" grpId="0" animBg="1"/>
      <p:bldP spid="97" grpId="1" animBg="1"/>
      <p:bldP spid="164" grpId="0" animBg="1"/>
      <p:bldP spid="164" grpId="1" animBg="1"/>
      <p:bldP spid="64" grpId="0" animBg="1"/>
      <p:bldP spid="64" grpId="1" animBg="1"/>
      <p:bldP spid="54" grpId="0" animBg="1"/>
      <p:bldP spid="54" grpId="1" animBg="1"/>
      <p:bldP spid="82" grpId="0" animBg="1"/>
      <p:bldP spid="82" grpId="1" animBg="1"/>
      <p:bldP spid="56" grpId="0" animBg="1"/>
      <p:bldP spid="56" grpId="1" animBg="1"/>
      <p:bldP spid="60" grpId="0" animBg="1"/>
      <p:bldP spid="60" grpId="1" animBg="1"/>
      <p:bldP spid="76" grpId="0" animBg="1"/>
      <p:bldP spid="76" grpId="1" animBg="1"/>
      <p:bldP spid="80" grpId="0" animBg="1"/>
      <p:bldP spid="80" grpId="1" animBg="1"/>
      <p:bldP spid="62" grpId="0" animBg="1"/>
      <p:bldP spid="62" grpId="1" animBg="1"/>
      <p:bldP spid="98" grpId="0" animBg="1"/>
      <p:bldP spid="98" grpId="1" animBg="1"/>
      <p:bldP spid="74" grpId="0" animBg="1"/>
      <p:bldP spid="74" grpId="1" animBg="1"/>
      <p:bldP spid="58" grpId="0" animBg="1"/>
      <p:bldP spid="58" grpId="1" animBg="1"/>
      <p:bldP spid="84" grpId="0" animBg="1"/>
      <p:bldP spid="84" grpId="1" animBg="1"/>
      <p:bldP spid="96" grpId="0" animBg="1"/>
      <p:bldP spid="96" grpId="1" animBg="1"/>
      <p:bldP spid="66" grpId="0" animBg="1"/>
      <p:bldP spid="66" grpId="1" animBg="1"/>
      <p:bldP spid="90" grpId="0" animBg="1"/>
      <p:bldP spid="90" grpId="1" animBg="1"/>
      <p:bldP spid="86" grpId="0" animBg="1"/>
      <p:bldP spid="86" grpId="1" animBg="1"/>
      <p:bldP spid="72" grpId="0" animBg="1"/>
      <p:bldP spid="72" grpId="1" animBg="1"/>
      <p:bldP spid="70" grpId="0" animBg="1"/>
      <p:bldP spid="70" grpId="1" animBg="1"/>
      <p:bldP spid="94" grpId="0" animBg="1"/>
      <p:bldP spid="94" grpId="1" animBg="1"/>
      <p:bldP spid="92" grpId="0" animBg="1"/>
      <p:bldP spid="92" grpId="1" animBg="1"/>
      <p:bldP spid="88" grpId="0" animBg="1"/>
      <p:bldP spid="88" grpId="1" animBg="1"/>
      <p:bldP spid="68" grpId="0" animBg="1"/>
      <p:bldP spid="68" grpId="1" animBg="1"/>
      <p:bldP spid="78" grpId="0" animBg="1"/>
      <p:bldP spid="7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227" y="3066237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(8-7): تطبيقات </a:t>
            </a:r>
            <a:br>
              <a:rPr lang="ar-SA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(حل مسائل على الأشكال الرباعية)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90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867677A1-43D6-4CA0-A30B-CCCD2A902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B25D432-8562-4DE4-862C-100465DB289F}"/>
              </a:ext>
            </a:extLst>
          </p:cNvPr>
          <p:cNvGrpSpPr/>
          <p:nvPr/>
        </p:nvGrpSpPr>
        <p:grpSpPr>
          <a:xfrm>
            <a:off x="10091441" y="349885"/>
            <a:ext cx="1569781" cy="707886"/>
            <a:chOff x="3523275" y="1875705"/>
            <a:chExt cx="2769326" cy="707886"/>
          </a:xfrm>
        </p:grpSpPr>
        <p:sp>
          <p:nvSpPr>
            <p:cNvPr id="16" name="دبوس زينة 15">
              <a:extLst>
                <a:ext uri="{FF2B5EF4-FFF2-40B4-BE49-F238E27FC236}">
                  <a16:creationId xmlns:a16="http://schemas.microsoft.com/office/drawing/2014/main" id="{71009E1B-0118-44F4-88F4-29430116A375}"/>
                </a:ext>
              </a:extLst>
            </p:cNvPr>
            <p:cNvSpPr/>
            <p:nvPr/>
          </p:nvSpPr>
          <p:spPr>
            <a:xfrm>
              <a:off x="3617334" y="1904644"/>
              <a:ext cx="2600585" cy="666205"/>
            </a:xfrm>
            <a:prstGeom prst="plaque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740F7CEC-5F66-4472-A6E8-456942719044}"/>
                </a:ext>
              </a:extLst>
            </p:cNvPr>
            <p:cNvSpPr/>
            <p:nvPr/>
          </p:nvSpPr>
          <p:spPr>
            <a:xfrm>
              <a:off x="3523275" y="1875705"/>
              <a:ext cx="276932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تطبيق</a:t>
              </a:r>
              <a:endParaRPr kumimoji="0" lang="ar-KW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F2E7D6C-451E-2487-25F2-70B79B7811A5}"/>
              </a:ext>
            </a:extLst>
          </p:cNvPr>
          <p:cNvGrpSpPr/>
          <p:nvPr/>
        </p:nvGrpSpPr>
        <p:grpSpPr>
          <a:xfrm>
            <a:off x="0" y="-53769"/>
            <a:ext cx="1463040" cy="1200329"/>
            <a:chOff x="7419703" y="1502229"/>
            <a:chExt cx="1463040" cy="1200329"/>
          </a:xfrm>
        </p:grpSpPr>
        <p:sp>
          <p:nvSpPr>
            <p:cNvPr id="23" name="قلب 22">
              <a:extLst>
                <a:ext uri="{FF2B5EF4-FFF2-40B4-BE49-F238E27FC236}">
                  <a16:creationId xmlns:a16="http://schemas.microsoft.com/office/drawing/2014/main" id="{B6A15B1D-26B5-0F1C-BB56-A89245981BC1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E2EB3845-CF41-DC93-759F-FB220C86287A}"/>
                </a:ext>
              </a:extLst>
            </p:cNvPr>
            <p:cNvSpPr txBox="1"/>
            <p:nvPr/>
          </p:nvSpPr>
          <p:spPr>
            <a:xfrm>
              <a:off x="7511143" y="1502229"/>
              <a:ext cx="128016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صفحة 93</a:t>
              </a:r>
              <a:endPara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E8759533-1615-014A-64B5-0EBD77390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439"/>
          <a:stretch/>
        </p:blipFill>
        <p:spPr>
          <a:xfrm>
            <a:off x="474639" y="1374740"/>
            <a:ext cx="3182961" cy="256222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C9F0E51-1180-15D7-4852-106769D8F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21" b="26807"/>
          <a:stretch/>
        </p:blipFill>
        <p:spPr>
          <a:xfrm>
            <a:off x="4141230" y="1891575"/>
            <a:ext cx="7519992" cy="1875356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C1E68B3A-29AA-3B46-8490-7CC1F0847007}"/>
              </a:ext>
            </a:extLst>
          </p:cNvPr>
          <p:cNvSpPr/>
          <p:nvPr/>
        </p:nvSpPr>
        <p:spPr>
          <a:xfrm>
            <a:off x="4015409" y="1891575"/>
            <a:ext cx="6987208" cy="1249190"/>
          </a:xfrm>
          <a:prstGeom prst="rect">
            <a:avLst/>
          </a:prstGeom>
          <a:noFill/>
          <a:ln w="28575">
            <a:solidFill>
              <a:srgbClr val="CA2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554D785-F055-6C1C-C2FB-96F330571351}"/>
              </a:ext>
            </a:extLst>
          </p:cNvPr>
          <p:cNvSpPr txBox="1"/>
          <p:nvPr/>
        </p:nvSpPr>
        <p:spPr>
          <a:xfrm>
            <a:off x="6742043" y="1429910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المعطيات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4ECD4EC4-83A2-F884-9254-3E36AA77B2A1}"/>
              </a:ext>
            </a:extLst>
          </p:cNvPr>
          <p:cNvSpPr/>
          <p:nvPr/>
        </p:nvSpPr>
        <p:spPr>
          <a:xfrm>
            <a:off x="5874025" y="3168494"/>
            <a:ext cx="5002305" cy="66214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FF4FCC1-4463-16E6-3B72-3446649224CA}"/>
              </a:ext>
            </a:extLst>
          </p:cNvPr>
          <p:cNvSpPr txBox="1"/>
          <p:nvPr/>
        </p:nvSpPr>
        <p:spPr>
          <a:xfrm>
            <a:off x="4160490" y="3305266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المطلوب</a:t>
            </a:r>
          </a:p>
        </p:txBody>
      </p:sp>
    </p:spTree>
    <p:extLst>
      <p:ext uri="{BB962C8B-B14F-4D97-AF65-F5344CB8AC3E}">
        <p14:creationId xmlns:p14="http://schemas.microsoft.com/office/powerpoint/2010/main" val="13871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867677A1-43D6-4CA0-A30B-CCCD2A902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B25D432-8562-4DE4-862C-100465DB289F}"/>
              </a:ext>
            </a:extLst>
          </p:cNvPr>
          <p:cNvGrpSpPr/>
          <p:nvPr/>
        </p:nvGrpSpPr>
        <p:grpSpPr>
          <a:xfrm>
            <a:off x="10091441" y="349885"/>
            <a:ext cx="1569781" cy="707886"/>
            <a:chOff x="3523275" y="1875705"/>
            <a:chExt cx="2769326" cy="707886"/>
          </a:xfrm>
        </p:grpSpPr>
        <p:sp>
          <p:nvSpPr>
            <p:cNvPr id="16" name="دبوس زينة 15">
              <a:extLst>
                <a:ext uri="{FF2B5EF4-FFF2-40B4-BE49-F238E27FC236}">
                  <a16:creationId xmlns:a16="http://schemas.microsoft.com/office/drawing/2014/main" id="{71009E1B-0118-44F4-88F4-29430116A375}"/>
                </a:ext>
              </a:extLst>
            </p:cNvPr>
            <p:cNvSpPr/>
            <p:nvPr/>
          </p:nvSpPr>
          <p:spPr>
            <a:xfrm>
              <a:off x="3617334" y="1904644"/>
              <a:ext cx="2600585" cy="666205"/>
            </a:xfrm>
            <a:prstGeom prst="plaque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740F7CEC-5F66-4472-A6E8-456942719044}"/>
                </a:ext>
              </a:extLst>
            </p:cNvPr>
            <p:cNvSpPr/>
            <p:nvPr/>
          </p:nvSpPr>
          <p:spPr>
            <a:xfrm>
              <a:off x="3523275" y="1875705"/>
              <a:ext cx="276932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تطبيق</a:t>
              </a:r>
              <a:endParaRPr kumimoji="0" lang="ar-KW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F2E7D6C-451E-2487-25F2-70B79B7811A5}"/>
              </a:ext>
            </a:extLst>
          </p:cNvPr>
          <p:cNvGrpSpPr/>
          <p:nvPr/>
        </p:nvGrpSpPr>
        <p:grpSpPr>
          <a:xfrm>
            <a:off x="0" y="-53769"/>
            <a:ext cx="1463040" cy="1200329"/>
            <a:chOff x="7419703" y="1502229"/>
            <a:chExt cx="1463040" cy="1200329"/>
          </a:xfrm>
        </p:grpSpPr>
        <p:sp>
          <p:nvSpPr>
            <p:cNvPr id="23" name="قلب 22">
              <a:extLst>
                <a:ext uri="{FF2B5EF4-FFF2-40B4-BE49-F238E27FC236}">
                  <a16:creationId xmlns:a16="http://schemas.microsoft.com/office/drawing/2014/main" id="{B6A15B1D-26B5-0F1C-BB56-A89245981BC1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E2EB3845-CF41-DC93-759F-FB220C86287A}"/>
                </a:ext>
              </a:extLst>
            </p:cNvPr>
            <p:cNvSpPr txBox="1"/>
            <p:nvPr/>
          </p:nvSpPr>
          <p:spPr>
            <a:xfrm>
              <a:off x="7511143" y="1502229"/>
              <a:ext cx="128016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صفحة 93</a:t>
              </a:r>
              <a:endPara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E8759533-1615-014A-64B5-0EBD77390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439"/>
          <a:stretch/>
        </p:blipFill>
        <p:spPr>
          <a:xfrm>
            <a:off x="474639" y="1374740"/>
            <a:ext cx="3182961" cy="2562225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FF4FCC1-4463-16E6-3B72-3446649224CA}"/>
              </a:ext>
            </a:extLst>
          </p:cNvPr>
          <p:cNvSpPr txBox="1"/>
          <p:nvPr/>
        </p:nvSpPr>
        <p:spPr>
          <a:xfrm>
            <a:off x="7779245" y="472995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البرهان: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11C96EB-CC58-3564-6D99-0466BF04C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2" y="1236205"/>
            <a:ext cx="3019425" cy="3429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E85D7B0-DB7D-9F48-5594-243591041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689" y="1586089"/>
            <a:ext cx="5029200" cy="3429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75CBA67-CFCD-5007-D3DC-7229082C6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689" y="1935973"/>
            <a:ext cx="4953000" cy="4857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CEA3286-2837-DE0D-84CF-2EDB28144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514" y="2408202"/>
            <a:ext cx="5972175" cy="4953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F2D608B-466F-DA3F-2917-4FF9A3616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2906" y="2900961"/>
            <a:ext cx="5953125" cy="36195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96E4E23-761F-2AD2-7931-061ABD9ADA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279"/>
          <a:stretch/>
        </p:blipFill>
        <p:spPr>
          <a:xfrm>
            <a:off x="6789714" y="3233737"/>
            <a:ext cx="4752975" cy="35428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ECB4CA9-BFFA-0D0D-D331-D5FC2B4F50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0139" y="3597965"/>
            <a:ext cx="2647950" cy="36195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2197152-39EC-7116-B95A-9338CAC21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3526" y="3976419"/>
            <a:ext cx="4581525" cy="45720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C04753A4-FAE7-D890-6E1C-61AE0D4D69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4411052"/>
            <a:ext cx="5295900" cy="323850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74DE556D-55C1-15E0-74C8-97154F575A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9999" y="4735263"/>
            <a:ext cx="4667250" cy="41910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24A0F1B8-D0E6-F0A3-83B6-A84E135582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7624" y="5169535"/>
            <a:ext cx="46196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83B98265-28B1-4311-A17C-566E6E2AA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DCF01EE-077B-497A-ABC5-FDE25B6DB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22" t="52382" r="23714" b="40186"/>
          <a:stretch/>
        </p:blipFill>
        <p:spPr>
          <a:xfrm>
            <a:off x="6364626" y="666207"/>
            <a:ext cx="4621237" cy="82295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986663D-E479-4438-9DE2-89448151A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8" t="52382" r="68142" b="24369"/>
          <a:stretch/>
        </p:blipFill>
        <p:spPr>
          <a:xfrm>
            <a:off x="1594479" y="518161"/>
            <a:ext cx="3317155" cy="33353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466B5CF-3BDD-4128-9672-915E57936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39" t="53310" r="28964" b="41312"/>
          <a:stretch/>
        </p:blipFill>
        <p:spPr>
          <a:xfrm>
            <a:off x="9646781" y="4835501"/>
            <a:ext cx="1393371" cy="52686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AC971EF-0A93-49EB-97AB-D9BF5ACDA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39" t="41176" r="28964" b="53579"/>
          <a:stretch/>
        </p:blipFill>
        <p:spPr>
          <a:xfrm>
            <a:off x="10129134" y="1683347"/>
            <a:ext cx="1393371" cy="51380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221AD44-57B2-46CF-912F-1C327E994052}"/>
              </a:ext>
            </a:extLst>
          </p:cNvPr>
          <p:cNvSpPr txBox="1"/>
          <p:nvPr/>
        </p:nvSpPr>
        <p:spPr>
          <a:xfrm>
            <a:off x="6361611" y="2712722"/>
            <a:ext cx="39580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أ ب  =  جـ د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،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أ ب      جـ د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FF198C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811791C-BFDF-4E4A-BC2C-55385FB054E6}"/>
              </a:ext>
            </a:extLst>
          </p:cNvPr>
          <p:cNvSpPr txBox="1"/>
          <p:nvPr/>
        </p:nvSpPr>
        <p:spPr>
          <a:xfrm>
            <a:off x="6675119" y="2137958"/>
            <a:ext cx="3304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أ ب د جـ شكل رباعي فيه: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FF198C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5E65A42-BBB5-452B-A13D-C7C3DB10E091}"/>
              </a:ext>
            </a:extLst>
          </p:cNvPr>
          <p:cNvGrpSpPr/>
          <p:nvPr/>
        </p:nvGrpSpPr>
        <p:grpSpPr>
          <a:xfrm>
            <a:off x="6139543" y="3287490"/>
            <a:ext cx="4088674" cy="657606"/>
            <a:chOff x="4598125" y="3587936"/>
            <a:chExt cx="4088674" cy="657606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DE7045E-5AD8-4CFD-B0B9-75F2B306A439}"/>
                </a:ext>
              </a:extLst>
            </p:cNvPr>
            <p:cNvSpPr txBox="1"/>
            <p:nvPr/>
          </p:nvSpPr>
          <p:spPr>
            <a:xfrm>
              <a:off x="4598125" y="3783877"/>
              <a:ext cx="408867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، ق </a:t>
              </a: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  <a:sym typeface="Zawawi" panose="05010101010101010101" pitchFamily="2" charset="2"/>
                </a:rPr>
                <a:t>(</a:t>
              </a: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م أ ب </a:t>
              </a: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  <a:sym typeface="Zawawi" panose="05010101010101010101" pitchFamily="2" charset="2"/>
                </a:rPr>
                <a:t>) = </a:t>
              </a: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ق </a:t>
              </a: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Zawawi" panose="05010101010101010101" pitchFamily="2" charset="2"/>
                </a:rPr>
                <a:t>(</a:t>
              </a: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م ب أ </a:t>
              </a: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Zawawi" panose="05010101010101010101" pitchFamily="2" charset="2"/>
                </a:rPr>
                <a:t>) = </a:t>
              </a: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90</a:t>
              </a:r>
              <a:endPara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AGA Juhyna Regular" pitchFamily="2" charset="-78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709BBB61-D1F1-496F-9DFB-BCEA3C7253FD}"/>
                </a:ext>
              </a:extLst>
            </p:cNvPr>
            <p:cNvSpPr txBox="1"/>
            <p:nvPr/>
          </p:nvSpPr>
          <p:spPr>
            <a:xfrm>
              <a:off x="7341325" y="3587936"/>
              <a:ext cx="57476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^</a:t>
              </a:r>
              <a:endPara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392580C0-5373-4308-B573-548E2EA9CC59}"/>
                </a:ext>
              </a:extLst>
            </p:cNvPr>
            <p:cNvSpPr txBox="1"/>
            <p:nvPr/>
          </p:nvSpPr>
          <p:spPr>
            <a:xfrm>
              <a:off x="5930535" y="3640187"/>
              <a:ext cx="37882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^</a:t>
              </a:r>
              <a:endPara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D3A1F08-DA1E-463A-BB2E-6E94429D3850}"/>
              </a:ext>
            </a:extLst>
          </p:cNvPr>
          <p:cNvSpPr txBox="1"/>
          <p:nvPr/>
        </p:nvSpPr>
        <p:spPr>
          <a:xfrm>
            <a:off x="5682343" y="4961711"/>
            <a:ext cx="41539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اثبات أن 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: الشكل أ ب جـ د مربع</a:t>
            </a:r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7CF1A058-CFB4-454B-A2C9-9CDF59ECBE10}"/>
              </a:ext>
            </a:extLst>
          </p:cNvPr>
          <p:cNvCxnSpPr/>
          <p:nvPr/>
        </p:nvCxnSpPr>
        <p:spPr>
          <a:xfrm flipH="1">
            <a:off x="7576457" y="2939143"/>
            <a:ext cx="130629" cy="326571"/>
          </a:xfrm>
          <a:prstGeom prst="line">
            <a:avLst/>
          </a:prstGeom>
          <a:ln w="19050">
            <a:solidFill>
              <a:srgbClr val="FF19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55D8BB67-03DD-4B54-86B2-D2659F1D86DF}"/>
              </a:ext>
            </a:extLst>
          </p:cNvPr>
          <p:cNvCxnSpPr/>
          <p:nvPr/>
        </p:nvCxnSpPr>
        <p:spPr>
          <a:xfrm flipH="1">
            <a:off x="7454537" y="2921726"/>
            <a:ext cx="130629" cy="326571"/>
          </a:xfrm>
          <a:prstGeom prst="line">
            <a:avLst/>
          </a:prstGeom>
          <a:ln w="19050">
            <a:solidFill>
              <a:srgbClr val="FF19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12579354-9C73-4369-B971-1184FA16AC2F}"/>
              </a:ext>
            </a:extLst>
          </p:cNvPr>
          <p:cNvCxnSpPr/>
          <p:nvPr/>
        </p:nvCxnSpPr>
        <p:spPr>
          <a:xfrm flipH="1">
            <a:off x="7759337" y="2913017"/>
            <a:ext cx="3788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E6197E99-0DFD-49E7-AA22-E975482093A4}"/>
              </a:ext>
            </a:extLst>
          </p:cNvPr>
          <p:cNvCxnSpPr/>
          <p:nvPr/>
        </p:nvCxnSpPr>
        <p:spPr>
          <a:xfrm flipH="1">
            <a:off x="6897188" y="2899954"/>
            <a:ext cx="3788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850B0058-D864-0008-FE49-09D48DDD40C3}"/>
              </a:ext>
            </a:extLst>
          </p:cNvPr>
          <p:cNvGrpSpPr/>
          <p:nvPr/>
        </p:nvGrpSpPr>
        <p:grpSpPr>
          <a:xfrm>
            <a:off x="135858" y="-91441"/>
            <a:ext cx="1463040" cy="1097280"/>
            <a:chOff x="7419703" y="1502229"/>
            <a:chExt cx="1463040" cy="1097280"/>
          </a:xfrm>
        </p:grpSpPr>
        <p:sp>
          <p:nvSpPr>
            <p:cNvPr id="3" name="قلب 2">
              <a:extLst>
                <a:ext uri="{FF2B5EF4-FFF2-40B4-BE49-F238E27FC236}">
                  <a16:creationId xmlns:a16="http://schemas.microsoft.com/office/drawing/2014/main" id="{772A24E8-C29A-606F-99B3-0420D6F3935D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28B734E-C362-BF1C-1344-BF9723E8B538}"/>
                </a:ext>
              </a:extLst>
            </p:cNvPr>
            <p:cNvSpPr txBox="1"/>
            <p:nvPr/>
          </p:nvSpPr>
          <p:spPr>
            <a:xfrm>
              <a:off x="7511143" y="1658983"/>
              <a:ext cx="12801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A006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97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542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A8F14CF0-1605-41EB-A5D6-A4F717482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142523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7DE7388-0055-4E0E-A918-691AD3209EC4}"/>
              </a:ext>
            </a:extLst>
          </p:cNvPr>
          <p:cNvGrpSpPr/>
          <p:nvPr/>
        </p:nvGrpSpPr>
        <p:grpSpPr>
          <a:xfrm>
            <a:off x="135858" y="-91441"/>
            <a:ext cx="1463040" cy="1097280"/>
            <a:chOff x="7419703" y="1502229"/>
            <a:chExt cx="1463040" cy="1097280"/>
          </a:xfrm>
        </p:grpSpPr>
        <p:sp>
          <p:nvSpPr>
            <p:cNvPr id="9" name="قلب 8">
              <a:extLst>
                <a:ext uri="{FF2B5EF4-FFF2-40B4-BE49-F238E27FC236}">
                  <a16:creationId xmlns:a16="http://schemas.microsoft.com/office/drawing/2014/main" id="{FC581BC9-C1C8-4231-9C77-616CC62D4098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6117DF66-09D9-45EF-86F3-4452B8445D92}"/>
                </a:ext>
              </a:extLst>
            </p:cNvPr>
            <p:cNvSpPr txBox="1"/>
            <p:nvPr/>
          </p:nvSpPr>
          <p:spPr>
            <a:xfrm>
              <a:off x="7511143" y="1658983"/>
              <a:ext cx="12801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A006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97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BA11E88B-B22C-44EB-9090-B689DD261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28" t="39488" r="30893" b="55500"/>
          <a:stretch/>
        </p:blipFill>
        <p:spPr>
          <a:xfrm>
            <a:off x="9884793" y="352696"/>
            <a:ext cx="1501665" cy="6531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0CBB8E0-EF18-4394-B390-9D2B7DFD7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58" t="54689" r="68142" b="24369"/>
          <a:stretch/>
        </p:blipFill>
        <p:spPr>
          <a:xfrm>
            <a:off x="1294033" y="1319349"/>
            <a:ext cx="2927749" cy="265175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4951CB7-C06B-4A8A-8938-5B9F8EA8F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67" t="81439" r="31001" b="11410"/>
          <a:stretch/>
        </p:blipFill>
        <p:spPr>
          <a:xfrm>
            <a:off x="5622878" y="5786651"/>
            <a:ext cx="4795238" cy="49014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2C7D795-ABDC-46DF-A450-691BA7FCB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48" t="40391" r="31000" b="53038"/>
          <a:stretch/>
        </p:blipFill>
        <p:spPr>
          <a:xfrm>
            <a:off x="6237026" y="1828801"/>
            <a:ext cx="4456320" cy="4503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95117A7-D4FA-49F3-9C62-0E8CCB2A5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7" t="46398" r="30999" b="42884"/>
          <a:stretch/>
        </p:blipFill>
        <p:spPr>
          <a:xfrm>
            <a:off x="4694830" y="2445224"/>
            <a:ext cx="5943926" cy="73470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1037ED4-DFC1-4B44-9827-17E4D6C6B1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57" t="56917" r="31000" b="37110"/>
          <a:stretch/>
        </p:blipFill>
        <p:spPr>
          <a:xfrm>
            <a:off x="5704765" y="3330055"/>
            <a:ext cx="4674682" cy="4094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A7CD79A-53BA-46A7-9486-67720D0788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35" t="62326" r="31000" b="29942"/>
          <a:stretch/>
        </p:blipFill>
        <p:spPr>
          <a:xfrm>
            <a:off x="3781926" y="4001070"/>
            <a:ext cx="6884126" cy="52998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D387DBA-2F3E-4A24-8A28-F42171682F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04" t="69261" r="31001" b="23771"/>
          <a:stretch/>
        </p:blipFill>
        <p:spPr>
          <a:xfrm>
            <a:off x="7738280" y="4517409"/>
            <a:ext cx="2791291" cy="47767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118A701-C058-463F-BFA5-D945B662F3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96" t="74470" r="31001" b="18992"/>
          <a:stretch/>
        </p:blipFill>
        <p:spPr>
          <a:xfrm>
            <a:off x="4628865" y="5065595"/>
            <a:ext cx="5791525" cy="448102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E062948-52CF-4A2D-B13D-2469E0E01794}"/>
              </a:ext>
            </a:extLst>
          </p:cNvPr>
          <p:cNvGrpSpPr/>
          <p:nvPr/>
        </p:nvGrpSpPr>
        <p:grpSpPr>
          <a:xfrm>
            <a:off x="4571999" y="908683"/>
            <a:ext cx="6134994" cy="838230"/>
            <a:chOff x="4571999" y="908683"/>
            <a:chExt cx="6134994" cy="838230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BF4F2510-B992-46AE-8D96-AD5CBADCD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538" t="28561" r="31000" b="59210"/>
            <a:stretch/>
          </p:blipFill>
          <p:spPr>
            <a:xfrm>
              <a:off x="5895832" y="908683"/>
              <a:ext cx="4811161" cy="838230"/>
            </a:xfrm>
            <a:prstGeom prst="rect">
              <a:avLst/>
            </a:prstGeom>
          </p:spPr>
        </p:pic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AE749A13-2FC7-4023-ACCB-8C6F8D3CD0D4}"/>
                </a:ext>
              </a:extLst>
            </p:cNvPr>
            <p:cNvCxnSpPr/>
            <p:nvPr/>
          </p:nvCxnSpPr>
          <p:spPr>
            <a:xfrm flipH="1">
              <a:off x="9976513" y="1351128"/>
              <a:ext cx="354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F3BF9813-1231-41AD-9296-61019368ACA1}"/>
                </a:ext>
              </a:extLst>
            </p:cNvPr>
            <p:cNvCxnSpPr/>
            <p:nvPr/>
          </p:nvCxnSpPr>
          <p:spPr>
            <a:xfrm flipH="1">
              <a:off x="9228161" y="1421641"/>
              <a:ext cx="354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4C52CE9E-D0AC-4782-AFE7-63D771B5C02D}"/>
                </a:ext>
              </a:extLst>
            </p:cNvPr>
            <p:cNvSpPr txBox="1"/>
            <p:nvPr/>
          </p:nvSpPr>
          <p:spPr>
            <a:xfrm>
              <a:off x="4571999" y="1112037"/>
              <a:ext cx="135463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  <a:sym typeface="Wingdings 2" panose="05020102010507070707" pitchFamily="18" charset="2"/>
                </a:rPr>
                <a:t>و متطابقان</a:t>
              </a:r>
              <a:endPara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263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6187" kern="0" dirty="0"/>
              <a:t>التقييم</a:t>
            </a:r>
          </a:p>
          <a:p>
            <a:pPr defTabSz="410751" rtl="0" hangingPunct="0">
              <a:defRPr/>
            </a:pPr>
            <a:r>
              <a:rPr lang="ar-KW" sz="6187" kern="0" dirty="0"/>
              <a:t> المختصر</a:t>
            </a:r>
            <a:endParaRPr sz="6187" kern="0" dirty="0"/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صورة 145">
            <a:extLst>
              <a:ext uri="{FF2B5EF4-FFF2-40B4-BE49-F238E27FC236}">
                <a16:creationId xmlns:a16="http://schemas.microsoft.com/office/drawing/2014/main" id="{166EAB4B-BB76-4C03-9FD1-FDED4AD77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grpSp>
        <p:nvGrpSpPr>
          <p:cNvPr id="624" name="Google Shape;624;p19"/>
          <p:cNvGrpSpPr/>
          <p:nvPr/>
        </p:nvGrpSpPr>
        <p:grpSpPr>
          <a:xfrm>
            <a:off x="6453053" y="1606731"/>
            <a:ext cx="1894113" cy="1126909"/>
            <a:chOff x="4166273" y="2207855"/>
            <a:chExt cx="1825454" cy="1127275"/>
          </a:xfrm>
        </p:grpSpPr>
        <p:sp>
          <p:nvSpPr>
            <p:cNvPr id="625" name="Google Shape;625;p19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19"/>
            <p:cNvSpPr/>
            <p:nvPr/>
          </p:nvSpPr>
          <p:spPr>
            <a:xfrm>
              <a:off x="4173510" y="2294619"/>
              <a:ext cx="1770537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9"/>
            <p:cNvSpPr/>
            <p:nvPr/>
          </p:nvSpPr>
          <p:spPr>
            <a:xfrm>
              <a:off x="4177852" y="2238173"/>
              <a:ext cx="1742356" cy="751500"/>
            </a:xfrm>
            <a:prstGeom prst="roundRect">
              <a:avLst>
                <a:gd name="adj" fmla="val 3871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19"/>
            <p:cNvSpPr/>
            <p:nvPr/>
          </p:nvSpPr>
          <p:spPr>
            <a:xfrm>
              <a:off x="4193774" y="2245403"/>
              <a:ext cx="176730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19"/>
            <p:cNvSpPr/>
            <p:nvPr/>
          </p:nvSpPr>
          <p:spPr>
            <a:xfrm>
              <a:off x="4174033" y="2207855"/>
              <a:ext cx="1756391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19"/>
            <p:cNvSpPr/>
            <p:nvPr/>
          </p:nvSpPr>
          <p:spPr>
            <a:xfrm>
              <a:off x="4225801" y="2591162"/>
              <a:ext cx="1765926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chemeClr val="bg1">
                <a:lumMod val="85000"/>
                <a:alpha val="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19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19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19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19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9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مربع نص 164">
            <a:extLst>
              <a:ext uri="{FF2B5EF4-FFF2-40B4-BE49-F238E27FC236}">
                <a16:creationId xmlns:a16="http://schemas.microsoft.com/office/drawing/2014/main" id="{E05C9496-F2B0-4CFF-8780-49FA8D0E4C4E}"/>
              </a:ext>
            </a:extLst>
          </p:cNvPr>
          <p:cNvSpPr txBox="1"/>
          <p:nvPr/>
        </p:nvSpPr>
        <p:spPr>
          <a:xfrm>
            <a:off x="1972692" y="1034019"/>
            <a:ext cx="86476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اختر من المجموعة الثانية بما يناسب   المجموعة الأولى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151" name="Google Shape;637;p19">
            <a:extLst>
              <a:ext uri="{FF2B5EF4-FFF2-40B4-BE49-F238E27FC236}">
                <a16:creationId xmlns:a16="http://schemas.microsoft.com/office/drawing/2014/main" id="{E8C7EEC8-E684-4D8C-8687-D5377DE37B77}"/>
              </a:ext>
            </a:extLst>
          </p:cNvPr>
          <p:cNvGrpSpPr/>
          <p:nvPr/>
        </p:nvGrpSpPr>
        <p:grpSpPr>
          <a:xfrm>
            <a:off x="8843555" y="4075092"/>
            <a:ext cx="2271324" cy="1411309"/>
            <a:chOff x="4166273" y="2215267"/>
            <a:chExt cx="1857001" cy="830852"/>
          </a:xfrm>
        </p:grpSpPr>
        <p:sp>
          <p:nvSpPr>
            <p:cNvPr id="152" name="Google Shape;638;p19">
              <a:extLst>
                <a:ext uri="{FF2B5EF4-FFF2-40B4-BE49-F238E27FC236}">
                  <a16:creationId xmlns:a16="http://schemas.microsoft.com/office/drawing/2014/main" id="{ADCC1FB4-6E0C-471B-8A0B-1F18D7490A00}"/>
                </a:ext>
              </a:extLst>
            </p:cNvPr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639;p19">
              <a:extLst>
                <a:ext uri="{FF2B5EF4-FFF2-40B4-BE49-F238E27FC236}">
                  <a16:creationId xmlns:a16="http://schemas.microsoft.com/office/drawing/2014/main" id="{690C4D60-1AB3-4E30-A9D5-544F5916123F}"/>
                </a:ext>
              </a:extLst>
            </p:cNvPr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640;p19">
              <a:extLst>
                <a:ext uri="{FF2B5EF4-FFF2-40B4-BE49-F238E27FC236}">
                  <a16:creationId xmlns:a16="http://schemas.microsoft.com/office/drawing/2014/main" id="{A84B5862-8FD9-4AD0-8A2E-CCE5AEEBEF49}"/>
                </a:ext>
              </a:extLst>
            </p:cNvPr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641;p19">
              <a:extLst>
                <a:ext uri="{FF2B5EF4-FFF2-40B4-BE49-F238E27FC236}">
                  <a16:creationId xmlns:a16="http://schemas.microsoft.com/office/drawing/2014/main" id="{C916C895-8006-452F-B8F5-A3794BD12CA1}"/>
                </a:ext>
              </a:extLst>
            </p:cNvPr>
            <p:cNvSpPr/>
            <p:nvPr/>
          </p:nvSpPr>
          <p:spPr>
            <a:xfrm>
              <a:off x="4236494" y="2215267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198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642;p19">
              <a:extLst>
                <a:ext uri="{FF2B5EF4-FFF2-40B4-BE49-F238E27FC236}">
                  <a16:creationId xmlns:a16="http://schemas.microsoft.com/office/drawing/2014/main" id="{D79F374A-9CD0-4463-AE34-D39A1526C22C}"/>
                </a:ext>
              </a:extLst>
            </p:cNvPr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rgbClr val="FF1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643;p19">
              <a:extLst>
                <a:ext uri="{FF2B5EF4-FFF2-40B4-BE49-F238E27FC236}">
                  <a16:creationId xmlns:a16="http://schemas.microsoft.com/office/drawing/2014/main" id="{F62E9AAF-5F0E-41A7-B9BD-1979D35A5517}"/>
                </a:ext>
              </a:extLst>
            </p:cNvPr>
            <p:cNvSpPr/>
            <p:nvPr/>
          </p:nvSpPr>
          <p:spPr>
            <a:xfrm>
              <a:off x="4216480" y="2302151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644;p19">
              <a:extLst>
                <a:ext uri="{FF2B5EF4-FFF2-40B4-BE49-F238E27FC236}">
                  <a16:creationId xmlns:a16="http://schemas.microsoft.com/office/drawing/2014/main" id="{BC0FDA96-819E-4623-8883-25F32189E2F6}"/>
                </a:ext>
              </a:extLst>
            </p:cNvPr>
            <p:cNvSpPr/>
            <p:nvPr/>
          </p:nvSpPr>
          <p:spPr>
            <a:xfrm>
              <a:off x="4245877" y="230050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645;p19">
              <a:extLst>
                <a:ext uri="{FF2B5EF4-FFF2-40B4-BE49-F238E27FC236}">
                  <a16:creationId xmlns:a16="http://schemas.microsoft.com/office/drawing/2014/main" id="{27B7689F-7C0F-4C73-85E1-B74B322E4419}"/>
                </a:ext>
              </a:extLst>
            </p:cNvPr>
            <p:cNvSpPr/>
            <p:nvPr/>
          </p:nvSpPr>
          <p:spPr>
            <a:xfrm>
              <a:off x="4241371" y="2374925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646;p19">
              <a:extLst>
                <a:ext uri="{FF2B5EF4-FFF2-40B4-BE49-F238E27FC236}">
                  <a16:creationId xmlns:a16="http://schemas.microsoft.com/office/drawing/2014/main" id="{8729E40F-3225-433A-AC33-F63D33435512}"/>
                </a:ext>
              </a:extLst>
            </p:cNvPr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647;p19">
              <a:extLst>
                <a:ext uri="{FF2B5EF4-FFF2-40B4-BE49-F238E27FC236}">
                  <a16:creationId xmlns:a16="http://schemas.microsoft.com/office/drawing/2014/main" id="{7A8078E2-47D4-4821-B82E-75AD72928BFC}"/>
                </a:ext>
              </a:extLst>
            </p:cNvPr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648;p19">
              <a:extLst>
                <a:ext uri="{FF2B5EF4-FFF2-40B4-BE49-F238E27FC236}">
                  <a16:creationId xmlns:a16="http://schemas.microsoft.com/office/drawing/2014/main" id="{A0A57ED6-5779-4597-BA3C-9E917DFDC63A}"/>
                </a:ext>
              </a:extLst>
            </p:cNvPr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649;p19">
              <a:extLst>
                <a:ext uri="{FF2B5EF4-FFF2-40B4-BE49-F238E27FC236}">
                  <a16:creationId xmlns:a16="http://schemas.microsoft.com/office/drawing/2014/main" id="{E5B1EE02-1348-475D-84B9-B32143D0FE38}"/>
                </a:ext>
              </a:extLst>
            </p:cNvPr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637;p19">
            <a:extLst>
              <a:ext uri="{FF2B5EF4-FFF2-40B4-BE49-F238E27FC236}">
                <a16:creationId xmlns:a16="http://schemas.microsoft.com/office/drawing/2014/main" id="{9371A430-0236-422B-8009-09A84E0E116E}"/>
              </a:ext>
            </a:extLst>
          </p:cNvPr>
          <p:cNvGrpSpPr/>
          <p:nvPr/>
        </p:nvGrpSpPr>
        <p:grpSpPr>
          <a:xfrm>
            <a:off x="6387738" y="4101218"/>
            <a:ext cx="2271324" cy="1411309"/>
            <a:chOff x="4166273" y="2215267"/>
            <a:chExt cx="1857001" cy="830852"/>
          </a:xfrm>
        </p:grpSpPr>
        <p:sp>
          <p:nvSpPr>
            <p:cNvPr id="166" name="Google Shape;638;p19">
              <a:extLst>
                <a:ext uri="{FF2B5EF4-FFF2-40B4-BE49-F238E27FC236}">
                  <a16:creationId xmlns:a16="http://schemas.microsoft.com/office/drawing/2014/main" id="{3F282B7A-DCEB-448A-A2E4-9441A38FEDBA}"/>
                </a:ext>
              </a:extLst>
            </p:cNvPr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639;p19">
              <a:extLst>
                <a:ext uri="{FF2B5EF4-FFF2-40B4-BE49-F238E27FC236}">
                  <a16:creationId xmlns:a16="http://schemas.microsoft.com/office/drawing/2014/main" id="{BAE50A8C-AFE6-4197-BDCD-C0845142889D}"/>
                </a:ext>
              </a:extLst>
            </p:cNvPr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640;p19">
              <a:extLst>
                <a:ext uri="{FF2B5EF4-FFF2-40B4-BE49-F238E27FC236}">
                  <a16:creationId xmlns:a16="http://schemas.microsoft.com/office/drawing/2014/main" id="{D7EDD0D6-E6A6-4D9E-A6F1-73D9794675A1}"/>
                </a:ext>
              </a:extLst>
            </p:cNvPr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641;p19">
              <a:extLst>
                <a:ext uri="{FF2B5EF4-FFF2-40B4-BE49-F238E27FC236}">
                  <a16:creationId xmlns:a16="http://schemas.microsoft.com/office/drawing/2014/main" id="{FDEFB4A9-5486-4B87-A8CD-DFCF2805F702}"/>
                </a:ext>
              </a:extLst>
            </p:cNvPr>
            <p:cNvSpPr/>
            <p:nvPr/>
          </p:nvSpPr>
          <p:spPr>
            <a:xfrm>
              <a:off x="4236494" y="2215267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198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642;p19">
              <a:extLst>
                <a:ext uri="{FF2B5EF4-FFF2-40B4-BE49-F238E27FC236}">
                  <a16:creationId xmlns:a16="http://schemas.microsoft.com/office/drawing/2014/main" id="{FC602B29-84F7-4F35-BC4A-2BD1958F9CC0}"/>
                </a:ext>
              </a:extLst>
            </p:cNvPr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rgbClr val="FF1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643;p19">
              <a:extLst>
                <a:ext uri="{FF2B5EF4-FFF2-40B4-BE49-F238E27FC236}">
                  <a16:creationId xmlns:a16="http://schemas.microsoft.com/office/drawing/2014/main" id="{1E1FC894-5D9B-4E2A-AA7F-2B43F6B758F1}"/>
                </a:ext>
              </a:extLst>
            </p:cNvPr>
            <p:cNvSpPr/>
            <p:nvPr/>
          </p:nvSpPr>
          <p:spPr>
            <a:xfrm>
              <a:off x="4216480" y="2302151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644;p19">
              <a:extLst>
                <a:ext uri="{FF2B5EF4-FFF2-40B4-BE49-F238E27FC236}">
                  <a16:creationId xmlns:a16="http://schemas.microsoft.com/office/drawing/2014/main" id="{E7B0DE44-C63E-49C2-95E9-662D09FD8158}"/>
                </a:ext>
              </a:extLst>
            </p:cNvPr>
            <p:cNvSpPr/>
            <p:nvPr/>
          </p:nvSpPr>
          <p:spPr>
            <a:xfrm>
              <a:off x="4245877" y="230050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645;p19">
              <a:extLst>
                <a:ext uri="{FF2B5EF4-FFF2-40B4-BE49-F238E27FC236}">
                  <a16:creationId xmlns:a16="http://schemas.microsoft.com/office/drawing/2014/main" id="{54BEB270-6BE6-4AAA-A7F5-553C8AC220C7}"/>
                </a:ext>
              </a:extLst>
            </p:cNvPr>
            <p:cNvSpPr/>
            <p:nvPr/>
          </p:nvSpPr>
          <p:spPr>
            <a:xfrm>
              <a:off x="4241371" y="2374925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646;p19">
              <a:extLst>
                <a:ext uri="{FF2B5EF4-FFF2-40B4-BE49-F238E27FC236}">
                  <a16:creationId xmlns:a16="http://schemas.microsoft.com/office/drawing/2014/main" id="{22118BCA-271D-4F3B-AC44-A1FD361E05A9}"/>
                </a:ext>
              </a:extLst>
            </p:cNvPr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647;p19">
              <a:extLst>
                <a:ext uri="{FF2B5EF4-FFF2-40B4-BE49-F238E27FC236}">
                  <a16:creationId xmlns:a16="http://schemas.microsoft.com/office/drawing/2014/main" id="{EA6DFEEC-23C0-47FB-B977-E0617AC5B02F}"/>
                </a:ext>
              </a:extLst>
            </p:cNvPr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648;p19">
              <a:extLst>
                <a:ext uri="{FF2B5EF4-FFF2-40B4-BE49-F238E27FC236}">
                  <a16:creationId xmlns:a16="http://schemas.microsoft.com/office/drawing/2014/main" id="{92FB900D-6A4B-4222-AD33-464F632DE652}"/>
                </a:ext>
              </a:extLst>
            </p:cNvPr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649;p19">
              <a:extLst>
                <a:ext uri="{FF2B5EF4-FFF2-40B4-BE49-F238E27FC236}">
                  <a16:creationId xmlns:a16="http://schemas.microsoft.com/office/drawing/2014/main" id="{14BB688E-D75A-44C5-BF05-2BB5D0D0FE56}"/>
                </a:ext>
              </a:extLst>
            </p:cNvPr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637;p19">
            <a:extLst>
              <a:ext uri="{FF2B5EF4-FFF2-40B4-BE49-F238E27FC236}">
                <a16:creationId xmlns:a16="http://schemas.microsoft.com/office/drawing/2014/main" id="{86A20BD2-B68B-42F8-A9D2-B7960E6605E5}"/>
              </a:ext>
            </a:extLst>
          </p:cNvPr>
          <p:cNvGrpSpPr/>
          <p:nvPr/>
        </p:nvGrpSpPr>
        <p:grpSpPr>
          <a:xfrm>
            <a:off x="3931920" y="4062029"/>
            <a:ext cx="2271324" cy="1411309"/>
            <a:chOff x="4166273" y="2215267"/>
            <a:chExt cx="1857001" cy="830852"/>
          </a:xfrm>
        </p:grpSpPr>
        <p:sp>
          <p:nvSpPr>
            <p:cNvPr id="192" name="Google Shape;638;p19">
              <a:extLst>
                <a:ext uri="{FF2B5EF4-FFF2-40B4-BE49-F238E27FC236}">
                  <a16:creationId xmlns:a16="http://schemas.microsoft.com/office/drawing/2014/main" id="{87FDF0AB-F9CC-4B4C-8A65-4C91DF57FA84}"/>
                </a:ext>
              </a:extLst>
            </p:cNvPr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639;p19">
              <a:extLst>
                <a:ext uri="{FF2B5EF4-FFF2-40B4-BE49-F238E27FC236}">
                  <a16:creationId xmlns:a16="http://schemas.microsoft.com/office/drawing/2014/main" id="{44709B8B-4647-409C-9C9B-E011AEE41D39}"/>
                </a:ext>
              </a:extLst>
            </p:cNvPr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640;p19">
              <a:extLst>
                <a:ext uri="{FF2B5EF4-FFF2-40B4-BE49-F238E27FC236}">
                  <a16:creationId xmlns:a16="http://schemas.microsoft.com/office/drawing/2014/main" id="{7CA188AD-8976-457D-9EAC-2EC58AB99003}"/>
                </a:ext>
              </a:extLst>
            </p:cNvPr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641;p19">
              <a:extLst>
                <a:ext uri="{FF2B5EF4-FFF2-40B4-BE49-F238E27FC236}">
                  <a16:creationId xmlns:a16="http://schemas.microsoft.com/office/drawing/2014/main" id="{F6508788-064A-442C-8ACF-B44C0AF7F4A3}"/>
                </a:ext>
              </a:extLst>
            </p:cNvPr>
            <p:cNvSpPr/>
            <p:nvPr/>
          </p:nvSpPr>
          <p:spPr>
            <a:xfrm>
              <a:off x="4236494" y="2215267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198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642;p19">
              <a:extLst>
                <a:ext uri="{FF2B5EF4-FFF2-40B4-BE49-F238E27FC236}">
                  <a16:creationId xmlns:a16="http://schemas.microsoft.com/office/drawing/2014/main" id="{CE37604C-26F8-472C-9ED1-CBB9AE5BBAA9}"/>
                </a:ext>
              </a:extLst>
            </p:cNvPr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rgbClr val="FF1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643;p19">
              <a:extLst>
                <a:ext uri="{FF2B5EF4-FFF2-40B4-BE49-F238E27FC236}">
                  <a16:creationId xmlns:a16="http://schemas.microsoft.com/office/drawing/2014/main" id="{4DFA6AFE-FE4A-4183-A0D1-BCE3FD1FD0FF}"/>
                </a:ext>
              </a:extLst>
            </p:cNvPr>
            <p:cNvSpPr/>
            <p:nvPr/>
          </p:nvSpPr>
          <p:spPr>
            <a:xfrm>
              <a:off x="4216480" y="2302151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644;p19">
              <a:extLst>
                <a:ext uri="{FF2B5EF4-FFF2-40B4-BE49-F238E27FC236}">
                  <a16:creationId xmlns:a16="http://schemas.microsoft.com/office/drawing/2014/main" id="{8DEE7105-C7D7-416C-AA73-E382B454C5A0}"/>
                </a:ext>
              </a:extLst>
            </p:cNvPr>
            <p:cNvSpPr/>
            <p:nvPr/>
          </p:nvSpPr>
          <p:spPr>
            <a:xfrm>
              <a:off x="4245877" y="230050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645;p19">
              <a:extLst>
                <a:ext uri="{FF2B5EF4-FFF2-40B4-BE49-F238E27FC236}">
                  <a16:creationId xmlns:a16="http://schemas.microsoft.com/office/drawing/2014/main" id="{5E1A5684-0700-4EE1-A4FF-4C962096D481}"/>
                </a:ext>
              </a:extLst>
            </p:cNvPr>
            <p:cNvSpPr/>
            <p:nvPr/>
          </p:nvSpPr>
          <p:spPr>
            <a:xfrm>
              <a:off x="4241371" y="2374925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646;p19">
              <a:extLst>
                <a:ext uri="{FF2B5EF4-FFF2-40B4-BE49-F238E27FC236}">
                  <a16:creationId xmlns:a16="http://schemas.microsoft.com/office/drawing/2014/main" id="{36ADD072-B264-47B0-8B53-4D6B79B5FBEB}"/>
                </a:ext>
              </a:extLst>
            </p:cNvPr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647;p19">
              <a:extLst>
                <a:ext uri="{FF2B5EF4-FFF2-40B4-BE49-F238E27FC236}">
                  <a16:creationId xmlns:a16="http://schemas.microsoft.com/office/drawing/2014/main" id="{47167EEF-BF21-42DD-86BD-69744FF93085}"/>
                </a:ext>
              </a:extLst>
            </p:cNvPr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648;p19">
              <a:extLst>
                <a:ext uri="{FF2B5EF4-FFF2-40B4-BE49-F238E27FC236}">
                  <a16:creationId xmlns:a16="http://schemas.microsoft.com/office/drawing/2014/main" id="{4C7D10B6-5558-434F-9E04-FE1F52227EA1}"/>
                </a:ext>
              </a:extLst>
            </p:cNvPr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649;p19">
              <a:extLst>
                <a:ext uri="{FF2B5EF4-FFF2-40B4-BE49-F238E27FC236}">
                  <a16:creationId xmlns:a16="http://schemas.microsoft.com/office/drawing/2014/main" id="{356A2E16-5D47-410B-8D32-0C8617B40697}"/>
                </a:ext>
              </a:extLst>
            </p:cNvPr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" name="Google Shape;637;p19">
            <a:extLst>
              <a:ext uri="{FF2B5EF4-FFF2-40B4-BE49-F238E27FC236}">
                <a16:creationId xmlns:a16="http://schemas.microsoft.com/office/drawing/2014/main" id="{2A457F47-A998-4820-9125-A630C3ED7409}"/>
              </a:ext>
            </a:extLst>
          </p:cNvPr>
          <p:cNvGrpSpPr/>
          <p:nvPr/>
        </p:nvGrpSpPr>
        <p:grpSpPr>
          <a:xfrm>
            <a:off x="1332411" y="4035903"/>
            <a:ext cx="2271324" cy="1411309"/>
            <a:chOff x="4166273" y="2215267"/>
            <a:chExt cx="1857001" cy="830852"/>
          </a:xfrm>
        </p:grpSpPr>
        <p:sp>
          <p:nvSpPr>
            <p:cNvPr id="205" name="Google Shape;638;p19">
              <a:extLst>
                <a:ext uri="{FF2B5EF4-FFF2-40B4-BE49-F238E27FC236}">
                  <a16:creationId xmlns:a16="http://schemas.microsoft.com/office/drawing/2014/main" id="{BC9E7ED8-DEC7-4EC3-8A35-5ABC7B06598F}"/>
                </a:ext>
              </a:extLst>
            </p:cNvPr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639;p19">
              <a:extLst>
                <a:ext uri="{FF2B5EF4-FFF2-40B4-BE49-F238E27FC236}">
                  <a16:creationId xmlns:a16="http://schemas.microsoft.com/office/drawing/2014/main" id="{86D2E93C-C51E-496A-A660-30033313D056}"/>
                </a:ext>
              </a:extLst>
            </p:cNvPr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640;p19">
              <a:extLst>
                <a:ext uri="{FF2B5EF4-FFF2-40B4-BE49-F238E27FC236}">
                  <a16:creationId xmlns:a16="http://schemas.microsoft.com/office/drawing/2014/main" id="{5FD82AA7-EBE7-4A51-A514-CAABA5781DA4}"/>
                </a:ext>
              </a:extLst>
            </p:cNvPr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641;p19">
              <a:extLst>
                <a:ext uri="{FF2B5EF4-FFF2-40B4-BE49-F238E27FC236}">
                  <a16:creationId xmlns:a16="http://schemas.microsoft.com/office/drawing/2014/main" id="{036C83C3-B52D-457B-A1A5-AF7B1AFC6238}"/>
                </a:ext>
              </a:extLst>
            </p:cNvPr>
            <p:cNvSpPr/>
            <p:nvPr/>
          </p:nvSpPr>
          <p:spPr>
            <a:xfrm>
              <a:off x="4236494" y="2215267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198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642;p19">
              <a:extLst>
                <a:ext uri="{FF2B5EF4-FFF2-40B4-BE49-F238E27FC236}">
                  <a16:creationId xmlns:a16="http://schemas.microsoft.com/office/drawing/2014/main" id="{AB853192-E70F-4BA7-B3F9-4C8D71BCFFEF}"/>
                </a:ext>
              </a:extLst>
            </p:cNvPr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rgbClr val="FF1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643;p19">
              <a:extLst>
                <a:ext uri="{FF2B5EF4-FFF2-40B4-BE49-F238E27FC236}">
                  <a16:creationId xmlns:a16="http://schemas.microsoft.com/office/drawing/2014/main" id="{8BB9B7E6-4EBB-46BB-AD6E-C285D52FC331}"/>
                </a:ext>
              </a:extLst>
            </p:cNvPr>
            <p:cNvSpPr/>
            <p:nvPr/>
          </p:nvSpPr>
          <p:spPr>
            <a:xfrm>
              <a:off x="4216480" y="2302151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644;p19">
              <a:extLst>
                <a:ext uri="{FF2B5EF4-FFF2-40B4-BE49-F238E27FC236}">
                  <a16:creationId xmlns:a16="http://schemas.microsoft.com/office/drawing/2014/main" id="{5D95C12E-34D3-4759-BDCF-04D929BD333B}"/>
                </a:ext>
              </a:extLst>
            </p:cNvPr>
            <p:cNvSpPr/>
            <p:nvPr/>
          </p:nvSpPr>
          <p:spPr>
            <a:xfrm>
              <a:off x="4245877" y="230050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645;p19">
              <a:extLst>
                <a:ext uri="{FF2B5EF4-FFF2-40B4-BE49-F238E27FC236}">
                  <a16:creationId xmlns:a16="http://schemas.microsoft.com/office/drawing/2014/main" id="{8E35BB0F-46BC-4F9C-83E8-F9E34F9D4CBF}"/>
                </a:ext>
              </a:extLst>
            </p:cNvPr>
            <p:cNvSpPr/>
            <p:nvPr/>
          </p:nvSpPr>
          <p:spPr>
            <a:xfrm>
              <a:off x="4241371" y="2374925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646;p19">
              <a:extLst>
                <a:ext uri="{FF2B5EF4-FFF2-40B4-BE49-F238E27FC236}">
                  <a16:creationId xmlns:a16="http://schemas.microsoft.com/office/drawing/2014/main" id="{85A50005-38E6-42B6-BA3F-C7001D549710}"/>
                </a:ext>
              </a:extLst>
            </p:cNvPr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647;p19">
              <a:extLst>
                <a:ext uri="{FF2B5EF4-FFF2-40B4-BE49-F238E27FC236}">
                  <a16:creationId xmlns:a16="http://schemas.microsoft.com/office/drawing/2014/main" id="{F4082D1F-503E-4DC8-8288-EC4066A707BD}"/>
                </a:ext>
              </a:extLst>
            </p:cNvPr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648;p19">
              <a:extLst>
                <a:ext uri="{FF2B5EF4-FFF2-40B4-BE49-F238E27FC236}">
                  <a16:creationId xmlns:a16="http://schemas.microsoft.com/office/drawing/2014/main" id="{D6FBDD6C-BAE0-4264-A899-29529139D25F}"/>
                </a:ext>
              </a:extLst>
            </p:cNvPr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649;p19">
              <a:extLst>
                <a:ext uri="{FF2B5EF4-FFF2-40B4-BE49-F238E27FC236}">
                  <a16:creationId xmlns:a16="http://schemas.microsoft.com/office/drawing/2014/main" id="{3AFF471D-A8A7-46C0-99A5-160538B7FFAB}"/>
                </a:ext>
              </a:extLst>
            </p:cNvPr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624;p19">
            <a:extLst>
              <a:ext uri="{FF2B5EF4-FFF2-40B4-BE49-F238E27FC236}">
                <a16:creationId xmlns:a16="http://schemas.microsoft.com/office/drawing/2014/main" id="{2FA3E187-F937-4DD0-8D8E-093B5A003498}"/>
              </a:ext>
            </a:extLst>
          </p:cNvPr>
          <p:cNvGrpSpPr/>
          <p:nvPr/>
        </p:nvGrpSpPr>
        <p:grpSpPr>
          <a:xfrm>
            <a:off x="8974184" y="1645920"/>
            <a:ext cx="1894113" cy="1126909"/>
            <a:chOff x="4166273" y="2207855"/>
            <a:chExt cx="1825454" cy="1127275"/>
          </a:xfrm>
        </p:grpSpPr>
        <p:sp>
          <p:nvSpPr>
            <p:cNvPr id="218" name="Google Shape;625;p19">
              <a:extLst>
                <a:ext uri="{FF2B5EF4-FFF2-40B4-BE49-F238E27FC236}">
                  <a16:creationId xmlns:a16="http://schemas.microsoft.com/office/drawing/2014/main" id="{893B9462-D8D5-4885-94E1-5A5803A68D5B}"/>
                </a:ext>
              </a:extLst>
            </p:cNvPr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626;p19">
              <a:extLst>
                <a:ext uri="{FF2B5EF4-FFF2-40B4-BE49-F238E27FC236}">
                  <a16:creationId xmlns:a16="http://schemas.microsoft.com/office/drawing/2014/main" id="{7D4AE971-BC2C-42DD-A002-3FA329055D74}"/>
                </a:ext>
              </a:extLst>
            </p:cNvPr>
            <p:cNvSpPr/>
            <p:nvPr/>
          </p:nvSpPr>
          <p:spPr>
            <a:xfrm>
              <a:off x="4173510" y="2294619"/>
              <a:ext cx="1770537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627;p19">
              <a:extLst>
                <a:ext uri="{FF2B5EF4-FFF2-40B4-BE49-F238E27FC236}">
                  <a16:creationId xmlns:a16="http://schemas.microsoft.com/office/drawing/2014/main" id="{CA78BA8B-1742-46A9-869F-B6CD26D3698F}"/>
                </a:ext>
              </a:extLst>
            </p:cNvPr>
            <p:cNvSpPr/>
            <p:nvPr/>
          </p:nvSpPr>
          <p:spPr>
            <a:xfrm>
              <a:off x="4177852" y="2238173"/>
              <a:ext cx="1742356" cy="751500"/>
            </a:xfrm>
            <a:prstGeom prst="roundRect">
              <a:avLst>
                <a:gd name="adj" fmla="val 3871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628;p19">
              <a:extLst>
                <a:ext uri="{FF2B5EF4-FFF2-40B4-BE49-F238E27FC236}">
                  <a16:creationId xmlns:a16="http://schemas.microsoft.com/office/drawing/2014/main" id="{718851DB-5FB9-4D4A-A51B-87C57306BAB6}"/>
                </a:ext>
              </a:extLst>
            </p:cNvPr>
            <p:cNvSpPr/>
            <p:nvPr/>
          </p:nvSpPr>
          <p:spPr>
            <a:xfrm>
              <a:off x="4193774" y="2245403"/>
              <a:ext cx="176730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629;p19">
              <a:extLst>
                <a:ext uri="{FF2B5EF4-FFF2-40B4-BE49-F238E27FC236}">
                  <a16:creationId xmlns:a16="http://schemas.microsoft.com/office/drawing/2014/main" id="{FF786F0C-D49E-4805-92C4-BE59DE618A44}"/>
                </a:ext>
              </a:extLst>
            </p:cNvPr>
            <p:cNvSpPr/>
            <p:nvPr/>
          </p:nvSpPr>
          <p:spPr>
            <a:xfrm>
              <a:off x="4174033" y="2207855"/>
              <a:ext cx="1756391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630;p19">
              <a:extLst>
                <a:ext uri="{FF2B5EF4-FFF2-40B4-BE49-F238E27FC236}">
                  <a16:creationId xmlns:a16="http://schemas.microsoft.com/office/drawing/2014/main" id="{DB3CEBAE-6423-4F5B-80BA-97CF30D36CDE}"/>
                </a:ext>
              </a:extLst>
            </p:cNvPr>
            <p:cNvSpPr/>
            <p:nvPr/>
          </p:nvSpPr>
          <p:spPr>
            <a:xfrm>
              <a:off x="4225801" y="2591162"/>
              <a:ext cx="1765926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chemeClr val="bg1">
                <a:lumMod val="85000"/>
                <a:alpha val="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631;p19">
              <a:extLst>
                <a:ext uri="{FF2B5EF4-FFF2-40B4-BE49-F238E27FC236}">
                  <a16:creationId xmlns:a16="http://schemas.microsoft.com/office/drawing/2014/main" id="{DF2E84B7-438B-4691-8F29-327A61319FD5}"/>
                </a:ext>
              </a:extLst>
            </p:cNvPr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632;p19">
              <a:extLst>
                <a:ext uri="{FF2B5EF4-FFF2-40B4-BE49-F238E27FC236}">
                  <a16:creationId xmlns:a16="http://schemas.microsoft.com/office/drawing/2014/main" id="{9253BA7E-B059-49F3-90D9-F0F6B2CA8951}"/>
                </a:ext>
              </a:extLst>
            </p:cNvPr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633;p19">
              <a:extLst>
                <a:ext uri="{FF2B5EF4-FFF2-40B4-BE49-F238E27FC236}">
                  <a16:creationId xmlns:a16="http://schemas.microsoft.com/office/drawing/2014/main" id="{C598E780-6885-4D23-904C-8CEC228A6267}"/>
                </a:ext>
              </a:extLst>
            </p:cNvPr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634;p19">
              <a:extLst>
                <a:ext uri="{FF2B5EF4-FFF2-40B4-BE49-F238E27FC236}">
                  <a16:creationId xmlns:a16="http://schemas.microsoft.com/office/drawing/2014/main" id="{F02E53C1-6E5C-4A63-8A03-CD5F4F738A3F}"/>
                </a:ext>
              </a:extLst>
            </p:cNvPr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635;p19">
              <a:extLst>
                <a:ext uri="{FF2B5EF4-FFF2-40B4-BE49-F238E27FC236}">
                  <a16:creationId xmlns:a16="http://schemas.microsoft.com/office/drawing/2014/main" id="{5CFD4D08-44B3-496A-806D-16E281E7BF90}"/>
                </a:ext>
              </a:extLst>
            </p:cNvPr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636;p19">
              <a:extLst>
                <a:ext uri="{FF2B5EF4-FFF2-40B4-BE49-F238E27FC236}">
                  <a16:creationId xmlns:a16="http://schemas.microsoft.com/office/drawing/2014/main" id="{189BAF48-BB85-4563-94F0-8C97E884A36F}"/>
                </a:ext>
              </a:extLst>
            </p:cNvPr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624;p19">
            <a:extLst>
              <a:ext uri="{FF2B5EF4-FFF2-40B4-BE49-F238E27FC236}">
                <a16:creationId xmlns:a16="http://schemas.microsoft.com/office/drawing/2014/main" id="{C67D05D9-859A-4919-B054-37CC7F2B3373}"/>
              </a:ext>
            </a:extLst>
          </p:cNvPr>
          <p:cNvGrpSpPr/>
          <p:nvPr/>
        </p:nvGrpSpPr>
        <p:grpSpPr>
          <a:xfrm>
            <a:off x="4153990" y="1619794"/>
            <a:ext cx="1894113" cy="1126909"/>
            <a:chOff x="4166273" y="2207855"/>
            <a:chExt cx="1825454" cy="1127275"/>
          </a:xfrm>
        </p:grpSpPr>
        <p:sp>
          <p:nvSpPr>
            <p:cNvPr id="231" name="Google Shape;625;p19">
              <a:extLst>
                <a:ext uri="{FF2B5EF4-FFF2-40B4-BE49-F238E27FC236}">
                  <a16:creationId xmlns:a16="http://schemas.microsoft.com/office/drawing/2014/main" id="{D2CE5E36-6243-4426-8C55-A78ED6EBB987}"/>
                </a:ext>
              </a:extLst>
            </p:cNvPr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626;p19">
              <a:extLst>
                <a:ext uri="{FF2B5EF4-FFF2-40B4-BE49-F238E27FC236}">
                  <a16:creationId xmlns:a16="http://schemas.microsoft.com/office/drawing/2014/main" id="{63406866-0731-49E6-8842-87A4E2CC5CBA}"/>
                </a:ext>
              </a:extLst>
            </p:cNvPr>
            <p:cNvSpPr/>
            <p:nvPr/>
          </p:nvSpPr>
          <p:spPr>
            <a:xfrm>
              <a:off x="4173510" y="2294619"/>
              <a:ext cx="1770537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627;p19">
              <a:extLst>
                <a:ext uri="{FF2B5EF4-FFF2-40B4-BE49-F238E27FC236}">
                  <a16:creationId xmlns:a16="http://schemas.microsoft.com/office/drawing/2014/main" id="{388B513A-B834-47DA-9558-E6621513C47F}"/>
                </a:ext>
              </a:extLst>
            </p:cNvPr>
            <p:cNvSpPr/>
            <p:nvPr/>
          </p:nvSpPr>
          <p:spPr>
            <a:xfrm>
              <a:off x="4177852" y="2238173"/>
              <a:ext cx="1742356" cy="751500"/>
            </a:xfrm>
            <a:prstGeom prst="roundRect">
              <a:avLst>
                <a:gd name="adj" fmla="val 3871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628;p19">
              <a:extLst>
                <a:ext uri="{FF2B5EF4-FFF2-40B4-BE49-F238E27FC236}">
                  <a16:creationId xmlns:a16="http://schemas.microsoft.com/office/drawing/2014/main" id="{283DD0F9-FF38-4569-8E5D-5F07060C2EA8}"/>
                </a:ext>
              </a:extLst>
            </p:cNvPr>
            <p:cNvSpPr/>
            <p:nvPr/>
          </p:nvSpPr>
          <p:spPr>
            <a:xfrm>
              <a:off x="4193774" y="2245403"/>
              <a:ext cx="176730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629;p19">
              <a:extLst>
                <a:ext uri="{FF2B5EF4-FFF2-40B4-BE49-F238E27FC236}">
                  <a16:creationId xmlns:a16="http://schemas.microsoft.com/office/drawing/2014/main" id="{882E76E0-6196-4AE1-AF34-3540EE40E674}"/>
                </a:ext>
              </a:extLst>
            </p:cNvPr>
            <p:cNvSpPr/>
            <p:nvPr/>
          </p:nvSpPr>
          <p:spPr>
            <a:xfrm>
              <a:off x="4174033" y="2207855"/>
              <a:ext cx="1756391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630;p19">
              <a:extLst>
                <a:ext uri="{FF2B5EF4-FFF2-40B4-BE49-F238E27FC236}">
                  <a16:creationId xmlns:a16="http://schemas.microsoft.com/office/drawing/2014/main" id="{F9C6DE06-745B-4EB1-BAF1-5C7C8EFB82FC}"/>
                </a:ext>
              </a:extLst>
            </p:cNvPr>
            <p:cNvSpPr/>
            <p:nvPr/>
          </p:nvSpPr>
          <p:spPr>
            <a:xfrm>
              <a:off x="4225801" y="2591162"/>
              <a:ext cx="1765926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chemeClr val="bg1">
                <a:lumMod val="85000"/>
                <a:alpha val="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631;p19">
              <a:extLst>
                <a:ext uri="{FF2B5EF4-FFF2-40B4-BE49-F238E27FC236}">
                  <a16:creationId xmlns:a16="http://schemas.microsoft.com/office/drawing/2014/main" id="{4444A143-A806-4F58-9685-F6C194BE7DC4}"/>
                </a:ext>
              </a:extLst>
            </p:cNvPr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632;p19">
              <a:extLst>
                <a:ext uri="{FF2B5EF4-FFF2-40B4-BE49-F238E27FC236}">
                  <a16:creationId xmlns:a16="http://schemas.microsoft.com/office/drawing/2014/main" id="{B364B7F8-7307-4224-B577-ED4455AA2AF0}"/>
                </a:ext>
              </a:extLst>
            </p:cNvPr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633;p19">
              <a:extLst>
                <a:ext uri="{FF2B5EF4-FFF2-40B4-BE49-F238E27FC236}">
                  <a16:creationId xmlns:a16="http://schemas.microsoft.com/office/drawing/2014/main" id="{F6CB0E2A-BCD9-484C-A71C-3A44CA4CD9DC}"/>
                </a:ext>
              </a:extLst>
            </p:cNvPr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634;p19">
              <a:extLst>
                <a:ext uri="{FF2B5EF4-FFF2-40B4-BE49-F238E27FC236}">
                  <a16:creationId xmlns:a16="http://schemas.microsoft.com/office/drawing/2014/main" id="{00D1B80D-8B45-4A6D-92FD-453FF69B0118}"/>
                </a:ext>
              </a:extLst>
            </p:cNvPr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635;p19">
              <a:extLst>
                <a:ext uri="{FF2B5EF4-FFF2-40B4-BE49-F238E27FC236}">
                  <a16:creationId xmlns:a16="http://schemas.microsoft.com/office/drawing/2014/main" id="{AE46E489-D6E1-4177-B126-8731B8A502AE}"/>
                </a:ext>
              </a:extLst>
            </p:cNvPr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636;p19">
              <a:extLst>
                <a:ext uri="{FF2B5EF4-FFF2-40B4-BE49-F238E27FC236}">
                  <a16:creationId xmlns:a16="http://schemas.microsoft.com/office/drawing/2014/main" id="{2B97C20C-16C6-41D2-A729-30F9A52E141A}"/>
                </a:ext>
              </a:extLst>
            </p:cNvPr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624;p19">
            <a:extLst>
              <a:ext uri="{FF2B5EF4-FFF2-40B4-BE49-F238E27FC236}">
                <a16:creationId xmlns:a16="http://schemas.microsoft.com/office/drawing/2014/main" id="{74C5E238-C68E-48FF-B046-52C68CD4D3D3}"/>
              </a:ext>
            </a:extLst>
          </p:cNvPr>
          <p:cNvGrpSpPr/>
          <p:nvPr/>
        </p:nvGrpSpPr>
        <p:grpSpPr>
          <a:xfrm>
            <a:off x="1750425" y="1685108"/>
            <a:ext cx="1894113" cy="1126909"/>
            <a:chOff x="4166273" y="2207855"/>
            <a:chExt cx="1825454" cy="1127275"/>
          </a:xfrm>
        </p:grpSpPr>
        <p:sp>
          <p:nvSpPr>
            <p:cNvPr id="244" name="Google Shape;625;p19">
              <a:extLst>
                <a:ext uri="{FF2B5EF4-FFF2-40B4-BE49-F238E27FC236}">
                  <a16:creationId xmlns:a16="http://schemas.microsoft.com/office/drawing/2014/main" id="{FD0B068B-8611-497F-925F-385C0AD93447}"/>
                </a:ext>
              </a:extLst>
            </p:cNvPr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626;p19">
              <a:extLst>
                <a:ext uri="{FF2B5EF4-FFF2-40B4-BE49-F238E27FC236}">
                  <a16:creationId xmlns:a16="http://schemas.microsoft.com/office/drawing/2014/main" id="{47DA50AF-260F-4A94-8804-0121C611D9DF}"/>
                </a:ext>
              </a:extLst>
            </p:cNvPr>
            <p:cNvSpPr/>
            <p:nvPr/>
          </p:nvSpPr>
          <p:spPr>
            <a:xfrm>
              <a:off x="4173510" y="2294619"/>
              <a:ext cx="1770537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627;p19">
              <a:extLst>
                <a:ext uri="{FF2B5EF4-FFF2-40B4-BE49-F238E27FC236}">
                  <a16:creationId xmlns:a16="http://schemas.microsoft.com/office/drawing/2014/main" id="{6F685920-4FF3-4257-9C2B-DC87BE660C3A}"/>
                </a:ext>
              </a:extLst>
            </p:cNvPr>
            <p:cNvSpPr/>
            <p:nvPr/>
          </p:nvSpPr>
          <p:spPr>
            <a:xfrm>
              <a:off x="4177852" y="2238173"/>
              <a:ext cx="1742356" cy="751500"/>
            </a:xfrm>
            <a:prstGeom prst="roundRect">
              <a:avLst>
                <a:gd name="adj" fmla="val 3871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628;p19">
              <a:extLst>
                <a:ext uri="{FF2B5EF4-FFF2-40B4-BE49-F238E27FC236}">
                  <a16:creationId xmlns:a16="http://schemas.microsoft.com/office/drawing/2014/main" id="{2F4E6E4F-B8ED-44C4-8405-454190FC688D}"/>
                </a:ext>
              </a:extLst>
            </p:cNvPr>
            <p:cNvSpPr/>
            <p:nvPr/>
          </p:nvSpPr>
          <p:spPr>
            <a:xfrm>
              <a:off x="4193774" y="2245403"/>
              <a:ext cx="176730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629;p19">
              <a:extLst>
                <a:ext uri="{FF2B5EF4-FFF2-40B4-BE49-F238E27FC236}">
                  <a16:creationId xmlns:a16="http://schemas.microsoft.com/office/drawing/2014/main" id="{F42BA121-3D2E-43D5-8C60-BC9957419F28}"/>
                </a:ext>
              </a:extLst>
            </p:cNvPr>
            <p:cNvSpPr/>
            <p:nvPr/>
          </p:nvSpPr>
          <p:spPr>
            <a:xfrm>
              <a:off x="4174033" y="2207855"/>
              <a:ext cx="1756391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630;p19">
              <a:extLst>
                <a:ext uri="{FF2B5EF4-FFF2-40B4-BE49-F238E27FC236}">
                  <a16:creationId xmlns:a16="http://schemas.microsoft.com/office/drawing/2014/main" id="{91D46C2F-4E6A-405A-A56B-D4E4C696A4B1}"/>
                </a:ext>
              </a:extLst>
            </p:cNvPr>
            <p:cNvSpPr/>
            <p:nvPr/>
          </p:nvSpPr>
          <p:spPr>
            <a:xfrm>
              <a:off x="4225801" y="2591162"/>
              <a:ext cx="1765926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chemeClr val="bg1">
                <a:lumMod val="85000"/>
                <a:alpha val="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631;p19">
              <a:extLst>
                <a:ext uri="{FF2B5EF4-FFF2-40B4-BE49-F238E27FC236}">
                  <a16:creationId xmlns:a16="http://schemas.microsoft.com/office/drawing/2014/main" id="{B97D4BBF-2392-4D49-BD47-F57ED526BFCC}"/>
                </a:ext>
              </a:extLst>
            </p:cNvPr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632;p19">
              <a:extLst>
                <a:ext uri="{FF2B5EF4-FFF2-40B4-BE49-F238E27FC236}">
                  <a16:creationId xmlns:a16="http://schemas.microsoft.com/office/drawing/2014/main" id="{E2A348B2-6449-4B0B-8A2B-9179648FE6F3}"/>
                </a:ext>
              </a:extLst>
            </p:cNvPr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633;p19">
              <a:extLst>
                <a:ext uri="{FF2B5EF4-FFF2-40B4-BE49-F238E27FC236}">
                  <a16:creationId xmlns:a16="http://schemas.microsoft.com/office/drawing/2014/main" id="{BEE2C1AE-153B-4FA1-8A89-34BA17FE245C}"/>
                </a:ext>
              </a:extLst>
            </p:cNvPr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634;p19">
              <a:extLst>
                <a:ext uri="{FF2B5EF4-FFF2-40B4-BE49-F238E27FC236}">
                  <a16:creationId xmlns:a16="http://schemas.microsoft.com/office/drawing/2014/main" id="{D84937FF-CD30-4744-A64A-481123D8F5CC}"/>
                </a:ext>
              </a:extLst>
            </p:cNvPr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635;p19">
              <a:extLst>
                <a:ext uri="{FF2B5EF4-FFF2-40B4-BE49-F238E27FC236}">
                  <a16:creationId xmlns:a16="http://schemas.microsoft.com/office/drawing/2014/main" id="{4A9DD9E0-420C-4062-9420-A84C89D0A73E}"/>
                </a:ext>
              </a:extLst>
            </p:cNvPr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636;p19">
              <a:extLst>
                <a:ext uri="{FF2B5EF4-FFF2-40B4-BE49-F238E27FC236}">
                  <a16:creationId xmlns:a16="http://schemas.microsoft.com/office/drawing/2014/main" id="{5BE57327-31E5-4B32-96F8-1757AA4BFEF4}"/>
                </a:ext>
              </a:extLst>
            </p:cNvPr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6" name="صورة 255">
            <a:extLst>
              <a:ext uri="{FF2B5EF4-FFF2-40B4-BE49-F238E27FC236}">
                <a16:creationId xmlns:a16="http://schemas.microsoft.com/office/drawing/2014/main" id="{91147ED1-0F34-4A9D-9825-98C4D919E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78" t="44774" r="57240" b="40692"/>
          <a:stretch/>
        </p:blipFill>
        <p:spPr>
          <a:xfrm>
            <a:off x="1577098" y="4268630"/>
            <a:ext cx="1777914" cy="996288"/>
          </a:xfrm>
          <a:prstGeom prst="rect">
            <a:avLst/>
          </a:prstGeom>
        </p:spPr>
      </p:pic>
      <p:pic>
        <p:nvPicPr>
          <p:cNvPr id="261" name="صورة 260">
            <a:extLst>
              <a:ext uri="{FF2B5EF4-FFF2-40B4-BE49-F238E27FC236}">
                <a16:creationId xmlns:a16="http://schemas.microsoft.com/office/drawing/2014/main" id="{C390A8A9-2163-4872-AF8F-71C48944A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019" t="43579" r="10447" b="34122"/>
          <a:stretch/>
        </p:blipFill>
        <p:spPr>
          <a:xfrm>
            <a:off x="9438403" y="3997950"/>
            <a:ext cx="1162334" cy="1528549"/>
          </a:xfrm>
          <a:prstGeom prst="rect">
            <a:avLst/>
          </a:prstGeom>
        </p:spPr>
      </p:pic>
      <p:pic>
        <p:nvPicPr>
          <p:cNvPr id="262" name="صورة 261">
            <a:extLst>
              <a:ext uri="{FF2B5EF4-FFF2-40B4-BE49-F238E27FC236}">
                <a16:creationId xmlns:a16="http://schemas.microsoft.com/office/drawing/2014/main" id="{C7D59171-D4BD-4FFC-B01D-08DC799E32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564" t="44541" r="23544" b="38503"/>
          <a:stretch/>
        </p:blipFill>
        <p:spPr>
          <a:xfrm>
            <a:off x="6712359" y="4241334"/>
            <a:ext cx="1571767" cy="1162335"/>
          </a:xfrm>
          <a:prstGeom prst="rect">
            <a:avLst/>
          </a:prstGeom>
        </p:spPr>
      </p:pic>
      <p:pic>
        <p:nvPicPr>
          <p:cNvPr id="263" name="صورة 262">
            <a:extLst>
              <a:ext uri="{FF2B5EF4-FFF2-40B4-BE49-F238E27FC236}">
                <a16:creationId xmlns:a16="http://schemas.microsoft.com/office/drawing/2014/main" id="{5A427914-8DF8-4119-AE37-93C5F88AC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682" t="43579" r="41120" b="40328"/>
          <a:stretch/>
        </p:blipFill>
        <p:spPr>
          <a:xfrm>
            <a:off x="4393409" y="4204422"/>
            <a:ext cx="1121391" cy="1103193"/>
          </a:xfrm>
          <a:prstGeom prst="rect">
            <a:avLst/>
          </a:prstGeom>
        </p:spPr>
      </p:pic>
      <p:grpSp>
        <p:nvGrpSpPr>
          <p:cNvPr id="264" name="مجموعة 263">
            <a:extLst>
              <a:ext uri="{FF2B5EF4-FFF2-40B4-BE49-F238E27FC236}">
                <a16:creationId xmlns:a16="http://schemas.microsoft.com/office/drawing/2014/main" id="{12E8F89D-3714-405B-91DA-3D3F9ED80F21}"/>
              </a:ext>
            </a:extLst>
          </p:cNvPr>
          <p:cNvGrpSpPr/>
          <p:nvPr/>
        </p:nvGrpSpPr>
        <p:grpSpPr>
          <a:xfrm>
            <a:off x="9657288" y="3609362"/>
            <a:ext cx="544803" cy="523220"/>
            <a:chOff x="8063023" y="4626588"/>
            <a:chExt cx="518614" cy="532932"/>
          </a:xfrm>
        </p:grpSpPr>
        <p:sp>
          <p:nvSpPr>
            <p:cNvPr id="265" name="شكل بيضاوي 264">
              <a:extLst>
                <a:ext uri="{FF2B5EF4-FFF2-40B4-BE49-F238E27FC236}">
                  <a16:creationId xmlns:a16="http://schemas.microsoft.com/office/drawing/2014/main" id="{4F7A2AC3-EE3A-4968-BCEE-6ADB0DA8B889}"/>
                </a:ext>
              </a:extLst>
            </p:cNvPr>
            <p:cNvSpPr/>
            <p:nvPr/>
          </p:nvSpPr>
          <p:spPr>
            <a:xfrm>
              <a:off x="8106770" y="4626591"/>
              <a:ext cx="450376" cy="450376"/>
            </a:xfrm>
            <a:prstGeom prst="ellipse">
              <a:avLst/>
            </a:prstGeom>
            <a:solidFill>
              <a:srgbClr val="F96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" name="مربع نص 265">
              <a:extLst>
                <a:ext uri="{FF2B5EF4-FFF2-40B4-BE49-F238E27FC236}">
                  <a16:creationId xmlns:a16="http://schemas.microsoft.com/office/drawing/2014/main" id="{87D6A4D8-E93C-4AC1-845E-6ED3EFBE0352}"/>
                </a:ext>
              </a:extLst>
            </p:cNvPr>
            <p:cNvSpPr txBox="1"/>
            <p:nvPr/>
          </p:nvSpPr>
          <p:spPr>
            <a:xfrm>
              <a:off x="8063023" y="4626588"/>
              <a:ext cx="518614" cy="5329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GA Juhyna Regular" pitchFamily="2" charset="-78"/>
                  <a:sym typeface="Zawawi" panose="05010101010101010101" pitchFamily="2" charset="2"/>
                </a:rPr>
                <a:t>أ</a:t>
              </a:r>
              <a:endPara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GA Juhyna Regular" pitchFamily="2" charset="-78"/>
              </a:endParaRPr>
            </a:p>
          </p:txBody>
        </p:sp>
      </p:grpSp>
      <p:grpSp>
        <p:nvGrpSpPr>
          <p:cNvPr id="267" name="مجموعة 266">
            <a:extLst>
              <a:ext uri="{FF2B5EF4-FFF2-40B4-BE49-F238E27FC236}">
                <a16:creationId xmlns:a16="http://schemas.microsoft.com/office/drawing/2014/main" id="{51BB0D78-6310-40A5-8033-19FB4FE9182A}"/>
              </a:ext>
            </a:extLst>
          </p:cNvPr>
          <p:cNvGrpSpPr/>
          <p:nvPr/>
        </p:nvGrpSpPr>
        <p:grpSpPr>
          <a:xfrm>
            <a:off x="7240658" y="3530985"/>
            <a:ext cx="544803" cy="523220"/>
            <a:chOff x="8063023" y="4573366"/>
            <a:chExt cx="518614" cy="532932"/>
          </a:xfrm>
        </p:grpSpPr>
        <p:sp>
          <p:nvSpPr>
            <p:cNvPr id="268" name="شكل بيضاوي 267">
              <a:extLst>
                <a:ext uri="{FF2B5EF4-FFF2-40B4-BE49-F238E27FC236}">
                  <a16:creationId xmlns:a16="http://schemas.microsoft.com/office/drawing/2014/main" id="{0B710938-1431-46ED-AE62-D865FBA8B0C1}"/>
                </a:ext>
              </a:extLst>
            </p:cNvPr>
            <p:cNvSpPr/>
            <p:nvPr/>
          </p:nvSpPr>
          <p:spPr>
            <a:xfrm>
              <a:off x="8106770" y="4626591"/>
              <a:ext cx="450376" cy="450376"/>
            </a:xfrm>
            <a:prstGeom prst="ellipse">
              <a:avLst/>
            </a:prstGeom>
            <a:solidFill>
              <a:srgbClr val="F96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9" name="مربع نص 268">
              <a:extLst>
                <a:ext uri="{FF2B5EF4-FFF2-40B4-BE49-F238E27FC236}">
                  <a16:creationId xmlns:a16="http://schemas.microsoft.com/office/drawing/2014/main" id="{04178602-F162-430D-8A21-C21C8D18F556}"/>
                </a:ext>
              </a:extLst>
            </p:cNvPr>
            <p:cNvSpPr txBox="1"/>
            <p:nvPr/>
          </p:nvSpPr>
          <p:spPr>
            <a:xfrm>
              <a:off x="8063023" y="4573366"/>
              <a:ext cx="518614" cy="5329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GA Juhyna Regular" pitchFamily="2" charset="-78"/>
                  <a:sym typeface="Zawawi" panose="05010101010101010101" pitchFamily="2" charset="2"/>
                </a:rPr>
                <a:t>ب</a:t>
              </a:r>
              <a:endPara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GA Juhyna Regular" pitchFamily="2" charset="-78"/>
              </a:endParaRPr>
            </a:p>
          </p:txBody>
        </p:sp>
      </p:grpSp>
      <p:grpSp>
        <p:nvGrpSpPr>
          <p:cNvPr id="270" name="مجموعة 269">
            <a:extLst>
              <a:ext uri="{FF2B5EF4-FFF2-40B4-BE49-F238E27FC236}">
                <a16:creationId xmlns:a16="http://schemas.microsoft.com/office/drawing/2014/main" id="{DB7BD085-9D07-4A49-BFC3-206D9BE6C384}"/>
              </a:ext>
            </a:extLst>
          </p:cNvPr>
          <p:cNvGrpSpPr/>
          <p:nvPr/>
        </p:nvGrpSpPr>
        <p:grpSpPr>
          <a:xfrm>
            <a:off x="4732590" y="3491796"/>
            <a:ext cx="544803" cy="523220"/>
            <a:chOff x="8063023" y="4573366"/>
            <a:chExt cx="518614" cy="532932"/>
          </a:xfrm>
        </p:grpSpPr>
        <p:sp>
          <p:nvSpPr>
            <p:cNvPr id="271" name="شكل بيضاوي 270">
              <a:extLst>
                <a:ext uri="{FF2B5EF4-FFF2-40B4-BE49-F238E27FC236}">
                  <a16:creationId xmlns:a16="http://schemas.microsoft.com/office/drawing/2014/main" id="{AFEBD235-A52B-4F70-B85D-32AD88B96425}"/>
                </a:ext>
              </a:extLst>
            </p:cNvPr>
            <p:cNvSpPr/>
            <p:nvPr/>
          </p:nvSpPr>
          <p:spPr>
            <a:xfrm>
              <a:off x="8106770" y="4626591"/>
              <a:ext cx="450376" cy="450376"/>
            </a:xfrm>
            <a:prstGeom prst="ellipse">
              <a:avLst/>
            </a:prstGeom>
            <a:solidFill>
              <a:srgbClr val="F96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2" name="مربع نص 271">
              <a:extLst>
                <a:ext uri="{FF2B5EF4-FFF2-40B4-BE49-F238E27FC236}">
                  <a16:creationId xmlns:a16="http://schemas.microsoft.com/office/drawing/2014/main" id="{D56C10EC-A30A-4D3D-AFCC-BA29A69AF8C8}"/>
                </a:ext>
              </a:extLst>
            </p:cNvPr>
            <p:cNvSpPr txBox="1"/>
            <p:nvPr/>
          </p:nvSpPr>
          <p:spPr>
            <a:xfrm>
              <a:off x="8063023" y="4573366"/>
              <a:ext cx="518614" cy="5329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GA Juhyna Regular" pitchFamily="2" charset="-78"/>
                  <a:sym typeface="Zawawi" panose="05010101010101010101" pitchFamily="2" charset="2"/>
                </a:rPr>
                <a:t>جـ</a:t>
              </a:r>
              <a:endPara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GA Juhyna Regular" pitchFamily="2" charset="-78"/>
              </a:endParaRPr>
            </a:p>
          </p:txBody>
        </p:sp>
      </p:grpSp>
      <p:grpSp>
        <p:nvGrpSpPr>
          <p:cNvPr id="273" name="مجموعة 272">
            <a:extLst>
              <a:ext uri="{FF2B5EF4-FFF2-40B4-BE49-F238E27FC236}">
                <a16:creationId xmlns:a16="http://schemas.microsoft.com/office/drawing/2014/main" id="{DB296381-74FF-40BF-815A-1B1F77F9CA66}"/>
              </a:ext>
            </a:extLst>
          </p:cNvPr>
          <p:cNvGrpSpPr/>
          <p:nvPr/>
        </p:nvGrpSpPr>
        <p:grpSpPr>
          <a:xfrm>
            <a:off x="2198396" y="3530986"/>
            <a:ext cx="544803" cy="523220"/>
            <a:chOff x="8063023" y="4573366"/>
            <a:chExt cx="518614" cy="532932"/>
          </a:xfrm>
        </p:grpSpPr>
        <p:sp>
          <p:nvSpPr>
            <p:cNvPr id="274" name="شكل بيضاوي 273">
              <a:extLst>
                <a:ext uri="{FF2B5EF4-FFF2-40B4-BE49-F238E27FC236}">
                  <a16:creationId xmlns:a16="http://schemas.microsoft.com/office/drawing/2014/main" id="{8CF86541-D880-4438-B76B-BD39C95CB412}"/>
                </a:ext>
              </a:extLst>
            </p:cNvPr>
            <p:cNvSpPr/>
            <p:nvPr/>
          </p:nvSpPr>
          <p:spPr>
            <a:xfrm>
              <a:off x="8106770" y="4626591"/>
              <a:ext cx="450376" cy="450376"/>
            </a:xfrm>
            <a:prstGeom prst="ellipse">
              <a:avLst/>
            </a:prstGeom>
            <a:solidFill>
              <a:srgbClr val="F96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5" name="مربع نص 274">
              <a:extLst>
                <a:ext uri="{FF2B5EF4-FFF2-40B4-BE49-F238E27FC236}">
                  <a16:creationId xmlns:a16="http://schemas.microsoft.com/office/drawing/2014/main" id="{C245B435-55F3-4C60-8E83-815BE312AFE8}"/>
                </a:ext>
              </a:extLst>
            </p:cNvPr>
            <p:cNvSpPr txBox="1"/>
            <p:nvPr/>
          </p:nvSpPr>
          <p:spPr>
            <a:xfrm>
              <a:off x="8063023" y="4573366"/>
              <a:ext cx="518614" cy="5329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GA Juhyna Regular" pitchFamily="2" charset="-78"/>
                  <a:sym typeface="Zawawi" panose="05010101010101010101" pitchFamily="2" charset="2"/>
                </a:rPr>
                <a:t>د</a:t>
              </a:r>
              <a:endPara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GA Juhyna Regular" pitchFamily="2" charset="-78"/>
              </a:endParaRPr>
            </a:p>
          </p:txBody>
        </p:sp>
      </p:grpSp>
      <p:sp>
        <p:nvSpPr>
          <p:cNvPr id="276" name="مربع نص 275">
            <a:extLst>
              <a:ext uri="{FF2B5EF4-FFF2-40B4-BE49-F238E27FC236}">
                <a16:creationId xmlns:a16="http://schemas.microsoft.com/office/drawing/2014/main" id="{A9ACDBFC-E345-46DC-9507-77EF2A348481}"/>
              </a:ext>
            </a:extLst>
          </p:cNvPr>
          <p:cNvSpPr txBox="1"/>
          <p:nvPr/>
        </p:nvSpPr>
        <p:spPr>
          <a:xfrm>
            <a:off x="4611189" y="1759137"/>
            <a:ext cx="9405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srgbClr val="CA2099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معين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CA2099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77" name="مربع نص 276">
            <a:extLst>
              <a:ext uri="{FF2B5EF4-FFF2-40B4-BE49-F238E27FC236}">
                <a16:creationId xmlns:a16="http://schemas.microsoft.com/office/drawing/2014/main" id="{7AB00A14-88FF-487B-943D-F86B14C93466}"/>
              </a:ext>
            </a:extLst>
          </p:cNvPr>
          <p:cNvSpPr txBox="1"/>
          <p:nvPr/>
        </p:nvSpPr>
        <p:spPr>
          <a:xfrm>
            <a:off x="9366069" y="1772201"/>
            <a:ext cx="10319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srgbClr val="CA2099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مربع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CA2099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78" name="مربع نص 277">
            <a:extLst>
              <a:ext uri="{FF2B5EF4-FFF2-40B4-BE49-F238E27FC236}">
                <a16:creationId xmlns:a16="http://schemas.microsoft.com/office/drawing/2014/main" id="{68B9C646-022E-41C9-94EF-37CD283B5323}"/>
              </a:ext>
            </a:extLst>
          </p:cNvPr>
          <p:cNvSpPr txBox="1"/>
          <p:nvPr/>
        </p:nvSpPr>
        <p:spPr>
          <a:xfrm>
            <a:off x="6178732" y="1824452"/>
            <a:ext cx="21292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CA2099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متوازي أضلاع</a:t>
            </a:r>
            <a:endParaRPr kumimoji="0" lang="ar-KW" sz="2000" b="0" i="0" u="none" strike="noStrike" kern="1200" cap="none" spc="0" normalizeH="0" baseline="0" noProof="0" dirty="0">
              <a:ln>
                <a:noFill/>
              </a:ln>
              <a:solidFill>
                <a:srgbClr val="CA2099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79" name="مربع نص 278">
            <a:extLst>
              <a:ext uri="{FF2B5EF4-FFF2-40B4-BE49-F238E27FC236}">
                <a16:creationId xmlns:a16="http://schemas.microsoft.com/office/drawing/2014/main" id="{A50A6AB2-4DD4-42FF-A418-C015116E9ED9}"/>
              </a:ext>
            </a:extLst>
          </p:cNvPr>
          <p:cNvSpPr txBox="1"/>
          <p:nvPr/>
        </p:nvSpPr>
        <p:spPr>
          <a:xfrm>
            <a:off x="1750423" y="1876702"/>
            <a:ext cx="16197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srgbClr val="CA2099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مستطيل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CA2099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280" name="مجموعة 279">
            <a:extLst>
              <a:ext uri="{FF2B5EF4-FFF2-40B4-BE49-F238E27FC236}">
                <a16:creationId xmlns:a16="http://schemas.microsoft.com/office/drawing/2014/main" id="{293F983A-DCB2-496A-8DE0-5C611A3F177A}"/>
              </a:ext>
            </a:extLst>
          </p:cNvPr>
          <p:cNvGrpSpPr/>
          <p:nvPr/>
        </p:nvGrpSpPr>
        <p:grpSpPr>
          <a:xfrm>
            <a:off x="9657286" y="2420641"/>
            <a:ext cx="544803" cy="523220"/>
            <a:chOff x="8063023" y="4573366"/>
            <a:chExt cx="518614" cy="532932"/>
          </a:xfrm>
        </p:grpSpPr>
        <p:sp>
          <p:nvSpPr>
            <p:cNvPr id="281" name="شكل بيضاوي 280">
              <a:extLst>
                <a:ext uri="{FF2B5EF4-FFF2-40B4-BE49-F238E27FC236}">
                  <a16:creationId xmlns:a16="http://schemas.microsoft.com/office/drawing/2014/main" id="{1825D1D0-25AD-4D5C-82FE-A24968826785}"/>
                </a:ext>
              </a:extLst>
            </p:cNvPr>
            <p:cNvSpPr/>
            <p:nvPr/>
          </p:nvSpPr>
          <p:spPr>
            <a:xfrm>
              <a:off x="8106770" y="4626591"/>
              <a:ext cx="450376" cy="450376"/>
            </a:xfrm>
            <a:prstGeom prst="ellipse">
              <a:avLst/>
            </a:prstGeom>
            <a:solidFill>
              <a:srgbClr val="F96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" name="مربع نص 281">
              <a:extLst>
                <a:ext uri="{FF2B5EF4-FFF2-40B4-BE49-F238E27FC236}">
                  <a16:creationId xmlns:a16="http://schemas.microsoft.com/office/drawing/2014/main" id="{292F5457-FF8E-4140-B464-821083AFAB86}"/>
                </a:ext>
              </a:extLst>
            </p:cNvPr>
            <p:cNvSpPr txBox="1"/>
            <p:nvPr/>
          </p:nvSpPr>
          <p:spPr>
            <a:xfrm>
              <a:off x="8063023" y="4573366"/>
              <a:ext cx="518614" cy="5329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GA Juhyna Regular" pitchFamily="2" charset="-78"/>
                  <a:sym typeface="Zawawi" panose="05010101010101010101" pitchFamily="2" charset="2"/>
                </a:rPr>
                <a:t>جـ</a:t>
              </a:r>
              <a:endPara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GA Juhyna Regular" pitchFamily="2" charset="-78"/>
              </a:endParaRPr>
            </a:p>
          </p:txBody>
        </p:sp>
      </p:grpSp>
      <p:grpSp>
        <p:nvGrpSpPr>
          <p:cNvPr id="283" name="مجموعة 282">
            <a:extLst>
              <a:ext uri="{FF2B5EF4-FFF2-40B4-BE49-F238E27FC236}">
                <a16:creationId xmlns:a16="http://schemas.microsoft.com/office/drawing/2014/main" id="{BEFCD069-7E38-4361-89F7-62687546DF7E}"/>
              </a:ext>
            </a:extLst>
          </p:cNvPr>
          <p:cNvGrpSpPr/>
          <p:nvPr/>
        </p:nvGrpSpPr>
        <p:grpSpPr>
          <a:xfrm>
            <a:off x="7136156" y="2485957"/>
            <a:ext cx="544803" cy="523220"/>
            <a:chOff x="8063023" y="4573366"/>
            <a:chExt cx="518614" cy="532932"/>
          </a:xfrm>
        </p:grpSpPr>
        <p:sp>
          <p:nvSpPr>
            <p:cNvPr id="284" name="شكل بيضاوي 283">
              <a:extLst>
                <a:ext uri="{FF2B5EF4-FFF2-40B4-BE49-F238E27FC236}">
                  <a16:creationId xmlns:a16="http://schemas.microsoft.com/office/drawing/2014/main" id="{18D88B95-6405-4AC0-9037-69AA715B3636}"/>
                </a:ext>
              </a:extLst>
            </p:cNvPr>
            <p:cNvSpPr/>
            <p:nvPr/>
          </p:nvSpPr>
          <p:spPr>
            <a:xfrm>
              <a:off x="8106770" y="4626591"/>
              <a:ext cx="450376" cy="450376"/>
            </a:xfrm>
            <a:prstGeom prst="ellipse">
              <a:avLst/>
            </a:prstGeom>
            <a:solidFill>
              <a:srgbClr val="F96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" name="مربع نص 284">
              <a:extLst>
                <a:ext uri="{FF2B5EF4-FFF2-40B4-BE49-F238E27FC236}">
                  <a16:creationId xmlns:a16="http://schemas.microsoft.com/office/drawing/2014/main" id="{3CB019A7-7584-4979-92EF-BC4A0BBC8F7A}"/>
                </a:ext>
              </a:extLst>
            </p:cNvPr>
            <p:cNvSpPr txBox="1"/>
            <p:nvPr/>
          </p:nvSpPr>
          <p:spPr>
            <a:xfrm>
              <a:off x="8063023" y="4573366"/>
              <a:ext cx="518614" cy="5329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GA Juhyna Regular" pitchFamily="2" charset="-78"/>
                  <a:sym typeface="Zawawi" panose="05010101010101010101" pitchFamily="2" charset="2"/>
                </a:rPr>
                <a:t>د</a:t>
              </a:r>
              <a:endPara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GA Juhyna Regular" pitchFamily="2" charset="-78"/>
              </a:endParaRPr>
            </a:p>
          </p:txBody>
        </p:sp>
      </p:grpSp>
      <p:grpSp>
        <p:nvGrpSpPr>
          <p:cNvPr id="286" name="مجموعة 285">
            <a:extLst>
              <a:ext uri="{FF2B5EF4-FFF2-40B4-BE49-F238E27FC236}">
                <a16:creationId xmlns:a16="http://schemas.microsoft.com/office/drawing/2014/main" id="{FE81074E-7367-4056-AADD-EE8F1FFCF491}"/>
              </a:ext>
            </a:extLst>
          </p:cNvPr>
          <p:cNvGrpSpPr/>
          <p:nvPr/>
        </p:nvGrpSpPr>
        <p:grpSpPr>
          <a:xfrm>
            <a:off x="2185332" y="2512082"/>
            <a:ext cx="544803" cy="523220"/>
            <a:chOff x="8063023" y="4573366"/>
            <a:chExt cx="518614" cy="532932"/>
          </a:xfrm>
        </p:grpSpPr>
        <p:sp>
          <p:nvSpPr>
            <p:cNvPr id="287" name="شكل بيضاوي 286">
              <a:extLst>
                <a:ext uri="{FF2B5EF4-FFF2-40B4-BE49-F238E27FC236}">
                  <a16:creationId xmlns:a16="http://schemas.microsoft.com/office/drawing/2014/main" id="{C0676AF6-13B1-4A73-88F7-F333DEC7EF87}"/>
                </a:ext>
              </a:extLst>
            </p:cNvPr>
            <p:cNvSpPr/>
            <p:nvPr/>
          </p:nvSpPr>
          <p:spPr>
            <a:xfrm>
              <a:off x="8106770" y="4626591"/>
              <a:ext cx="450376" cy="450376"/>
            </a:xfrm>
            <a:prstGeom prst="ellipse">
              <a:avLst/>
            </a:prstGeom>
            <a:solidFill>
              <a:srgbClr val="F96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8" name="مربع نص 287">
              <a:extLst>
                <a:ext uri="{FF2B5EF4-FFF2-40B4-BE49-F238E27FC236}">
                  <a16:creationId xmlns:a16="http://schemas.microsoft.com/office/drawing/2014/main" id="{C826710C-48E0-4334-A613-93B7495F8E69}"/>
                </a:ext>
              </a:extLst>
            </p:cNvPr>
            <p:cNvSpPr txBox="1"/>
            <p:nvPr/>
          </p:nvSpPr>
          <p:spPr>
            <a:xfrm>
              <a:off x="8063023" y="4573366"/>
              <a:ext cx="518614" cy="5329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GA Juhyna Regular" pitchFamily="2" charset="-78"/>
                  <a:sym typeface="Zawawi" panose="05010101010101010101" pitchFamily="2" charset="2"/>
                </a:rPr>
                <a:t>ب</a:t>
              </a:r>
              <a:endPara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GA Juhyna Regular" pitchFamily="2" charset="-78"/>
              </a:endParaRPr>
            </a:p>
          </p:txBody>
        </p:sp>
      </p:grpSp>
      <p:grpSp>
        <p:nvGrpSpPr>
          <p:cNvPr id="289" name="مجموعة 288">
            <a:extLst>
              <a:ext uri="{FF2B5EF4-FFF2-40B4-BE49-F238E27FC236}">
                <a16:creationId xmlns:a16="http://schemas.microsoft.com/office/drawing/2014/main" id="{7527B8E9-96A2-43BE-9329-6614C4DC686E}"/>
              </a:ext>
            </a:extLst>
          </p:cNvPr>
          <p:cNvGrpSpPr/>
          <p:nvPr/>
        </p:nvGrpSpPr>
        <p:grpSpPr>
          <a:xfrm>
            <a:off x="4732589" y="2459830"/>
            <a:ext cx="544803" cy="523220"/>
            <a:chOff x="8063023" y="4626588"/>
            <a:chExt cx="518614" cy="532932"/>
          </a:xfrm>
        </p:grpSpPr>
        <p:sp>
          <p:nvSpPr>
            <p:cNvPr id="290" name="شكل بيضاوي 289">
              <a:extLst>
                <a:ext uri="{FF2B5EF4-FFF2-40B4-BE49-F238E27FC236}">
                  <a16:creationId xmlns:a16="http://schemas.microsoft.com/office/drawing/2014/main" id="{6C37905E-1EA2-434B-9C2B-4A2E5C824CBB}"/>
                </a:ext>
              </a:extLst>
            </p:cNvPr>
            <p:cNvSpPr/>
            <p:nvPr/>
          </p:nvSpPr>
          <p:spPr>
            <a:xfrm>
              <a:off x="8106770" y="4626591"/>
              <a:ext cx="450376" cy="450376"/>
            </a:xfrm>
            <a:prstGeom prst="ellipse">
              <a:avLst/>
            </a:prstGeom>
            <a:solidFill>
              <a:srgbClr val="F96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1" name="مربع نص 290">
              <a:extLst>
                <a:ext uri="{FF2B5EF4-FFF2-40B4-BE49-F238E27FC236}">
                  <a16:creationId xmlns:a16="http://schemas.microsoft.com/office/drawing/2014/main" id="{869C1BB6-9195-4E5B-8E0C-0F19D4FC4772}"/>
                </a:ext>
              </a:extLst>
            </p:cNvPr>
            <p:cNvSpPr txBox="1"/>
            <p:nvPr/>
          </p:nvSpPr>
          <p:spPr>
            <a:xfrm>
              <a:off x="8063023" y="4626588"/>
              <a:ext cx="518614" cy="5329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GA Juhyna Regular" pitchFamily="2" charset="-78"/>
                  <a:sym typeface="Zawawi" panose="05010101010101010101" pitchFamily="2" charset="2"/>
                </a:rPr>
                <a:t>أ</a:t>
              </a:r>
              <a:endPara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GA Juhyna Regular" pitchFamily="2" charset="-78"/>
              </a:endParaRPr>
            </a:p>
          </p:txBody>
        </p:sp>
      </p:grpSp>
      <p:grpSp>
        <p:nvGrpSpPr>
          <p:cNvPr id="139" name="مجموعة 138">
            <a:extLst>
              <a:ext uri="{FF2B5EF4-FFF2-40B4-BE49-F238E27FC236}">
                <a16:creationId xmlns:a16="http://schemas.microsoft.com/office/drawing/2014/main" id="{1AD056D5-F68A-4336-90BC-CE76EF164370}"/>
              </a:ext>
            </a:extLst>
          </p:cNvPr>
          <p:cNvGrpSpPr/>
          <p:nvPr/>
        </p:nvGrpSpPr>
        <p:grpSpPr>
          <a:xfrm>
            <a:off x="4777143" y="225647"/>
            <a:ext cx="2946177" cy="749277"/>
            <a:chOff x="2627267" y="1828800"/>
            <a:chExt cx="3590653" cy="836022"/>
          </a:xfrm>
        </p:grpSpPr>
        <p:sp>
          <p:nvSpPr>
            <p:cNvPr id="140" name="دبوس زينة 139">
              <a:extLst>
                <a:ext uri="{FF2B5EF4-FFF2-40B4-BE49-F238E27FC236}">
                  <a16:creationId xmlns:a16="http://schemas.microsoft.com/office/drawing/2014/main" id="{381CF7DD-12B9-47CE-95F7-621C89D6E351}"/>
                </a:ext>
              </a:extLst>
            </p:cNvPr>
            <p:cNvSpPr/>
            <p:nvPr/>
          </p:nvSpPr>
          <p:spPr>
            <a:xfrm>
              <a:off x="2769326" y="1828800"/>
              <a:ext cx="3448594" cy="836022"/>
            </a:xfrm>
            <a:prstGeom prst="plaque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41" name="مستطيل 140">
              <a:extLst>
                <a:ext uri="{FF2B5EF4-FFF2-40B4-BE49-F238E27FC236}">
                  <a16:creationId xmlns:a16="http://schemas.microsoft.com/office/drawing/2014/main" id="{BA0136E6-21E1-467B-9BF7-F21E2EC62BF6}"/>
                </a:ext>
              </a:extLst>
            </p:cNvPr>
            <p:cNvSpPr/>
            <p:nvPr/>
          </p:nvSpPr>
          <p:spPr>
            <a:xfrm>
              <a:off x="2627267" y="1834040"/>
              <a:ext cx="3566161" cy="7211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التقييم المختصر</a:t>
              </a:r>
              <a:endParaRPr kumimoji="0" lang="ar-KW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3516" kern="0" dirty="0"/>
              <a:t>الخاتمة</a:t>
            </a:r>
            <a:endParaRPr sz="3516" kern="0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lang="ar-KW" sz="8086" b="1" dirty="0">
              <a:solidFill>
                <a:srgbClr val="7030A0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7495A01C-1054-458E-82B2-6AD714931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2236CE5-4170-4E90-B6DD-4165270528F7}"/>
              </a:ext>
            </a:extLst>
          </p:cNvPr>
          <p:cNvSpPr txBox="1"/>
          <p:nvPr/>
        </p:nvSpPr>
        <p:spPr>
          <a:xfrm>
            <a:off x="3971109" y="779418"/>
            <a:ext cx="45850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خواص متوازي الأضلاع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73E4922-D1DC-484A-B664-4A54FBE03EE4}"/>
              </a:ext>
            </a:extLst>
          </p:cNvPr>
          <p:cNvSpPr txBox="1"/>
          <p:nvPr/>
        </p:nvSpPr>
        <p:spPr>
          <a:xfrm>
            <a:off x="1384663" y="4450082"/>
            <a:ext cx="964909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198C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كل زاويتان متتاليتان متكاملتان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2CDB36D-9B3C-43E0-ACB3-D6B6FF86E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2" t="65602" r="30357" b="26043"/>
          <a:stretch/>
        </p:blipFill>
        <p:spPr>
          <a:xfrm>
            <a:off x="1384663" y="5290455"/>
            <a:ext cx="9649099" cy="940526"/>
          </a:xfrm>
          <a:prstGeom prst="rect">
            <a:avLst/>
          </a:prstGeom>
          <a:ln w="28575">
            <a:solidFill>
              <a:srgbClr val="FF198C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7065BF7-289D-43FF-96DD-A8BA16188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48" t="42741" r="30357" b="48053"/>
          <a:stretch/>
        </p:blipFill>
        <p:spPr>
          <a:xfrm>
            <a:off x="1384663" y="1981202"/>
            <a:ext cx="9649099" cy="1036320"/>
          </a:xfrm>
          <a:prstGeom prst="rect">
            <a:avLst/>
          </a:prstGeom>
          <a:ln w="28575">
            <a:solidFill>
              <a:srgbClr val="FF198C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55A7F66-B923-43F0-9355-1E9F899C6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48" t="54346" r="30357" b="36912"/>
          <a:stretch/>
        </p:blipFill>
        <p:spPr>
          <a:xfrm>
            <a:off x="1384663" y="3313613"/>
            <a:ext cx="9649099" cy="984068"/>
          </a:xfrm>
          <a:prstGeom prst="rect">
            <a:avLst/>
          </a:prstGeom>
          <a:ln w="28575">
            <a:solidFill>
              <a:srgbClr val="FF198C"/>
            </a:solidFill>
          </a:ln>
        </p:spPr>
      </p:pic>
    </p:spTree>
    <p:extLst>
      <p:ext uri="{BB962C8B-B14F-4D97-AF65-F5344CB8AC3E}">
        <p14:creationId xmlns:p14="http://schemas.microsoft.com/office/powerpoint/2010/main" val="227737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LunaPic EditpinkALAP | Free video background, Video background, Trending  memes">
            <a:extLst>
              <a:ext uri="{FF2B5EF4-FFF2-40B4-BE49-F238E27FC236}">
                <a16:creationId xmlns:a16="http://schemas.microsoft.com/office/drawing/2014/main" id="{32A346D7-29AB-4A67-B883-04629C349F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33120" cy="765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B8141E4-71FF-4C86-B9B5-3C63C0847FDD}"/>
              </a:ext>
            </a:extLst>
          </p:cNvPr>
          <p:cNvGrpSpPr/>
          <p:nvPr/>
        </p:nvGrpSpPr>
        <p:grpSpPr>
          <a:xfrm>
            <a:off x="4684542" y="3080824"/>
            <a:ext cx="2897944" cy="1378635"/>
            <a:chOff x="5050302" y="2461846"/>
            <a:chExt cx="2377440" cy="1125416"/>
          </a:xfrm>
        </p:grpSpPr>
        <p:sp>
          <p:nvSpPr>
            <p:cNvPr id="6" name="متوازي أضلاع 5">
              <a:extLst>
                <a:ext uri="{FF2B5EF4-FFF2-40B4-BE49-F238E27FC236}">
                  <a16:creationId xmlns:a16="http://schemas.microsoft.com/office/drawing/2014/main" id="{45FE1D46-3ECD-4A34-B36D-0B38D671D638}"/>
                </a:ext>
              </a:extLst>
            </p:cNvPr>
            <p:cNvSpPr/>
            <p:nvPr/>
          </p:nvSpPr>
          <p:spPr>
            <a:xfrm>
              <a:off x="5050302" y="2461846"/>
              <a:ext cx="2377440" cy="1125416"/>
            </a:xfrm>
            <a:prstGeom prst="parallelogram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280F287A-401B-44E5-8DB6-FC80DBABF511}"/>
                </a:ext>
              </a:extLst>
            </p:cNvPr>
            <p:cNvSpPr txBox="1"/>
            <p:nvPr/>
          </p:nvSpPr>
          <p:spPr>
            <a:xfrm>
              <a:off x="5193505" y="2720232"/>
              <a:ext cx="2096086" cy="5276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متوازي أضلاع</a:t>
              </a: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A459AF3-B2D9-40C5-980D-41064BDD122B}"/>
              </a:ext>
            </a:extLst>
          </p:cNvPr>
          <p:cNvSpPr txBox="1"/>
          <p:nvPr/>
        </p:nvSpPr>
        <p:spPr>
          <a:xfrm>
            <a:off x="6632091" y="369079"/>
            <a:ext cx="4927014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متى يكون الشكل الرباعي متوازي أضلاع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18CD7570-F2DC-43B9-A63D-932357DA538B}"/>
              </a:ext>
            </a:extLst>
          </p:cNvPr>
          <p:cNvGrpSpPr/>
          <p:nvPr/>
        </p:nvGrpSpPr>
        <p:grpSpPr>
          <a:xfrm>
            <a:off x="7554351" y="1842868"/>
            <a:ext cx="4057971" cy="1139483"/>
            <a:chOff x="7554351" y="1561514"/>
            <a:chExt cx="4290645" cy="1139483"/>
          </a:xfrm>
        </p:grpSpPr>
        <p:sp>
          <p:nvSpPr>
            <p:cNvPr id="10" name="وسيلة الشرح: خط منحني 9">
              <a:extLst>
                <a:ext uri="{FF2B5EF4-FFF2-40B4-BE49-F238E27FC236}">
                  <a16:creationId xmlns:a16="http://schemas.microsoft.com/office/drawing/2014/main" id="{6C236F61-8529-4085-A9AE-296331E45887}"/>
                </a:ext>
              </a:extLst>
            </p:cNvPr>
            <p:cNvSpPr/>
            <p:nvPr/>
          </p:nvSpPr>
          <p:spPr>
            <a:xfrm>
              <a:off x="7554351" y="1561514"/>
              <a:ext cx="4290645" cy="1139483"/>
            </a:xfrm>
            <a:prstGeom prst="borderCallout2">
              <a:avLst>
                <a:gd name="adj1" fmla="val 49614"/>
                <a:gd name="adj2" fmla="val -652"/>
                <a:gd name="adj3" fmla="val 57022"/>
                <a:gd name="adj4" fmla="val -17651"/>
                <a:gd name="adj5" fmla="val 107562"/>
                <a:gd name="adj6" fmla="val -2797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C5DB76A4-4DD9-4657-84A7-7B4623ACC6A2}"/>
                </a:ext>
              </a:extLst>
            </p:cNvPr>
            <p:cNvSpPr txBox="1"/>
            <p:nvPr/>
          </p:nvSpPr>
          <p:spPr>
            <a:xfrm>
              <a:off x="7596555" y="1601463"/>
              <a:ext cx="4192173" cy="830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كل ضلعين متقابلين متوازيين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( من التعريف)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3B42830-8F79-4753-8348-10325672966C}"/>
              </a:ext>
            </a:extLst>
          </p:cNvPr>
          <p:cNvGrpSpPr/>
          <p:nvPr/>
        </p:nvGrpSpPr>
        <p:grpSpPr>
          <a:xfrm>
            <a:off x="520506" y="1885072"/>
            <a:ext cx="3995221" cy="1139483"/>
            <a:chOff x="647115" y="1603718"/>
            <a:chExt cx="4290645" cy="1139483"/>
          </a:xfrm>
        </p:grpSpPr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F7C5734-590E-4F67-B9D1-2EDD8D33C6AF}"/>
                </a:ext>
              </a:extLst>
            </p:cNvPr>
            <p:cNvSpPr txBox="1"/>
            <p:nvPr/>
          </p:nvSpPr>
          <p:spPr>
            <a:xfrm>
              <a:off x="704591" y="1671808"/>
              <a:ext cx="4192173" cy="400110"/>
            </a:xfrm>
            <a:prstGeom prst="rect">
              <a:avLst/>
            </a:prstGeom>
            <a:solidFill>
              <a:srgbClr val="FFDDDD"/>
            </a:solidFill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ضلعان متقابلان متطابقان و متوازيان</a:t>
              </a:r>
            </a:p>
          </p:txBody>
        </p:sp>
        <p:sp>
          <p:nvSpPr>
            <p:cNvPr id="14" name="وسيلة الشرح: خط منحني 13">
              <a:extLst>
                <a:ext uri="{FF2B5EF4-FFF2-40B4-BE49-F238E27FC236}">
                  <a16:creationId xmlns:a16="http://schemas.microsoft.com/office/drawing/2014/main" id="{6D248A06-7F7E-4BD0-A45C-2082D9493EC0}"/>
                </a:ext>
              </a:extLst>
            </p:cNvPr>
            <p:cNvSpPr/>
            <p:nvPr/>
          </p:nvSpPr>
          <p:spPr>
            <a:xfrm flipH="1">
              <a:off x="647115" y="1603718"/>
              <a:ext cx="4290645" cy="1139483"/>
            </a:xfrm>
            <a:prstGeom prst="borderCallout2">
              <a:avLst>
                <a:gd name="adj1" fmla="val 49614"/>
                <a:gd name="adj2" fmla="val -652"/>
                <a:gd name="adj3" fmla="val 53318"/>
                <a:gd name="adj4" fmla="val -17978"/>
                <a:gd name="adj5" fmla="val 102623"/>
                <a:gd name="adj6" fmla="val -3256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740CD07-CD7B-425E-82E4-51BE3AA3D5E3}"/>
              </a:ext>
            </a:extLst>
          </p:cNvPr>
          <p:cNvGrpSpPr/>
          <p:nvPr/>
        </p:nvGrpSpPr>
        <p:grpSpPr>
          <a:xfrm>
            <a:off x="7981407" y="3746695"/>
            <a:ext cx="3854690" cy="1139483"/>
            <a:chOff x="7455877" y="3376246"/>
            <a:chExt cx="4290645" cy="1139483"/>
          </a:xfrm>
        </p:grpSpPr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BD4119AE-6549-47A0-A036-E70C3B67C8CF}"/>
                </a:ext>
              </a:extLst>
            </p:cNvPr>
            <p:cNvSpPr txBox="1"/>
            <p:nvPr/>
          </p:nvSpPr>
          <p:spPr>
            <a:xfrm>
              <a:off x="7469947" y="3416201"/>
              <a:ext cx="4192173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كل ضلعين متقابلين متطابقين  </a:t>
              </a:r>
            </a:p>
          </p:txBody>
        </p:sp>
        <p:sp>
          <p:nvSpPr>
            <p:cNvPr id="17" name="وسيلة الشرح: خط منحني 16">
              <a:extLst>
                <a:ext uri="{FF2B5EF4-FFF2-40B4-BE49-F238E27FC236}">
                  <a16:creationId xmlns:a16="http://schemas.microsoft.com/office/drawing/2014/main" id="{75CEA234-CC4D-4471-9826-6BC41D19E3CD}"/>
                </a:ext>
              </a:extLst>
            </p:cNvPr>
            <p:cNvSpPr/>
            <p:nvPr/>
          </p:nvSpPr>
          <p:spPr>
            <a:xfrm>
              <a:off x="7455877" y="3376246"/>
              <a:ext cx="4290645" cy="1139483"/>
            </a:xfrm>
            <a:prstGeom prst="borderCallout2">
              <a:avLst>
                <a:gd name="adj1" fmla="val 49614"/>
                <a:gd name="adj2" fmla="val -652"/>
                <a:gd name="adj3" fmla="val 32330"/>
                <a:gd name="adj4" fmla="val -16011"/>
                <a:gd name="adj5" fmla="val 52005"/>
                <a:gd name="adj6" fmla="val 21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8B345059-56CC-402A-9843-1A4B86530660}"/>
              </a:ext>
            </a:extLst>
          </p:cNvPr>
          <p:cNvGrpSpPr/>
          <p:nvPr/>
        </p:nvGrpSpPr>
        <p:grpSpPr>
          <a:xfrm>
            <a:off x="4079631" y="5233183"/>
            <a:ext cx="4290645" cy="1139483"/>
            <a:chOff x="4079631" y="4951829"/>
            <a:chExt cx="4290645" cy="1139483"/>
          </a:xfrm>
        </p:grpSpPr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A64725D0-D678-4FD8-8FBC-3491BD997CDD}"/>
                </a:ext>
              </a:extLst>
            </p:cNvPr>
            <p:cNvSpPr txBox="1"/>
            <p:nvPr/>
          </p:nvSpPr>
          <p:spPr>
            <a:xfrm>
              <a:off x="4121831" y="5048050"/>
              <a:ext cx="4192173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كل زاويتين متقابلتين متطابقتين  </a:t>
              </a:r>
            </a:p>
          </p:txBody>
        </p:sp>
        <p:sp>
          <p:nvSpPr>
            <p:cNvPr id="20" name="وسيلة الشرح: خط منحني 19">
              <a:extLst>
                <a:ext uri="{FF2B5EF4-FFF2-40B4-BE49-F238E27FC236}">
                  <a16:creationId xmlns:a16="http://schemas.microsoft.com/office/drawing/2014/main" id="{166880F6-6C6E-4233-937C-400F613573BB}"/>
                </a:ext>
              </a:extLst>
            </p:cNvPr>
            <p:cNvSpPr/>
            <p:nvPr/>
          </p:nvSpPr>
          <p:spPr>
            <a:xfrm>
              <a:off x="4079631" y="4951829"/>
              <a:ext cx="4290645" cy="1139483"/>
            </a:xfrm>
            <a:prstGeom prst="borderCallout2">
              <a:avLst>
                <a:gd name="adj1" fmla="val -3473"/>
                <a:gd name="adj2" fmla="val 51479"/>
                <a:gd name="adj3" fmla="val -36806"/>
                <a:gd name="adj4" fmla="val 45628"/>
                <a:gd name="adj5" fmla="val -65842"/>
                <a:gd name="adj6" fmla="val 47124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150F39C0-0EF9-4785-842C-17EACEBA418B}"/>
              </a:ext>
            </a:extLst>
          </p:cNvPr>
          <p:cNvGrpSpPr/>
          <p:nvPr/>
        </p:nvGrpSpPr>
        <p:grpSpPr>
          <a:xfrm>
            <a:off x="422029" y="3474723"/>
            <a:ext cx="3716214" cy="1097278"/>
            <a:chOff x="618977" y="3123031"/>
            <a:chExt cx="4206240" cy="1097278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921C8A3-3E58-4486-B91E-183BA54FC652}"/>
                </a:ext>
              </a:extLst>
            </p:cNvPr>
            <p:cNvSpPr txBox="1"/>
            <p:nvPr/>
          </p:nvSpPr>
          <p:spPr>
            <a:xfrm>
              <a:off x="633044" y="3148909"/>
              <a:ext cx="4192173" cy="461665"/>
            </a:xfrm>
            <a:prstGeom prst="rect">
              <a:avLst/>
            </a:prstGeom>
            <a:solidFill>
              <a:srgbClr val="E2C5FF"/>
            </a:solidFill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القطران ينصف كل منهما الآخر</a:t>
              </a:r>
            </a:p>
          </p:txBody>
        </p:sp>
        <p:sp>
          <p:nvSpPr>
            <p:cNvPr id="23" name="وسيلة الشرح: خط منحني 22">
              <a:extLst>
                <a:ext uri="{FF2B5EF4-FFF2-40B4-BE49-F238E27FC236}">
                  <a16:creationId xmlns:a16="http://schemas.microsoft.com/office/drawing/2014/main" id="{C5BCD0FD-C893-43D2-B59C-D677DB88490C}"/>
                </a:ext>
              </a:extLst>
            </p:cNvPr>
            <p:cNvSpPr/>
            <p:nvPr/>
          </p:nvSpPr>
          <p:spPr>
            <a:xfrm flipH="1">
              <a:off x="618977" y="3123031"/>
              <a:ext cx="4206240" cy="1097278"/>
            </a:xfrm>
            <a:prstGeom prst="borderCallout2">
              <a:avLst>
                <a:gd name="adj1" fmla="val 49614"/>
                <a:gd name="adj2" fmla="val -652"/>
                <a:gd name="adj3" fmla="val 45910"/>
                <a:gd name="adj4" fmla="val -17651"/>
                <a:gd name="adj5" fmla="val 49537"/>
                <a:gd name="adj6" fmla="val -76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سهم: بشكل رتبة عسكرية 23">
            <a:extLst>
              <a:ext uri="{FF2B5EF4-FFF2-40B4-BE49-F238E27FC236}">
                <a16:creationId xmlns:a16="http://schemas.microsoft.com/office/drawing/2014/main" id="{FECE7532-0225-41EE-899F-5B514E848E83}"/>
              </a:ext>
            </a:extLst>
          </p:cNvPr>
          <p:cNvSpPr/>
          <p:nvPr/>
        </p:nvSpPr>
        <p:spPr>
          <a:xfrm rot="16790846">
            <a:off x="4712673" y="3727940"/>
            <a:ext cx="253218" cy="295421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سهم: بشكل رتبة عسكرية 24">
            <a:extLst>
              <a:ext uri="{FF2B5EF4-FFF2-40B4-BE49-F238E27FC236}">
                <a16:creationId xmlns:a16="http://schemas.microsoft.com/office/drawing/2014/main" id="{6E56BE84-4C96-49B2-865F-E7106BB0F360}"/>
              </a:ext>
            </a:extLst>
          </p:cNvPr>
          <p:cNvSpPr/>
          <p:nvPr/>
        </p:nvSpPr>
        <p:spPr>
          <a:xfrm>
            <a:off x="6117101" y="2951872"/>
            <a:ext cx="253218" cy="295421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سهم: بشكل رتبة عسكرية 25">
            <a:extLst>
              <a:ext uri="{FF2B5EF4-FFF2-40B4-BE49-F238E27FC236}">
                <a16:creationId xmlns:a16="http://schemas.microsoft.com/office/drawing/2014/main" id="{2D1AB5E0-CB29-4C94-BC38-430F8F7BD958}"/>
              </a:ext>
            </a:extLst>
          </p:cNvPr>
          <p:cNvSpPr/>
          <p:nvPr/>
        </p:nvSpPr>
        <p:spPr>
          <a:xfrm>
            <a:off x="6299982" y="2965939"/>
            <a:ext cx="253218" cy="295421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سهم: بشكل رتبة عسكرية 26">
            <a:extLst>
              <a:ext uri="{FF2B5EF4-FFF2-40B4-BE49-F238E27FC236}">
                <a16:creationId xmlns:a16="http://schemas.microsoft.com/office/drawing/2014/main" id="{012948EB-628D-4415-891C-FFE11386773B}"/>
              </a:ext>
            </a:extLst>
          </p:cNvPr>
          <p:cNvSpPr/>
          <p:nvPr/>
        </p:nvSpPr>
        <p:spPr>
          <a:xfrm>
            <a:off x="5793545" y="4316437"/>
            <a:ext cx="253218" cy="295421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سهم: بشكل رتبة عسكرية 27">
            <a:extLst>
              <a:ext uri="{FF2B5EF4-FFF2-40B4-BE49-F238E27FC236}">
                <a16:creationId xmlns:a16="http://schemas.microsoft.com/office/drawing/2014/main" id="{3DCC251D-E8DB-4D67-835A-77B34D1B6DB7}"/>
              </a:ext>
            </a:extLst>
          </p:cNvPr>
          <p:cNvSpPr/>
          <p:nvPr/>
        </p:nvSpPr>
        <p:spPr>
          <a:xfrm>
            <a:off x="5976424" y="4330505"/>
            <a:ext cx="253218" cy="295421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سهم: بشكل رتبة عسكرية 28">
            <a:extLst>
              <a:ext uri="{FF2B5EF4-FFF2-40B4-BE49-F238E27FC236}">
                <a16:creationId xmlns:a16="http://schemas.microsoft.com/office/drawing/2014/main" id="{5748BFEC-5C37-437F-B04E-A88E9BD57C9A}"/>
              </a:ext>
            </a:extLst>
          </p:cNvPr>
          <p:cNvSpPr/>
          <p:nvPr/>
        </p:nvSpPr>
        <p:spPr>
          <a:xfrm rot="16790846">
            <a:off x="7256583" y="3795930"/>
            <a:ext cx="253218" cy="295421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توازي أضلاع 29">
            <a:extLst>
              <a:ext uri="{FF2B5EF4-FFF2-40B4-BE49-F238E27FC236}">
                <a16:creationId xmlns:a16="http://schemas.microsoft.com/office/drawing/2014/main" id="{C6B2345E-2DA6-4444-8633-E81EB3E82D02}"/>
              </a:ext>
            </a:extLst>
          </p:cNvPr>
          <p:cNvSpPr/>
          <p:nvPr/>
        </p:nvSpPr>
        <p:spPr>
          <a:xfrm>
            <a:off x="5472332" y="1322362"/>
            <a:ext cx="1674056" cy="773723"/>
          </a:xfrm>
          <a:prstGeom prst="parallelogram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سهم: لأسفل 30">
            <a:extLst>
              <a:ext uri="{FF2B5EF4-FFF2-40B4-BE49-F238E27FC236}">
                <a16:creationId xmlns:a16="http://schemas.microsoft.com/office/drawing/2014/main" id="{A1B1420B-100A-4459-BC18-2912CA9AC005}"/>
              </a:ext>
            </a:extLst>
          </p:cNvPr>
          <p:cNvSpPr/>
          <p:nvPr/>
        </p:nvSpPr>
        <p:spPr>
          <a:xfrm>
            <a:off x="6147581" y="2180493"/>
            <a:ext cx="323557" cy="5627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968402C-6EAD-4AA5-9650-52C6B883D3D1}"/>
              </a:ext>
            </a:extLst>
          </p:cNvPr>
          <p:cNvSpPr txBox="1"/>
          <p:nvPr/>
        </p:nvSpPr>
        <p:spPr>
          <a:xfrm>
            <a:off x="5598940" y="1453661"/>
            <a:ext cx="14611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شكل رباعي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FDC41E4-5DC4-4E5D-AA48-824A4A02B702}"/>
              </a:ext>
            </a:extLst>
          </p:cNvPr>
          <p:cNvSpPr txBox="1"/>
          <p:nvPr/>
        </p:nvSpPr>
        <p:spPr>
          <a:xfrm>
            <a:off x="1311966" y="368345"/>
            <a:ext cx="5114626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KW"/>
            </a:defPPr>
            <a:lvl1pPr algn="ctr">
              <a:defRPr sz="2400">
                <a:solidFill>
                  <a:srgbClr val="FF0000"/>
                </a:solidFill>
                <a:cs typeface="PT Bold Heading" panose="020104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اذا توفرت احدى الشروط الآتية</a:t>
            </a:r>
          </a:p>
        </p:txBody>
      </p: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2A1B8756-D334-4A17-9EFC-2C375AC2F8B9}"/>
              </a:ext>
            </a:extLst>
          </p:cNvPr>
          <p:cNvCxnSpPr/>
          <p:nvPr/>
        </p:nvCxnSpPr>
        <p:spPr>
          <a:xfrm flipH="1">
            <a:off x="4650376" y="3709851"/>
            <a:ext cx="365760" cy="10450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10D64C5B-2AAF-4132-AF7F-FA882FF2555C}"/>
              </a:ext>
            </a:extLst>
          </p:cNvPr>
          <p:cNvCxnSpPr/>
          <p:nvPr/>
        </p:nvCxnSpPr>
        <p:spPr>
          <a:xfrm flipH="1">
            <a:off x="7171508" y="3879667"/>
            <a:ext cx="365760" cy="10450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986F759-B41C-4883-87FF-71307A2611F8}"/>
              </a:ext>
            </a:extLst>
          </p:cNvPr>
          <p:cNvSpPr txBox="1"/>
          <p:nvPr/>
        </p:nvSpPr>
        <p:spPr>
          <a:xfrm>
            <a:off x="4611187" y="3984172"/>
            <a:ext cx="4963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F5A8EBE8-0DD1-4EE7-91C1-D4E6CC1B64A3}"/>
              </a:ext>
            </a:extLst>
          </p:cNvPr>
          <p:cNvSpPr txBox="1"/>
          <p:nvPr/>
        </p:nvSpPr>
        <p:spPr>
          <a:xfrm>
            <a:off x="6858001" y="3971109"/>
            <a:ext cx="4963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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694EBB46-77A3-4BC1-BC7E-383ADD3D11CB}"/>
              </a:ext>
            </a:extLst>
          </p:cNvPr>
          <p:cNvCxnSpPr>
            <a:cxnSpLocks/>
          </p:cNvCxnSpPr>
          <p:nvPr/>
        </p:nvCxnSpPr>
        <p:spPr>
          <a:xfrm>
            <a:off x="6675119" y="3331028"/>
            <a:ext cx="274321" cy="2090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سهم: بشكل رتبة عسكرية 46">
            <a:extLst>
              <a:ext uri="{FF2B5EF4-FFF2-40B4-BE49-F238E27FC236}">
                <a16:creationId xmlns:a16="http://schemas.microsoft.com/office/drawing/2014/main" id="{C8A47B21-D65A-4B70-9FC5-B08B01FE0FB9}"/>
              </a:ext>
            </a:extLst>
          </p:cNvPr>
          <p:cNvSpPr/>
          <p:nvPr/>
        </p:nvSpPr>
        <p:spPr>
          <a:xfrm>
            <a:off x="6208541" y="2913687"/>
            <a:ext cx="253218" cy="295421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8" name="رابط مستقيم 47">
            <a:extLst>
              <a:ext uri="{FF2B5EF4-FFF2-40B4-BE49-F238E27FC236}">
                <a16:creationId xmlns:a16="http://schemas.microsoft.com/office/drawing/2014/main" id="{A16F0E9E-1916-4C21-BA0E-F2445AAAE408}"/>
              </a:ext>
            </a:extLst>
          </p:cNvPr>
          <p:cNvCxnSpPr>
            <a:cxnSpLocks/>
          </p:cNvCxnSpPr>
          <p:nvPr/>
        </p:nvCxnSpPr>
        <p:spPr>
          <a:xfrm flipH="1">
            <a:off x="5878286" y="2926079"/>
            <a:ext cx="195943" cy="2612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9D4B623C-F09D-4AA0-81D4-4E33E6145F7B}"/>
              </a:ext>
            </a:extLst>
          </p:cNvPr>
          <p:cNvGrpSpPr/>
          <p:nvPr/>
        </p:nvGrpSpPr>
        <p:grpSpPr>
          <a:xfrm>
            <a:off x="6178731" y="2952204"/>
            <a:ext cx="335282" cy="361406"/>
            <a:chOff x="7929154" y="3043645"/>
            <a:chExt cx="335282" cy="361406"/>
          </a:xfrm>
        </p:grpSpPr>
        <p:cxnSp>
          <p:nvCxnSpPr>
            <p:cNvPr id="41" name="رابط مستقيم 40">
              <a:extLst>
                <a:ext uri="{FF2B5EF4-FFF2-40B4-BE49-F238E27FC236}">
                  <a16:creationId xmlns:a16="http://schemas.microsoft.com/office/drawing/2014/main" id="{835931BB-09C5-43CE-A3EC-E5EAA07BB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29154" y="3043645"/>
              <a:ext cx="209007" cy="313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رابط مستقيم 49">
              <a:extLst>
                <a:ext uri="{FF2B5EF4-FFF2-40B4-BE49-F238E27FC236}">
                  <a16:creationId xmlns:a16="http://schemas.microsoft.com/office/drawing/2014/main" id="{2B7F9963-B79E-4761-BE9F-183AC65300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5429" y="3091542"/>
              <a:ext cx="209007" cy="313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3D7D34DD-3B27-4E6F-B68D-168BF9B107BC}"/>
              </a:ext>
            </a:extLst>
          </p:cNvPr>
          <p:cNvGrpSpPr/>
          <p:nvPr/>
        </p:nvGrpSpPr>
        <p:grpSpPr>
          <a:xfrm>
            <a:off x="5808617" y="4293325"/>
            <a:ext cx="335282" cy="361406"/>
            <a:chOff x="7929154" y="3043645"/>
            <a:chExt cx="335282" cy="361406"/>
          </a:xfrm>
        </p:grpSpPr>
        <p:cxnSp>
          <p:nvCxnSpPr>
            <p:cNvPr id="53" name="رابط مستقيم 52">
              <a:extLst>
                <a:ext uri="{FF2B5EF4-FFF2-40B4-BE49-F238E27FC236}">
                  <a16:creationId xmlns:a16="http://schemas.microsoft.com/office/drawing/2014/main" id="{A0A9469B-2C31-491F-8247-A4C4A9944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29154" y="3043645"/>
              <a:ext cx="209007" cy="313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رابط مستقيم 53">
              <a:extLst>
                <a:ext uri="{FF2B5EF4-FFF2-40B4-BE49-F238E27FC236}">
                  <a16:creationId xmlns:a16="http://schemas.microsoft.com/office/drawing/2014/main" id="{5D41938F-CFC2-4292-8BCC-47B89B9A55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5429" y="3091542"/>
              <a:ext cx="209007" cy="313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ED459261-AA04-429F-B052-3FC7550F2C82}"/>
              </a:ext>
            </a:extLst>
          </p:cNvPr>
          <p:cNvSpPr txBox="1"/>
          <p:nvPr/>
        </p:nvSpPr>
        <p:spPr>
          <a:xfrm>
            <a:off x="5042263" y="3043645"/>
            <a:ext cx="4963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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77196B86-C94B-42B9-BF19-74F42DC7F938}"/>
              </a:ext>
            </a:extLst>
          </p:cNvPr>
          <p:cNvSpPr txBox="1"/>
          <p:nvPr/>
        </p:nvSpPr>
        <p:spPr>
          <a:xfrm>
            <a:off x="7106194" y="2926082"/>
            <a:ext cx="4963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8" name="رابط مستقيم 57">
            <a:extLst>
              <a:ext uri="{FF2B5EF4-FFF2-40B4-BE49-F238E27FC236}">
                <a16:creationId xmlns:a16="http://schemas.microsoft.com/office/drawing/2014/main" id="{5C80D7A0-739B-4648-99A2-2524A2AF6710}"/>
              </a:ext>
            </a:extLst>
          </p:cNvPr>
          <p:cNvCxnSpPr/>
          <p:nvPr/>
        </p:nvCxnSpPr>
        <p:spPr>
          <a:xfrm flipH="1">
            <a:off x="4715691" y="3095897"/>
            <a:ext cx="2834640" cy="1345474"/>
          </a:xfrm>
          <a:prstGeom prst="line">
            <a:avLst/>
          </a:prstGeom>
          <a:ln w="57150">
            <a:solidFill>
              <a:srgbClr val="C135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رابط مستقيم 58">
            <a:extLst>
              <a:ext uri="{FF2B5EF4-FFF2-40B4-BE49-F238E27FC236}">
                <a16:creationId xmlns:a16="http://schemas.microsoft.com/office/drawing/2014/main" id="{C0C33EAC-D48F-4675-9E1F-8C5BE7B2BFDB}"/>
              </a:ext>
            </a:extLst>
          </p:cNvPr>
          <p:cNvCxnSpPr>
            <a:cxnSpLocks/>
          </p:cNvCxnSpPr>
          <p:nvPr/>
        </p:nvCxnSpPr>
        <p:spPr>
          <a:xfrm>
            <a:off x="5042262" y="3095897"/>
            <a:ext cx="2216330" cy="1341120"/>
          </a:xfrm>
          <a:prstGeom prst="line">
            <a:avLst/>
          </a:prstGeom>
          <a:ln w="57150">
            <a:solidFill>
              <a:srgbClr val="C135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07E3BBED-0ED9-4CB7-A970-E4BFFDC6C887}"/>
              </a:ext>
            </a:extLst>
          </p:cNvPr>
          <p:cNvSpPr txBox="1"/>
          <p:nvPr/>
        </p:nvSpPr>
        <p:spPr>
          <a:xfrm rot="1521217">
            <a:off x="5303520" y="3108960"/>
            <a:ext cx="4963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BB8AC69C-6C96-4807-989B-9A13CCD3985D}"/>
              </a:ext>
            </a:extLst>
          </p:cNvPr>
          <p:cNvSpPr txBox="1"/>
          <p:nvPr/>
        </p:nvSpPr>
        <p:spPr>
          <a:xfrm rot="946968">
            <a:off x="6296297" y="3749040"/>
            <a:ext cx="4963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4" name="رابط مستقيم 63">
            <a:extLst>
              <a:ext uri="{FF2B5EF4-FFF2-40B4-BE49-F238E27FC236}">
                <a16:creationId xmlns:a16="http://schemas.microsoft.com/office/drawing/2014/main" id="{9B272726-3577-47C2-8B6B-0F31E2415F88}"/>
              </a:ext>
            </a:extLst>
          </p:cNvPr>
          <p:cNvCxnSpPr>
            <a:cxnSpLocks/>
          </p:cNvCxnSpPr>
          <p:nvPr/>
        </p:nvCxnSpPr>
        <p:spPr>
          <a:xfrm>
            <a:off x="5355771" y="3971109"/>
            <a:ext cx="261258" cy="1959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سهم: بشكل رتبة عسكرية 66">
            <a:extLst>
              <a:ext uri="{FF2B5EF4-FFF2-40B4-BE49-F238E27FC236}">
                <a16:creationId xmlns:a16="http://schemas.microsoft.com/office/drawing/2014/main" id="{13D817B9-5A8B-4CA4-BEB2-48C9A4049BF2}"/>
              </a:ext>
            </a:extLst>
          </p:cNvPr>
          <p:cNvSpPr/>
          <p:nvPr/>
        </p:nvSpPr>
        <p:spPr>
          <a:xfrm>
            <a:off x="5973410" y="4298350"/>
            <a:ext cx="253218" cy="295421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8" name="رابط مستقيم 67">
            <a:extLst>
              <a:ext uri="{FF2B5EF4-FFF2-40B4-BE49-F238E27FC236}">
                <a16:creationId xmlns:a16="http://schemas.microsoft.com/office/drawing/2014/main" id="{06D32024-C320-4F4B-8FC7-CA1351DCFEE6}"/>
              </a:ext>
            </a:extLst>
          </p:cNvPr>
          <p:cNvCxnSpPr>
            <a:cxnSpLocks/>
          </p:cNvCxnSpPr>
          <p:nvPr/>
        </p:nvCxnSpPr>
        <p:spPr>
          <a:xfrm flipH="1">
            <a:off x="5630091" y="4323806"/>
            <a:ext cx="130630" cy="2481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20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43" grpId="0"/>
      <p:bldP spid="43" grpId="1"/>
      <p:bldP spid="44" grpId="0"/>
      <p:bldP spid="44" grpId="1"/>
      <p:bldP spid="47" grpId="0" animBg="1"/>
      <p:bldP spid="55" grpId="0"/>
      <p:bldP spid="55" grpId="1"/>
      <p:bldP spid="56" grpId="0"/>
      <p:bldP spid="56" grpId="1"/>
      <p:bldP spid="62" grpId="0"/>
      <p:bldP spid="62" grpId="1"/>
      <p:bldP spid="63" grpId="0"/>
      <p:bldP spid="63" grpId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36E8152-E27D-EB5F-2234-950EB1346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C177943-CECA-48B2-B316-018E18E0E9B6}"/>
              </a:ext>
            </a:extLst>
          </p:cNvPr>
          <p:cNvSpPr txBox="1"/>
          <p:nvPr/>
        </p:nvSpPr>
        <p:spPr>
          <a:xfrm>
            <a:off x="8214003" y="1851673"/>
            <a:ext cx="271161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خواص المستطيل </a:t>
            </a:r>
            <a:endParaRPr kumimoji="0" lang="ar-KW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94C7759-1B4F-4A25-A7F0-C2C5AA000FB1}"/>
              </a:ext>
            </a:extLst>
          </p:cNvPr>
          <p:cNvSpPr txBox="1"/>
          <p:nvPr/>
        </p:nvSpPr>
        <p:spPr>
          <a:xfrm>
            <a:off x="3977998" y="1850386"/>
            <a:ext cx="221054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خواص المعين</a:t>
            </a:r>
            <a:endParaRPr kumimoji="0" lang="ar-KW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85244E7-D8E5-4378-91BD-0BFDE6B52E97}"/>
              </a:ext>
            </a:extLst>
          </p:cNvPr>
          <p:cNvSpPr txBox="1"/>
          <p:nvPr/>
        </p:nvSpPr>
        <p:spPr>
          <a:xfrm>
            <a:off x="7611292" y="3661956"/>
            <a:ext cx="330490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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قطراه متطابقان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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زواياه الأربع قوائم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E0D910E-2B37-476D-BB30-EB56F1C1EAD8}"/>
              </a:ext>
            </a:extLst>
          </p:cNvPr>
          <p:cNvSpPr txBox="1"/>
          <p:nvPr/>
        </p:nvSpPr>
        <p:spPr>
          <a:xfrm>
            <a:off x="943365" y="3726284"/>
            <a:ext cx="604810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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قطراه متعامدان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v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القطران ينصف كل منهما زواياه المتقابلة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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أضلاعه الأربعة متطابقة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0387205-01C7-4D59-8887-9E299773D8A1}"/>
              </a:ext>
            </a:extLst>
          </p:cNvPr>
          <p:cNvSpPr txBox="1"/>
          <p:nvPr/>
        </p:nvSpPr>
        <p:spPr>
          <a:xfrm>
            <a:off x="3500878" y="5172834"/>
            <a:ext cx="8220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Zawawi" panose="05010101010101010101" pitchFamily="2" charset="2"/>
              </a:rPr>
              <a:t>بالإضافة الى خواص متوازي الأضلاع الى كل منهما</a:t>
            </a:r>
            <a:endParaRPr kumimoji="0" lang="ar-K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توازي أضلاع 2">
            <a:extLst>
              <a:ext uri="{FF2B5EF4-FFF2-40B4-BE49-F238E27FC236}">
                <a16:creationId xmlns:a16="http://schemas.microsoft.com/office/drawing/2014/main" id="{323ADEA8-4B1A-4242-94BC-42BBED625CC9}"/>
              </a:ext>
            </a:extLst>
          </p:cNvPr>
          <p:cNvSpPr/>
          <p:nvPr/>
        </p:nvSpPr>
        <p:spPr>
          <a:xfrm>
            <a:off x="4157380" y="2577684"/>
            <a:ext cx="1619794" cy="1071155"/>
          </a:xfrm>
          <a:prstGeom prst="parallelogram">
            <a:avLst/>
          </a:prstGeom>
          <a:noFill/>
          <a:ln w="57150">
            <a:solidFill>
              <a:srgbClr val="CA2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C4AA86B-0BAA-4878-BBA6-D94F955062D5}"/>
              </a:ext>
            </a:extLst>
          </p:cNvPr>
          <p:cNvGrpSpPr/>
          <p:nvPr/>
        </p:nvGrpSpPr>
        <p:grpSpPr>
          <a:xfrm>
            <a:off x="5444677" y="234344"/>
            <a:ext cx="2769326" cy="932808"/>
            <a:chOff x="3487783" y="1732014"/>
            <a:chExt cx="2769326" cy="932808"/>
          </a:xfrm>
        </p:grpSpPr>
        <p:sp>
          <p:nvSpPr>
            <p:cNvPr id="19" name="دبوس زينة 18">
              <a:extLst>
                <a:ext uri="{FF2B5EF4-FFF2-40B4-BE49-F238E27FC236}">
                  <a16:creationId xmlns:a16="http://schemas.microsoft.com/office/drawing/2014/main" id="{25D6C733-11BA-427A-9D57-42F6563BDA9B}"/>
                </a:ext>
              </a:extLst>
            </p:cNvPr>
            <p:cNvSpPr/>
            <p:nvPr/>
          </p:nvSpPr>
          <p:spPr>
            <a:xfrm>
              <a:off x="3617334" y="1828800"/>
              <a:ext cx="2600585" cy="836022"/>
            </a:xfrm>
            <a:prstGeom prst="plaque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40AB5825-EEDC-4891-B791-AA6A44643368}"/>
                </a:ext>
              </a:extLst>
            </p:cNvPr>
            <p:cNvSpPr/>
            <p:nvPr/>
          </p:nvSpPr>
          <p:spPr>
            <a:xfrm>
              <a:off x="3487783" y="1732014"/>
              <a:ext cx="276932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بداية الدرس</a:t>
              </a:r>
              <a:r>
                <a:rPr kumimoji="0" lang="ar-KW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:</a:t>
              </a:r>
              <a:endParaRPr kumimoji="0" lang="ar-KW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مجموعة 97">
            <a:extLst>
              <a:ext uri="{FF2B5EF4-FFF2-40B4-BE49-F238E27FC236}">
                <a16:creationId xmlns:a16="http://schemas.microsoft.com/office/drawing/2014/main" id="{AD6842DB-69AB-D333-545D-B834D29B2628}"/>
              </a:ext>
            </a:extLst>
          </p:cNvPr>
          <p:cNvGrpSpPr/>
          <p:nvPr/>
        </p:nvGrpSpPr>
        <p:grpSpPr>
          <a:xfrm>
            <a:off x="8577033" y="2669651"/>
            <a:ext cx="1985554" cy="822960"/>
            <a:chOff x="8660674" y="2103121"/>
            <a:chExt cx="1985554" cy="822960"/>
          </a:xfrm>
        </p:grpSpPr>
        <p:sp>
          <p:nvSpPr>
            <p:cNvPr id="99" name="مستطيل 98">
              <a:extLst>
                <a:ext uri="{FF2B5EF4-FFF2-40B4-BE49-F238E27FC236}">
                  <a16:creationId xmlns:a16="http://schemas.microsoft.com/office/drawing/2014/main" id="{FDCBCA57-DE5C-66AA-8A78-67AC6E48E57D}"/>
                </a:ext>
              </a:extLst>
            </p:cNvPr>
            <p:cNvSpPr/>
            <p:nvPr/>
          </p:nvSpPr>
          <p:spPr>
            <a:xfrm>
              <a:off x="8660674" y="2103121"/>
              <a:ext cx="1985554" cy="822960"/>
            </a:xfrm>
            <a:prstGeom prst="rect">
              <a:avLst/>
            </a:prstGeom>
            <a:noFill/>
            <a:ln w="57150">
              <a:solidFill>
                <a:srgbClr val="CA2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مستطيل 99">
              <a:extLst>
                <a:ext uri="{FF2B5EF4-FFF2-40B4-BE49-F238E27FC236}">
                  <a16:creationId xmlns:a16="http://schemas.microsoft.com/office/drawing/2014/main" id="{74344E67-7158-2F9C-931E-F678BCEB65CF}"/>
                </a:ext>
              </a:extLst>
            </p:cNvPr>
            <p:cNvSpPr/>
            <p:nvPr/>
          </p:nvSpPr>
          <p:spPr>
            <a:xfrm>
              <a:off x="8673737" y="2717074"/>
              <a:ext cx="130629" cy="1959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مستطيل 100">
              <a:extLst>
                <a:ext uri="{FF2B5EF4-FFF2-40B4-BE49-F238E27FC236}">
                  <a16:creationId xmlns:a16="http://schemas.microsoft.com/office/drawing/2014/main" id="{0D5F2128-B606-9E22-EF0C-0C8959F89B62}"/>
                </a:ext>
              </a:extLst>
            </p:cNvPr>
            <p:cNvSpPr/>
            <p:nvPr/>
          </p:nvSpPr>
          <p:spPr>
            <a:xfrm>
              <a:off x="10485120" y="2712720"/>
              <a:ext cx="130629" cy="1959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مستطيل 101">
              <a:extLst>
                <a:ext uri="{FF2B5EF4-FFF2-40B4-BE49-F238E27FC236}">
                  <a16:creationId xmlns:a16="http://schemas.microsoft.com/office/drawing/2014/main" id="{E3C72F37-A80C-3F94-F622-2C32187A80A4}"/>
                </a:ext>
              </a:extLst>
            </p:cNvPr>
            <p:cNvSpPr/>
            <p:nvPr/>
          </p:nvSpPr>
          <p:spPr>
            <a:xfrm>
              <a:off x="8678092" y="2107475"/>
              <a:ext cx="130629" cy="1959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مستطيل 102">
              <a:extLst>
                <a:ext uri="{FF2B5EF4-FFF2-40B4-BE49-F238E27FC236}">
                  <a16:creationId xmlns:a16="http://schemas.microsoft.com/office/drawing/2014/main" id="{EF877F89-93DF-5297-A47E-861E5560A5BE}"/>
                </a:ext>
              </a:extLst>
            </p:cNvPr>
            <p:cNvSpPr/>
            <p:nvPr/>
          </p:nvSpPr>
          <p:spPr>
            <a:xfrm>
              <a:off x="10502538" y="2129246"/>
              <a:ext cx="130629" cy="1959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45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72B3E915-CCFE-406B-93FA-4345E40C1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E650970-B4B0-4F95-B7C4-72CD690D9521}"/>
              </a:ext>
            </a:extLst>
          </p:cNvPr>
          <p:cNvSpPr txBox="1"/>
          <p:nvPr/>
        </p:nvSpPr>
        <p:spPr>
          <a:xfrm>
            <a:off x="4935224" y="1765462"/>
            <a:ext cx="27116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متوازي الأضلاع</a:t>
            </a:r>
            <a:endParaRPr kumimoji="0" lang="ar-KW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D2EB86-F3CA-4811-80CA-DFDE837BBBFD}"/>
              </a:ext>
            </a:extLst>
          </p:cNvPr>
          <p:cNvSpPr txBox="1"/>
          <p:nvPr/>
        </p:nvSpPr>
        <p:spPr>
          <a:xfrm>
            <a:off x="5795675" y="5330749"/>
            <a:ext cx="990714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  <a:sym typeface="Zawawi" panose="05010101010101010101" pitchFamily="2" charset="2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مربعا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BF43B57-D2EE-4141-93C2-6F71B2E4E436}"/>
              </a:ext>
            </a:extLst>
          </p:cNvPr>
          <p:cNvSpPr txBox="1"/>
          <p:nvPr/>
        </p:nvSpPr>
        <p:spPr>
          <a:xfrm>
            <a:off x="7991567" y="2637466"/>
            <a:ext cx="27116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خواص المستطيل </a:t>
            </a:r>
            <a:endParaRPr kumimoji="0" lang="ar-KW" sz="32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5A85FA8-26EE-4979-AE3C-B97D5257B356}"/>
              </a:ext>
            </a:extLst>
          </p:cNvPr>
          <p:cNvSpPr txBox="1"/>
          <p:nvPr/>
        </p:nvSpPr>
        <p:spPr>
          <a:xfrm>
            <a:off x="1867794" y="2637466"/>
            <a:ext cx="221054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خواص المعين</a:t>
            </a:r>
            <a:endParaRPr kumimoji="0" lang="ar-KW" sz="32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91103AD-B827-4539-89CC-AAECE7177E45}"/>
              </a:ext>
            </a:extLst>
          </p:cNvPr>
          <p:cNvSpPr txBox="1"/>
          <p:nvPr/>
        </p:nvSpPr>
        <p:spPr>
          <a:xfrm>
            <a:off x="7485018" y="4019010"/>
            <a:ext cx="330490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 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قطراه متطابقان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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 احدى زواياه قائمة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A61DF4C-3582-4703-83EE-FFC31E32E824}"/>
              </a:ext>
            </a:extLst>
          </p:cNvPr>
          <p:cNvSpPr txBox="1"/>
          <p:nvPr/>
        </p:nvSpPr>
        <p:spPr>
          <a:xfrm>
            <a:off x="308113" y="3923388"/>
            <a:ext cx="499426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KW"/>
            </a:defPPr>
            <a:lvl1pPr>
              <a:defRPr sz="3200"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 قطراه متعامدان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 كل قطر ينصف زاويتي الرأس الواصل بينهما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 فيه ضلعان متجاوران متطابقان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سهم: لأسفل 11">
            <a:extLst>
              <a:ext uri="{FF2B5EF4-FFF2-40B4-BE49-F238E27FC236}">
                <a16:creationId xmlns:a16="http://schemas.microsoft.com/office/drawing/2014/main" id="{692DAE4C-19F5-48E6-9155-BDBEDF42AFC5}"/>
              </a:ext>
            </a:extLst>
          </p:cNvPr>
          <p:cNvSpPr/>
          <p:nvPr/>
        </p:nvSpPr>
        <p:spPr>
          <a:xfrm>
            <a:off x="6139543" y="2429692"/>
            <a:ext cx="378823" cy="99277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F86C1A61-D3D7-4D66-8B47-A8FA0B8FCCC2}"/>
              </a:ext>
            </a:extLst>
          </p:cNvPr>
          <p:cNvSpPr/>
          <p:nvPr/>
        </p:nvSpPr>
        <p:spPr>
          <a:xfrm rot="18908887">
            <a:off x="6683829" y="3196048"/>
            <a:ext cx="378823" cy="992777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سهم: لأسفل 13">
            <a:extLst>
              <a:ext uri="{FF2B5EF4-FFF2-40B4-BE49-F238E27FC236}">
                <a16:creationId xmlns:a16="http://schemas.microsoft.com/office/drawing/2014/main" id="{846372F0-CC27-4B8E-8ACF-40D0F4D5AB92}"/>
              </a:ext>
            </a:extLst>
          </p:cNvPr>
          <p:cNvSpPr/>
          <p:nvPr/>
        </p:nvSpPr>
        <p:spPr>
          <a:xfrm rot="2875095">
            <a:off x="5608321" y="3204756"/>
            <a:ext cx="378823" cy="992777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سهم: لأسفل 14">
            <a:extLst>
              <a:ext uri="{FF2B5EF4-FFF2-40B4-BE49-F238E27FC236}">
                <a16:creationId xmlns:a16="http://schemas.microsoft.com/office/drawing/2014/main" id="{998825C7-105E-4C85-B2D2-67A70A4EEA99}"/>
              </a:ext>
            </a:extLst>
          </p:cNvPr>
          <p:cNvSpPr/>
          <p:nvPr/>
        </p:nvSpPr>
        <p:spPr>
          <a:xfrm>
            <a:off x="6112671" y="4130940"/>
            <a:ext cx="378823" cy="992777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B742DB0D-CBD3-40C8-86B2-D96CCA84F277}"/>
              </a:ext>
            </a:extLst>
          </p:cNvPr>
          <p:cNvGrpSpPr/>
          <p:nvPr/>
        </p:nvGrpSpPr>
        <p:grpSpPr>
          <a:xfrm>
            <a:off x="2276089" y="450578"/>
            <a:ext cx="7639822" cy="1220899"/>
            <a:chOff x="2437521" y="881568"/>
            <a:chExt cx="7020379" cy="110311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E8BBD26-C960-453D-8966-E778FB151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492" t="56245"/>
            <a:stretch/>
          </p:blipFill>
          <p:spPr>
            <a:xfrm>
              <a:off x="2437521" y="1475803"/>
              <a:ext cx="4974467" cy="5088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52D7027A-9BD3-44EE-8357-E3FB7DF3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1" r="79769" b="49232"/>
            <a:stretch/>
          </p:blipFill>
          <p:spPr>
            <a:xfrm>
              <a:off x="7465468" y="1501254"/>
              <a:ext cx="1992432" cy="43672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3BBCCDC9-2480-4A80-9B99-F91F92A69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593" t="3225" r="18660" b="46603"/>
            <a:stretch/>
          </p:blipFill>
          <p:spPr>
            <a:xfrm>
              <a:off x="3041964" y="881568"/>
              <a:ext cx="5884458" cy="52089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5531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/>
      <p:bldP spid="9" grpId="0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CAD59E17-3A3D-43F3-947A-BABE4108F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" t="4374" r="4594" b="4244"/>
          <a:stretch/>
        </p:blipFill>
        <p:spPr>
          <a:xfrm>
            <a:off x="33342" y="0"/>
            <a:ext cx="12158658" cy="6727371"/>
          </a:xfrm>
          <a:prstGeom prst="rect">
            <a:avLst/>
          </a:prstGeom>
          <a:ln w="76200">
            <a:solidFill>
              <a:srgbClr val="9ABA4A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D3844D7-283D-4FD4-ADF4-02509D028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75" t="25703" r="31856" b="67451"/>
          <a:stretch/>
        </p:blipFill>
        <p:spPr>
          <a:xfrm>
            <a:off x="6071251" y="310514"/>
            <a:ext cx="2686594" cy="709749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041B908-4DAB-4C3C-8F18-EA5992316D19}"/>
              </a:ext>
            </a:extLst>
          </p:cNvPr>
          <p:cNvGrpSpPr/>
          <p:nvPr/>
        </p:nvGrpSpPr>
        <p:grpSpPr>
          <a:xfrm>
            <a:off x="-5902" y="704"/>
            <a:ext cx="1463040" cy="1097280"/>
            <a:chOff x="7419703" y="1502229"/>
            <a:chExt cx="1463040" cy="1097280"/>
          </a:xfrm>
        </p:grpSpPr>
        <p:sp>
          <p:nvSpPr>
            <p:cNvPr id="10" name="قلب 9">
              <a:extLst>
                <a:ext uri="{FF2B5EF4-FFF2-40B4-BE49-F238E27FC236}">
                  <a16:creationId xmlns:a16="http://schemas.microsoft.com/office/drawing/2014/main" id="{132D0FBB-B66F-429A-8EF1-1FDE12D732BE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9B706D8-959F-49FD-880F-4DF158A801C7}"/>
                </a:ext>
              </a:extLst>
            </p:cNvPr>
            <p:cNvSpPr txBox="1"/>
            <p:nvPr/>
          </p:nvSpPr>
          <p:spPr>
            <a:xfrm>
              <a:off x="7511143" y="1658983"/>
              <a:ext cx="12801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A006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90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6C85CEE-A491-4CAD-8C65-504537407001}"/>
              </a:ext>
            </a:extLst>
          </p:cNvPr>
          <p:cNvGrpSpPr/>
          <p:nvPr/>
        </p:nvGrpSpPr>
        <p:grpSpPr>
          <a:xfrm>
            <a:off x="8822620" y="164995"/>
            <a:ext cx="2769326" cy="932808"/>
            <a:chOff x="3487783" y="1732014"/>
            <a:chExt cx="2769326" cy="932808"/>
          </a:xfrm>
        </p:grpSpPr>
        <p:sp>
          <p:nvSpPr>
            <p:cNvPr id="13" name="دبوس زينة 12">
              <a:extLst>
                <a:ext uri="{FF2B5EF4-FFF2-40B4-BE49-F238E27FC236}">
                  <a16:creationId xmlns:a16="http://schemas.microsoft.com/office/drawing/2014/main" id="{74F8EFDD-61A2-4693-978C-7C4E34929F16}"/>
                </a:ext>
              </a:extLst>
            </p:cNvPr>
            <p:cNvSpPr/>
            <p:nvPr/>
          </p:nvSpPr>
          <p:spPr>
            <a:xfrm>
              <a:off x="3617334" y="1828800"/>
              <a:ext cx="2600585" cy="836022"/>
            </a:xfrm>
            <a:prstGeom prst="plaque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FFF9D191-4F19-447A-809B-45DCA8FD25A2}"/>
                </a:ext>
              </a:extLst>
            </p:cNvPr>
            <p:cNvSpPr/>
            <p:nvPr/>
          </p:nvSpPr>
          <p:spPr>
            <a:xfrm>
              <a:off x="3487783" y="1732014"/>
              <a:ext cx="276932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عرض الدرس</a:t>
              </a:r>
              <a:r>
                <a:rPr kumimoji="0" lang="ar-KW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:</a:t>
              </a:r>
              <a:endParaRPr kumimoji="0" lang="ar-KW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A525A8AF-7F27-9143-B2F4-7A279DB3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00187"/>
            <a:ext cx="10972800" cy="385762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842AA73-CE6B-4108-854D-5D0C86692592}"/>
              </a:ext>
            </a:extLst>
          </p:cNvPr>
          <p:cNvSpPr txBox="1"/>
          <p:nvPr/>
        </p:nvSpPr>
        <p:spPr>
          <a:xfrm>
            <a:off x="8945718" y="4723929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متوازي أضلاع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DCF1C9F-DA24-F704-B6E6-60E88618E9E7}"/>
              </a:ext>
            </a:extLst>
          </p:cNvPr>
          <p:cNvSpPr txBox="1"/>
          <p:nvPr/>
        </p:nvSpPr>
        <p:spPr>
          <a:xfrm>
            <a:off x="6231791" y="4723929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مستطيل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C576AB3-570F-63FE-4DF0-14689BA3A1E7}"/>
              </a:ext>
            </a:extLst>
          </p:cNvPr>
          <p:cNvSpPr txBox="1"/>
          <p:nvPr/>
        </p:nvSpPr>
        <p:spPr>
          <a:xfrm>
            <a:off x="3379260" y="4723929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معين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46D6E49-5BEF-BA7F-743C-E539B908AFB1}"/>
              </a:ext>
            </a:extLst>
          </p:cNvPr>
          <p:cNvSpPr txBox="1"/>
          <p:nvPr/>
        </p:nvSpPr>
        <p:spPr>
          <a:xfrm>
            <a:off x="725618" y="4726771"/>
            <a:ext cx="23655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مربع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077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7589</TotalTime>
  <Words>358</Words>
  <Application>Microsoft Office PowerPoint</Application>
  <PresentationFormat>شاشة عريضة</PresentationFormat>
  <Paragraphs>138</Paragraphs>
  <Slides>26</Slides>
  <Notes>2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20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26</vt:i4>
      </vt:variant>
    </vt:vector>
  </HeadingPairs>
  <TitlesOfParts>
    <vt:vector size="52" baseType="lpstr">
      <vt:lpstr>Arial</vt:lpstr>
      <vt:lpstr>Barlow Condensed</vt:lpstr>
      <vt:lpstr>Baskerville</vt:lpstr>
      <vt:lpstr>Bodoni SvtyTwo OS ITC TT-BookIt</vt:lpstr>
      <vt:lpstr>Calibri</vt:lpstr>
      <vt:lpstr>Calibri Light</vt:lpstr>
      <vt:lpstr>Dekko</vt:lpstr>
      <vt:lpstr>Dubai</vt:lpstr>
      <vt:lpstr>Fredoka One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Simplified Arabic</vt:lpstr>
      <vt:lpstr>Twinkl SemiBold</vt:lpstr>
      <vt:lpstr>Wingdings 2</vt:lpstr>
      <vt:lpstr>Office Theme</vt:lpstr>
      <vt:lpstr>White</vt:lpstr>
      <vt:lpstr>3_Office Theme</vt:lpstr>
      <vt:lpstr>1_نسق Office</vt:lpstr>
      <vt:lpstr>2_Office Theme</vt:lpstr>
      <vt:lpstr>نسق Office</vt:lpstr>
      <vt:lpstr>(8-7): تطبيقات  (حل مسائل على الأشكال الرباعية)     إعداد المعلمة: أ / مريهان مصطفى</vt:lpstr>
      <vt:lpstr>(8-7): تطبيقات  (حل مسائل على الأشكال الرباعية)  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مريهان مصطفى تيسير صوافطة</dc:creator>
  <cp:lastModifiedBy>Lenovo</cp:lastModifiedBy>
  <cp:revision>199</cp:revision>
  <cp:lastPrinted>2023-02-05T19:56:23Z</cp:lastPrinted>
  <dcterms:created xsi:type="dcterms:W3CDTF">2022-10-02T18:37:35Z</dcterms:created>
  <dcterms:modified xsi:type="dcterms:W3CDTF">2023-06-04T06:52:31Z</dcterms:modified>
</cp:coreProperties>
</file>