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0" r:id="rId5"/>
    <p:sldMasterId id="2147483673" r:id="rId6"/>
    <p:sldMasterId id="2147483689" r:id="rId7"/>
    <p:sldMasterId id="2147483703" r:id="rId8"/>
    <p:sldMasterId id="2147483716" r:id="rId9"/>
    <p:sldMasterId id="2147483758" r:id="rId10"/>
    <p:sldMasterId id="2147483770" r:id="rId11"/>
    <p:sldMasterId id="2147483789" r:id="rId12"/>
    <p:sldMasterId id="2147483801" r:id="rId13"/>
    <p:sldMasterId id="2147483813" r:id="rId14"/>
    <p:sldMasterId id="2147483837" r:id="rId15"/>
    <p:sldMasterId id="2147483883" r:id="rId16"/>
    <p:sldMasterId id="2147483895" r:id="rId17"/>
    <p:sldMasterId id="2147483908" r:id="rId18"/>
  </p:sldMasterIdLst>
  <p:notesMasterIdLst>
    <p:notesMasterId r:id="rId54"/>
  </p:notesMasterIdLst>
  <p:sldIdLst>
    <p:sldId id="1284" r:id="rId19"/>
    <p:sldId id="1285" r:id="rId20"/>
    <p:sldId id="1271" r:id="rId21"/>
    <p:sldId id="282" r:id="rId22"/>
    <p:sldId id="285" r:id="rId23"/>
    <p:sldId id="284" r:id="rId24"/>
    <p:sldId id="257" r:id="rId25"/>
    <p:sldId id="1277" r:id="rId26"/>
    <p:sldId id="1275" r:id="rId27"/>
    <p:sldId id="1276" r:id="rId28"/>
    <p:sldId id="261" r:id="rId29"/>
    <p:sldId id="1272" r:id="rId30"/>
    <p:sldId id="263" r:id="rId31"/>
    <p:sldId id="1274" r:id="rId32"/>
    <p:sldId id="373" r:id="rId33"/>
    <p:sldId id="374" r:id="rId34"/>
    <p:sldId id="1154" r:id="rId35"/>
    <p:sldId id="276" r:id="rId36"/>
    <p:sldId id="789" r:id="rId37"/>
    <p:sldId id="1146" r:id="rId38"/>
    <p:sldId id="304" r:id="rId39"/>
    <p:sldId id="1148" r:id="rId40"/>
    <p:sldId id="1149" r:id="rId41"/>
    <p:sldId id="260" r:id="rId42"/>
    <p:sldId id="262" r:id="rId43"/>
    <p:sldId id="489" r:id="rId44"/>
    <p:sldId id="279" r:id="rId45"/>
    <p:sldId id="496" r:id="rId46"/>
    <p:sldId id="281" r:id="rId47"/>
    <p:sldId id="539" r:id="rId48"/>
    <p:sldId id="555" r:id="rId49"/>
    <p:sldId id="961" r:id="rId50"/>
    <p:sldId id="1283" r:id="rId51"/>
    <p:sldId id="264" r:id="rId52"/>
    <p:sldId id="585" r:id="rId5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50" Type="http://schemas.openxmlformats.org/officeDocument/2006/relationships/slide" Target="slides/slide32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3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9T21:42:02.506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34,'5'0,"3"-6,-1-7,-1-2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0-19T21:42:02.506"/>
    </inkml:context>
    <inkml:brush xml:id="br0">
      <inkml:brushProperty name="width" value="0.05" units="cm"/>
      <inkml:brushProperty name="height" value="0.05" units="cm"/>
      <inkml:brushProperty name="color" value="#008C3A"/>
      <inkml:brushProperty name="ignorePressure" value="1"/>
    </inkml:brush>
  </inkml:definitions>
  <inkml:trace contextRef="#ctx0" brushRef="#br0">1 34,'5'0,"3"-6,-1-7,-1-2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18629F4-3D2F-407A-A322-31B69E091699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5F5128D-EAB2-46F1-AC82-D8F0D5D9A7D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68523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A888C-E1D8-49EE-A2A7-1DA12E92CD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41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صورة الشريحة 1">
            <a:extLst>
              <a:ext uri="{FF2B5EF4-FFF2-40B4-BE49-F238E27FC236}">
                <a16:creationId xmlns:a16="http://schemas.microsoft.com/office/drawing/2014/main" id="{A88FC298-CA6E-4241-97D3-08853C84FE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عنصر نائب للملاحظات 2">
            <a:extLst>
              <a:ext uri="{FF2B5EF4-FFF2-40B4-BE49-F238E27FC236}">
                <a16:creationId xmlns:a16="http://schemas.microsoft.com/office/drawing/2014/main" id="{4CF8E028-4603-4C51-B482-850CD9FCF3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KW" altLang="en-US"/>
          </a:p>
        </p:txBody>
      </p:sp>
      <p:sp>
        <p:nvSpPr>
          <p:cNvPr id="25604" name="عنصر نائب لرقم الشريحة 3">
            <a:extLst>
              <a:ext uri="{FF2B5EF4-FFF2-40B4-BE49-F238E27FC236}">
                <a16:creationId xmlns:a16="http://schemas.microsoft.com/office/drawing/2014/main" id="{33789E88-7E0E-4D45-9FB6-48C5A163DA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934575-5FD5-4546-BD46-9D302B1F7E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1.wav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5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Relationship Id="rId4" Type="http://schemas.openxmlformats.org/officeDocument/2006/relationships/audio" Target="../media/audio2.wav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2.wav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Relationship Id="rId4" Type="http://schemas.openxmlformats.org/officeDocument/2006/relationships/audio" Target="../media/audio3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Master" Target="../slideMasters/slideMaster8.xml"/><Relationship Id="rId1" Type="http://schemas.openxmlformats.org/officeDocument/2006/relationships/audio" Target="../media/audio3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714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4419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2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350321D0-1AD4-49D4-8149-DDA3B5294FCA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31BE27C-A135-469F-AAB6-624D07B8307C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5C53F8A-FBF6-4D1B-BEF6-9ADF363C5B24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EBE7346E-90A2-4CC5-8549-85B195AB7332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10" name="رابط مستقيم 9">
            <a:extLst>
              <a:ext uri="{FF2B5EF4-FFF2-40B4-BE49-F238E27FC236}">
                <a16:creationId xmlns:a16="http://schemas.microsoft.com/office/drawing/2014/main" id="{A557B7D7-7B12-4509-B7C3-E06DBB6AF5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1" name="رابط مستقيم 10">
            <a:extLst>
              <a:ext uri="{FF2B5EF4-FFF2-40B4-BE49-F238E27FC236}">
                <a16:creationId xmlns:a16="http://schemas.microsoft.com/office/drawing/2014/main" id="{DF522E18-BC6E-48BD-B003-825546D25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2" name="رابط مستقيم 11">
            <a:extLst>
              <a:ext uri="{FF2B5EF4-FFF2-40B4-BE49-F238E27FC236}">
                <a16:creationId xmlns:a16="http://schemas.microsoft.com/office/drawing/2014/main" id="{FDC93ED3-63D0-461B-8E16-2DF4F967607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3" name="رابط مستقيم 12">
            <a:extLst>
              <a:ext uri="{FF2B5EF4-FFF2-40B4-BE49-F238E27FC236}">
                <a16:creationId xmlns:a16="http://schemas.microsoft.com/office/drawing/2014/main" id="{940A10CE-334D-42A8-A154-7FDD275BA1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4" name="رابط مستقيم 13">
            <a:extLst>
              <a:ext uri="{FF2B5EF4-FFF2-40B4-BE49-F238E27FC236}">
                <a16:creationId xmlns:a16="http://schemas.microsoft.com/office/drawing/2014/main" id="{982E728D-3D88-45BC-8AB2-055F31B95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5" name="رابط مستقيم 14">
            <a:extLst>
              <a:ext uri="{FF2B5EF4-FFF2-40B4-BE49-F238E27FC236}">
                <a16:creationId xmlns:a16="http://schemas.microsoft.com/office/drawing/2014/main" id="{6C84BE0B-0E7C-4502-97F1-51E81D453B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5178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1D780202-0463-4F40-9C50-12DBE8DC7F76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AA61CB84-1D18-497B-A89B-36878EEF36D5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324EF3CD-1D05-4DCC-BABE-BC38F2F58174}"/>
              </a:ext>
            </a:extLst>
          </p:cNvPr>
          <p:cNvSpPr/>
          <p:nvPr/>
        </p:nvSpPr>
        <p:spPr bwMode="auto">
          <a:xfrm>
            <a:off x="1746251" y="4867275"/>
            <a:ext cx="855133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2422252-2B83-4E15-84ED-E780E255DB05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ADE5DCA1-80AA-49AA-A20F-D16EC0BC9FD4}"/>
              </a:ext>
            </a:extLst>
          </p:cNvPr>
          <p:cNvSpPr/>
          <p:nvPr/>
        </p:nvSpPr>
        <p:spPr bwMode="auto">
          <a:xfrm>
            <a:off x="2218267" y="5788025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4597DD2D-D705-4865-8196-2BCE8B6DC3B0}"/>
              </a:ext>
            </a:extLst>
          </p:cNvPr>
          <p:cNvSpPr/>
          <p:nvPr/>
        </p:nvSpPr>
        <p:spPr>
          <a:xfrm>
            <a:off x="2540001" y="4495801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22" name="عنصر نائب للتاريخ 27">
            <a:extLst>
              <a:ext uri="{FF2B5EF4-FFF2-40B4-BE49-F238E27FC236}">
                <a16:creationId xmlns:a16="http://schemas.microsoft.com/office/drawing/2014/main" id="{85212716-5554-4EA0-B831-F9B366E146D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617" y="1111250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عنصر نائب للتذييل 16">
            <a:extLst>
              <a:ext uri="{FF2B5EF4-FFF2-40B4-BE49-F238E27FC236}">
                <a16:creationId xmlns:a16="http://schemas.microsoft.com/office/drawing/2014/main" id="{29038B61-DA1F-4660-99D3-3A0B4F9E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7447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" name="عنصر نائب لرقم الشريحة 28">
            <a:extLst>
              <a:ext uri="{FF2B5EF4-FFF2-40B4-BE49-F238E27FC236}">
                <a16:creationId xmlns:a16="http://schemas.microsoft.com/office/drawing/2014/main" id="{EBAE92C5-D40B-4857-B893-7B4981E4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6741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6E737-BCAA-47B1-98F2-0E158709F909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544365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6">
            <a:extLst>
              <a:ext uri="{FF2B5EF4-FFF2-40B4-BE49-F238E27FC236}">
                <a16:creationId xmlns:a16="http://schemas.microsoft.com/office/drawing/2014/main" id="{3CA00579-0810-4127-A11B-39391A57B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8">
            <a:extLst>
              <a:ext uri="{FF2B5EF4-FFF2-40B4-BE49-F238E27FC236}">
                <a16:creationId xmlns:a16="http://schemas.microsoft.com/office/drawing/2014/main" id="{98604E3F-67E3-4E9A-9220-D7EEB6C62C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DE9D6-5492-42C6-A68F-0A125B022C03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  <p:sp>
        <p:nvSpPr>
          <p:cNvPr id="6" name="عنصر نائب للتذييل 9">
            <a:extLst>
              <a:ext uri="{FF2B5EF4-FFF2-40B4-BE49-F238E27FC236}">
                <a16:creationId xmlns:a16="http://schemas.microsoft.com/office/drawing/2014/main" id="{78E5951F-E274-4505-AE87-72FAAF8DDA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0743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8B69F189-F7AC-4A5C-9206-B57F8E18487D}"/>
              </a:ext>
            </a:extLst>
          </p:cNvPr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5669118A-C88F-46FA-8E76-0A5780E2B128}"/>
              </a:ext>
            </a:extLst>
          </p:cNvPr>
          <p:cNvSpPr/>
          <p:nvPr/>
        </p:nvSpPr>
        <p:spPr bwMode="auto">
          <a:xfrm>
            <a:off x="368301" y="0"/>
            <a:ext cx="139700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C10C603-1BE3-47F5-BC1A-0A01278D7C2B}"/>
              </a:ext>
            </a:extLst>
          </p:cNvPr>
          <p:cNvSpPr/>
          <p:nvPr/>
        </p:nvSpPr>
        <p:spPr bwMode="auto">
          <a:xfrm>
            <a:off x="1320801" y="0"/>
            <a:ext cx="243417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7DF3B31-A884-4855-9E76-BF8F4013F262}"/>
              </a:ext>
            </a:extLst>
          </p:cNvPr>
          <p:cNvSpPr/>
          <p:nvPr/>
        </p:nvSpPr>
        <p:spPr bwMode="auto">
          <a:xfrm>
            <a:off x="1521885" y="0"/>
            <a:ext cx="306916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8" name="رابط مستقيم 7">
            <a:extLst>
              <a:ext uri="{FF2B5EF4-FFF2-40B4-BE49-F238E27FC236}">
                <a16:creationId xmlns:a16="http://schemas.microsoft.com/office/drawing/2014/main" id="{59D3DAFC-EB5D-45A3-955D-B8B00998E5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81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9" name="رابط مستقيم 8">
            <a:extLst>
              <a:ext uri="{FF2B5EF4-FFF2-40B4-BE49-F238E27FC236}">
                <a16:creationId xmlns:a16="http://schemas.microsoft.com/office/drawing/2014/main" id="{9ED1F94A-DCFD-4722-BAC6-41C81E26BFA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0" name="رابط مستقيم 9">
            <a:extLst>
              <a:ext uri="{FF2B5EF4-FFF2-40B4-BE49-F238E27FC236}">
                <a16:creationId xmlns:a16="http://schemas.microsoft.com/office/drawing/2014/main" id="{699F99B6-9B4E-415E-879B-58E0A7C44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8767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1" name="رابط مستقيم 10">
            <a:extLst>
              <a:ext uri="{FF2B5EF4-FFF2-40B4-BE49-F238E27FC236}">
                <a16:creationId xmlns:a16="http://schemas.microsoft.com/office/drawing/2014/main" id="{0743F7E7-CEEF-4AF8-BE62-C3EDD32CC4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2933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2" name="رابط مستقيم 11">
            <a:extLst>
              <a:ext uri="{FF2B5EF4-FFF2-40B4-BE49-F238E27FC236}">
                <a16:creationId xmlns:a16="http://schemas.microsoft.com/office/drawing/2014/main" id="{DC9568DA-790E-4C19-B07C-7F8EBF8C7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8B70FB32-0042-4C02-B4BA-FAA369F62D6B}"/>
              </a:ext>
            </a:extLst>
          </p:cNvPr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DFBCF882-0E12-4E9D-BFBB-F9F675032B32}"/>
              </a:ext>
            </a:extLst>
          </p:cNvPr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CE47A38C-2EAD-4D41-9D87-265F4E61466B}"/>
              </a:ext>
            </a:extLst>
          </p:cNvPr>
          <p:cNvSpPr/>
          <p:nvPr/>
        </p:nvSpPr>
        <p:spPr bwMode="auto">
          <a:xfrm>
            <a:off x="1765300" y="4867275"/>
            <a:ext cx="857251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id="{65257249-7A84-4F56-A61B-A9C4F43F6FB8}"/>
              </a:ext>
            </a:extLst>
          </p:cNvPr>
          <p:cNvSpPr/>
          <p:nvPr/>
        </p:nvSpPr>
        <p:spPr bwMode="auto">
          <a:xfrm>
            <a:off x="1454151" y="5500689"/>
            <a:ext cx="184149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33E4049C-8D83-4926-A7A6-8295D5F46F9E}"/>
              </a:ext>
            </a:extLst>
          </p:cNvPr>
          <p:cNvSpPr/>
          <p:nvPr/>
        </p:nvSpPr>
        <p:spPr bwMode="auto">
          <a:xfrm>
            <a:off x="2218267" y="5791200"/>
            <a:ext cx="366184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47372582-88D0-4524-ABBF-A91601F2AC05}"/>
              </a:ext>
            </a:extLst>
          </p:cNvPr>
          <p:cNvSpPr/>
          <p:nvPr/>
        </p:nvSpPr>
        <p:spPr bwMode="auto">
          <a:xfrm>
            <a:off x="2506134" y="4479926"/>
            <a:ext cx="486833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19" name="رابط مستقيم 18">
            <a:extLst>
              <a:ext uri="{FF2B5EF4-FFF2-40B4-BE49-F238E27FC236}">
                <a16:creationId xmlns:a16="http://schemas.microsoft.com/office/drawing/2014/main" id="{F22D68FF-9BE9-4431-8E66-B7B9606B50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30617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20" name="عنصر نائب للتاريخ 3">
            <a:extLst>
              <a:ext uri="{FF2B5EF4-FFF2-40B4-BE49-F238E27FC236}">
                <a16:creationId xmlns:a16="http://schemas.microsoft.com/office/drawing/2014/main" id="{77F7F245-C742-4AA4-A281-35FF9C615E8D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1500" y="1106488"/>
            <a:ext cx="2286000" cy="508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عنصر نائب للتذييل 4">
            <a:extLst>
              <a:ext uri="{FF2B5EF4-FFF2-40B4-BE49-F238E27FC236}">
                <a16:creationId xmlns:a16="http://schemas.microsoft.com/office/drawing/2014/main" id="{5E34231A-8CA4-409A-9643-6185D4332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701" y="4114272"/>
            <a:ext cx="3657600" cy="5122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عنصر نائب لرقم الشريحة 5">
            <a:extLst>
              <a:ext uri="{FF2B5EF4-FFF2-40B4-BE49-F238E27FC236}">
                <a16:creationId xmlns:a16="http://schemas.microsoft.com/office/drawing/2014/main" id="{940789B0-2737-43B0-9146-1AFE12B09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786467" y="4929189"/>
            <a:ext cx="8128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E2CF3F-AC34-4119-A97F-D12392EB7202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482360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13">
            <a:extLst>
              <a:ext uri="{FF2B5EF4-FFF2-40B4-BE49-F238E27FC236}">
                <a16:creationId xmlns:a16="http://schemas.microsoft.com/office/drawing/2014/main" id="{CD14198F-4884-4E89-996B-82CEE5C5D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لتذييل 2">
            <a:extLst>
              <a:ext uri="{FF2B5EF4-FFF2-40B4-BE49-F238E27FC236}">
                <a16:creationId xmlns:a16="http://schemas.microsoft.com/office/drawing/2014/main" id="{9092B152-E6CF-48CF-B1AB-1B987ED9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22">
            <a:extLst>
              <a:ext uri="{FF2B5EF4-FFF2-40B4-BE49-F238E27FC236}">
                <a16:creationId xmlns:a16="http://schemas.microsoft.com/office/drawing/2014/main" id="{AD1D82FF-DEB7-4407-BC06-71787694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D70C2-4A72-43DF-80DA-99718229F1F8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1684398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نص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4" name="عنصر نائب للنص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7" name="عنصر نائب للتاريخ 13">
            <a:extLst>
              <a:ext uri="{FF2B5EF4-FFF2-40B4-BE49-F238E27FC236}">
                <a16:creationId xmlns:a16="http://schemas.microsoft.com/office/drawing/2014/main" id="{8216DC8D-DC82-4430-ABB3-0405C6297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عنصر نائب للتذييل 2">
            <a:extLst>
              <a:ext uri="{FF2B5EF4-FFF2-40B4-BE49-F238E27FC236}">
                <a16:creationId xmlns:a16="http://schemas.microsoft.com/office/drawing/2014/main" id="{074DA769-968A-437F-83C1-F8EC4EFD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22">
            <a:extLst>
              <a:ext uri="{FF2B5EF4-FFF2-40B4-BE49-F238E27FC236}">
                <a16:creationId xmlns:a16="http://schemas.microsoft.com/office/drawing/2014/main" id="{0F7785CA-39E9-4C9C-B74D-E694A0862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F9250-2BE0-478B-BB1C-AB4EA0137C60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5231867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5">
            <a:extLst>
              <a:ext uri="{FF2B5EF4-FFF2-40B4-BE49-F238E27FC236}">
                <a16:creationId xmlns:a16="http://schemas.microsoft.com/office/drawing/2014/main" id="{4A2662CE-F29D-4556-ADAD-6D8BEBC95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6">
            <a:extLst>
              <a:ext uri="{FF2B5EF4-FFF2-40B4-BE49-F238E27FC236}">
                <a16:creationId xmlns:a16="http://schemas.microsoft.com/office/drawing/2014/main" id="{4F6D6EF6-D3AC-4B56-9CC1-9B6D24E1C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0282B-DCA9-46C3-8CE3-381F47992E25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  <p:sp>
        <p:nvSpPr>
          <p:cNvPr id="5" name="عنصر نائب للتذييل 7">
            <a:extLst>
              <a:ext uri="{FF2B5EF4-FFF2-40B4-BE49-F238E27FC236}">
                <a16:creationId xmlns:a16="http://schemas.microsoft.com/office/drawing/2014/main" id="{587ABF4B-C5B5-4587-BB5B-85E2790EC9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190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3">
            <a:extLst>
              <a:ext uri="{FF2B5EF4-FFF2-40B4-BE49-F238E27FC236}">
                <a16:creationId xmlns:a16="http://schemas.microsoft.com/office/drawing/2014/main" id="{A579937F-5256-47D4-A52A-49CDB98E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BF2D840-0022-4730-A3A7-546B6140B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22">
            <a:extLst>
              <a:ext uri="{FF2B5EF4-FFF2-40B4-BE49-F238E27FC236}">
                <a16:creationId xmlns:a16="http://schemas.microsoft.com/office/drawing/2014/main" id="{EFD651F1-2346-4DDC-9A19-2286B118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EB7D5-F1C0-4CBB-B32B-2588296F537F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1243959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>
            <a:extLst>
              <a:ext uri="{FF2B5EF4-FFF2-40B4-BE49-F238E27FC236}">
                <a16:creationId xmlns:a16="http://schemas.microsoft.com/office/drawing/2014/main" id="{7C16421D-AE77-4F7A-8F6D-37C243235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 dirty="0"/>
          </a:p>
        </p:txBody>
      </p:sp>
      <p:sp>
        <p:nvSpPr>
          <p:cNvPr id="6" name="رابط مستقيم 5">
            <a:extLst>
              <a:ext uri="{FF2B5EF4-FFF2-40B4-BE49-F238E27FC236}">
                <a16:creationId xmlns:a16="http://schemas.microsoft.com/office/drawing/2014/main" id="{82BAC3C6-036A-4594-AF59-112A904EC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 dirty="0"/>
          </a:p>
        </p:txBody>
      </p:sp>
      <p:sp>
        <p:nvSpPr>
          <p:cNvPr id="7" name="رابط مستقيم 17">
            <a:extLst>
              <a:ext uri="{FF2B5EF4-FFF2-40B4-BE49-F238E27FC236}">
                <a16:creationId xmlns:a16="http://schemas.microsoft.com/office/drawing/2014/main" id="{C357BC01-1C1B-4B65-A713-32D3D9D99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800"/>
          </a:p>
        </p:txBody>
      </p:sp>
      <p:sp>
        <p:nvSpPr>
          <p:cNvPr id="8" name="رابط مستقيم 18">
            <a:extLst>
              <a:ext uri="{FF2B5EF4-FFF2-40B4-BE49-F238E27FC236}">
                <a16:creationId xmlns:a16="http://schemas.microsoft.com/office/drawing/2014/main" id="{1867ADBB-7DA7-4CF2-A578-3AEFB460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80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91CD6EE-50C8-4019-B3DC-2545F56F46AA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10" name="رابط مستقيم 20">
            <a:extLst>
              <a:ext uri="{FF2B5EF4-FFF2-40B4-BE49-F238E27FC236}">
                <a16:creationId xmlns:a16="http://schemas.microsoft.com/office/drawing/2014/main" id="{860AEF18-8ABF-400B-9D76-F3EBC08D7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800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ECF5A183-8F9E-48FA-BBB5-109A9F79BD74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8" name="عنصر نائب للمحتوى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12" name="عنصر نائب للتاريخ 20">
            <a:extLst>
              <a:ext uri="{FF2B5EF4-FFF2-40B4-BE49-F238E27FC236}">
                <a16:creationId xmlns:a16="http://schemas.microsoft.com/office/drawing/2014/main" id="{D60C2288-4D87-4BE4-B9EC-F766894AD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عنصر نائب لرقم الشريحة 21">
            <a:extLst>
              <a:ext uri="{FF2B5EF4-FFF2-40B4-BE49-F238E27FC236}">
                <a16:creationId xmlns:a16="http://schemas.microsoft.com/office/drawing/2014/main" id="{4C7B0E5C-FF2D-4EE2-BDBD-50EF0534A9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0607-3501-44A5-BB51-7722815CAE9F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  <p:sp>
        <p:nvSpPr>
          <p:cNvPr id="14" name="عنصر نائب للتذييل 22">
            <a:extLst>
              <a:ext uri="{FF2B5EF4-FFF2-40B4-BE49-F238E27FC236}">
                <a16:creationId xmlns:a16="http://schemas.microsoft.com/office/drawing/2014/main" id="{BFB8BBC8-1A2C-4E93-9DD5-26D598E778A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47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4">
            <a:extLst>
              <a:ext uri="{FF2B5EF4-FFF2-40B4-BE49-F238E27FC236}">
                <a16:creationId xmlns:a16="http://schemas.microsoft.com/office/drawing/2014/main" id="{D7894079-394B-462B-BFA1-A729097DB45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33B81B4C-B5E0-4D1D-8996-C134EBE3B913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7" name="رابط مستقيم 17">
            <a:extLst>
              <a:ext uri="{FF2B5EF4-FFF2-40B4-BE49-F238E27FC236}">
                <a16:creationId xmlns:a16="http://schemas.microsoft.com/office/drawing/2014/main" id="{B0BDC14E-0A94-4703-96B1-9E800209B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80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4BCC9727-8FD7-46BE-A605-E5D7498D8471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9" name="رابط مستقيم 19">
            <a:extLst>
              <a:ext uri="{FF2B5EF4-FFF2-40B4-BE49-F238E27FC236}">
                <a16:creationId xmlns:a16="http://schemas.microsoft.com/office/drawing/2014/main" id="{5982A158-5FE8-4D65-9E0D-A6AD69B2AD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800"/>
          </a:p>
        </p:txBody>
      </p:sp>
      <p:sp>
        <p:nvSpPr>
          <p:cNvPr id="10" name="رابط مستقيم 9">
            <a:extLst>
              <a:ext uri="{FF2B5EF4-FFF2-40B4-BE49-F238E27FC236}">
                <a16:creationId xmlns:a16="http://schemas.microsoft.com/office/drawing/2014/main" id="{6151C4CF-B530-41A4-9A3B-F719EA667D5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 dirty="0"/>
          </a:p>
        </p:txBody>
      </p:sp>
      <p:sp>
        <p:nvSpPr>
          <p:cNvPr id="11" name="رابط مستقيم 23">
            <a:extLst>
              <a:ext uri="{FF2B5EF4-FFF2-40B4-BE49-F238E27FC236}">
                <a16:creationId xmlns:a16="http://schemas.microsoft.com/office/drawing/2014/main" id="{6508A67F-7B28-4867-97D6-A27736C522C8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7117" y="0"/>
            <a:ext cx="0" cy="6858000"/>
          </a:xfrm>
          <a:prstGeom prst="line">
            <a:avLst/>
          </a:prstGeom>
          <a:noFill/>
          <a:ln w="127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80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ar-SA" noProof="0"/>
              <a:t>انقر فوق الأيقونة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12" name="عنصر نائب للتاريخ 16">
            <a:extLst>
              <a:ext uri="{FF2B5EF4-FFF2-40B4-BE49-F238E27FC236}">
                <a16:creationId xmlns:a16="http://schemas.microsoft.com/office/drawing/2014/main" id="{8F3D5D1A-C8A4-4FB1-9C39-74518D21A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عنصر نائب لرقم الشريحة 17">
            <a:extLst>
              <a:ext uri="{FF2B5EF4-FFF2-40B4-BE49-F238E27FC236}">
                <a16:creationId xmlns:a16="http://schemas.microsoft.com/office/drawing/2014/main" id="{70B77BB1-0B4A-4E5E-AD0B-EAFD25C5F6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D827D-0294-4D83-8048-CD36EEF04142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  <p:sp>
        <p:nvSpPr>
          <p:cNvPr id="14" name="عنصر نائب للتذييل 20">
            <a:extLst>
              <a:ext uri="{FF2B5EF4-FFF2-40B4-BE49-F238E27FC236}">
                <a16:creationId xmlns:a16="http://schemas.microsoft.com/office/drawing/2014/main" id="{27A4E77F-8A66-4D12-8F8A-C06CC10AC4F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5468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:a16="http://schemas.microsoft.com/office/drawing/2014/main" id="{FF57D585-75E3-488A-A04D-2E962F0C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:a16="http://schemas.microsoft.com/office/drawing/2014/main" id="{29645112-B477-44DD-B3D4-84BA0A0D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:a16="http://schemas.microsoft.com/office/drawing/2014/main" id="{1DBDA0A3-FE8E-4A1A-9EAE-8166228D9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A96F6-6CFB-4EEB-871C-F4638DE3A813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7604602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13">
            <a:extLst>
              <a:ext uri="{FF2B5EF4-FFF2-40B4-BE49-F238E27FC236}">
                <a16:creationId xmlns:a16="http://schemas.microsoft.com/office/drawing/2014/main" id="{CDE3B4D5-2E1E-4BAD-BE8F-855D761AF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لتذييل 2">
            <a:extLst>
              <a:ext uri="{FF2B5EF4-FFF2-40B4-BE49-F238E27FC236}">
                <a16:creationId xmlns:a16="http://schemas.microsoft.com/office/drawing/2014/main" id="{4466A5C0-C716-44DF-B5DE-5C77E4DCF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22">
            <a:extLst>
              <a:ext uri="{FF2B5EF4-FFF2-40B4-BE49-F238E27FC236}">
                <a16:creationId xmlns:a16="http://schemas.microsoft.com/office/drawing/2014/main" id="{12713A3B-D469-4284-B953-779FE2947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08A84-780B-493F-A850-72D57FB4C23F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8871788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055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88691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517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987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7230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50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3373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34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82468-E3A4-4AC7-89A0-D05569BF7E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0A7A1-9C38-45CE-B6D5-4DF76F4A22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FDF94-5682-4AAD-B3F1-07D2E4D73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9B1D8-82FD-4EED-A054-C1AB9CDE8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8B965-02EC-4DE0-ABE5-AADF61FB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050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66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969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12192-D378-4D31-A155-532C399907C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7B274-8E13-4C10-ABAD-0C19AAA12D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902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103BDD7-D5E3-4B1E-A7E2-0BB3743AAFC4}"/>
              </a:ext>
            </a:extLst>
          </p:cNvPr>
          <p:cNvSpPr/>
          <p:nvPr/>
        </p:nvSpPr>
        <p:spPr>
          <a:xfrm>
            <a:off x="243418" y="182564"/>
            <a:ext cx="11705167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B3DE3904-5A99-40EB-85B9-F401C839317B}"/>
              </a:ext>
            </a:extLst>
          </p:cNvPr>
          <p:cNvCxnSpPr/>
          <p:nvPr/>
        </p:nvCxnSpPr>
        <p:spPr>
          <a:xfrm>
            <a:off x="1979084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2951354-799D-4145-A7CD-B33269F58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534AFEB-A2F1-4789-BC33-9226106ED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BE84761-F0F6-4B25-BE9F-297A39576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1E025D-1FA4-429D-A903-F1406C42C53F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06957829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67FE9-FA54-4E07-A274-5A64EBBAB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146F4-DD6E-4852-AA8E-AFA284CCE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D02C8-FCA5-4338-8D03-9FEF1A95B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C93494-8384-422E-874B-03FD6AE0DEEA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7894748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AE1330B5-B89D-4BB5-9423-71FBE12E1AA9}"/>
              </a:ext>
            </a:extLst>
          </p:cNvPr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049525-33FD-4E53-B9C7-F2D367BA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B4E8EC-4E38-4CB4-8ED2-865DC7E35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9BDC08-C143-481A-B042-B6295338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B1915-E734-49E7-A1AA-F3C81767CB49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8452814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E37A59-CC41-41EA-91E9-C39D2E56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6DE027-445A-44DF-9D78-152791F6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8C44FF9-E93C-4140-BF79-159B59E9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BC02CD-23FC-4FC6-A490-BACDCEC5EB52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4273211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C4E3DA-83E9-48F0-829D-1994AE80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176B54F-90C5-4915-AB1C-5FD4B3732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DAFE7B-55B7-4878-9677-AB2C98948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D22FC1-17E0-41E8-8382-1DC598A551B7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5728115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D39C63-53B5-4970-AA76-2CB062807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5B8C8E4-E81F-4499-9E9F-79356C414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239B34-8AD9-43C3-994A-18E5D38C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D346E-9C5F-4E64-B8A9-D0F8EAAE42C1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6023988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1FBB88-E6D7-4832-B32C-206A990EB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71C0D6-41D0-4C72-AEFA-86D5424A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0AB443-F3F6-4E26-9C6B-BD788D71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C6C4B-DC12-4F54-A6D0-1E120D768F5B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805494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C7181-E3FE-4368-9A15-57E137C2A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69E8B-6CD7-42C7-8A75-5E904DD50E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860A-CA51-4D2E-AC6F-5AA5DA0A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9C609-AFDB-4ED9-9492-58EE3410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2F75D-9891-4202-A653-4D39A073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291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097280"/>
            <a:ext cx="553285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D2E1DD1-E7C4-442E-8FDD-C2AC871F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A47A7B-E6E2-46E6-97E0-235B952DA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D54498-1226-4915-83B6-CC122913B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A7184-097D-452E-8197-0ADEBABC3620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663092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069848"/>
            <a:ext cx="5676937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ar-SA" noProof="0"/>
              <a:t>انقر فوق الأيقونة لإضافة صورة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25DBF3-AE88-48AD-B081-CA706EA2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93D5E6-C8BE-4A93-8534-17ACECE68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138720-DC7D-4CD7-93DC-ACDDA8657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B609E3-195C-4AA9-B858-58B27A2B76EA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9919086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0D3F8-EDBD-4F7F-B720-8FA85305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213D8-DF89-4392-B66F-65DB8861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40D26-46D7-4899-A222-0959FD60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87AC0-A0A9-4E17-AEB9-0B980B0AED9C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2098991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2D48D-BE7B-4D52-99FD-27647FBF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8C334-5443-4240-A01F-13266860D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630B8-CA24-405F-98AC-2EE06AAAD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5967D-EF8E-45C5-89CE-EBE4551800FD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8000621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606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56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7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1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7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2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0E05-4828-42F4-9615-2F610E14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FF761-025C-4C4C-BCAE-40C43F1AA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AFF58-0BEB-47DF-99E4-DD2049525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6EF59-7389-4124-9B3E-35037B33A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B98F7E-68D8-4CFF-9290-F85AD360E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947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75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038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4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4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0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38980" y="5643873"/>
            <a:ext cx="307692" cy="2271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053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426EF7C-8D87-4F78-8E1C-5D2A40EA2653}"/>
              </a:ext>
            </a:extLst>
          </p:cNvPr>
          <p:cNvSpPr/>
          <p:nvPr/>
        </p:nvSpPr>
        <p:spPr>
          <a:xfrm>
            <a:off x="243418" y="182564"/>
            <a:ext cx="11705167" cy="649287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DE80D59C-512B-4CF1-99F5-B492ADFAC72F}"/>
              </a:ext>
            </a:extLst>
          </p:cNvPr>
          <p:cNvCxnSpPr/>
          <p:nvPr/>
        </p:nvCxnSpPr>
        <p:spPr>
          <a:xfrm>
            <a:off x="1979084" y="3733800"/>
            <a:ext cx="82296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BF76BF0-28CC-4E70-89BA-8427331E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272155E-F15D-4802-9919-92B5A478638F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D7E7FB8-8BBB-4006-918A-52C80E7E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72D1707-EC66-423B-9B8C-A00BFCC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9C8007-F72D-4BF2-9263-1C641BE46FE3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81409468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4A632-ADB3-4560-9D65-3CDD1056F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C06E8-CD47-4476-879E-B22BE12599D7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7124E-94C3-4BB5-BACE-71043BE2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EA1F4-FB98-4265-BE34-F6C41D87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C785D-6B46-498B-B125-1938989173E8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7555070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>
            <a:extLst>
              <a:ext uri="{FF2B5EF4-FFF2-40B4-BE49-F238E27FC236}">
                <a16:creationId xmlns:a16="http://schemas.microsoft.com/office/drawing/2014/main" id="{2909BD6B-0B90-415A-A56D-6A3A95C359B8}"/>
              </a:ext>
            </a:extLst>
          </p:cNvPr>
          <p:cNvCxnSpPr/>
          <p:nvPr/>
        </p:nvCxnSpPr>
        <p:spPr>
          <a:xfrm>
            <a:off x="1981200" y="4021138"/>
            <a:ext cx="8229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AD5C6E4-007C-4B4C-9DBA-30DBD6A91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569B7-A2DA-47AC-832A-BD8995B83AA1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9C7E71-15F6-4366-B316-9977B99C6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361ABD-F133-49C9-BF19-A47E9863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2A15DF-2DD9-4558-B592-58BB734C6862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7389438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DE6D51-D785-48FB-A031-4EAE4374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FF504-1297-4775-A0E0-76376C80DD53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E0B644-5773-4E81-889C-8264127BE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6FED0-7CFB-47B0-99A2-A030E906A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B2004-9527-48EC-990F-1210FA73D2B6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504988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D98F-F96C-44B1-8DDF-0557967D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6493A-0297-4F70-AD2D-C1A4FC721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E29AC6-278C-4B6D-8A75-B03EAFD84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6DA3F-37B9-4917-A8D5-96507EDCD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042F60-E8D8-4CF2-9792-DDEFFF2F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94A48-2371-4B0F-88B9-7F7870D3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41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397C96-1A1F-425F-89AD-191EC1918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E5F66-4CEE-4246-8442-5929CE8B37B7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8758FC-CD92-49C6-8241-110313A33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586010-4F1D-4882-8124-25938BDAC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7727F-AD9B-4E7D-BFC5-2F6CF018160D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6076095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3B8531-C576-4EA5-A592-3C029E238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0E8BA-931B-417C-A65F-3A7816AA464B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F1C4D-00A4-4BE4-8226-5BCACDE67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DB4A7-942D-41A6-AD9F-C86C5C200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DE5C8F-0F82-433D-8C74-580E2F276CD0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76723919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E26AA-F1C0-47CB-A40D-1213C66FF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539D3-98CE-44C6-9E6B-CEEC6C916325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A3A729-E333-4373-AF3C-01C8EA352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DE648-3C86-48E1-B76A-61F49025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EF724-7425-44D1-945C-D66DCB4737E4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329455749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5752" y="1097280"/>
            <a:ext cx="5532851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E5273-3A92-442A-A891-E000EB2F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0BA3-B13E-4614-8620-E41CAFC83DE4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FB7645-F24D-4A32-9BF9-EE28717A6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35CCF-7379-4F40-B4B5-65A75447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D51B5-33A9-4D9B-B59A-8CD3DFA90881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3381240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7795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58810" y="1069848"/>
            <a:ext cx="5676937" cy="4645153"/>
          </a:xfrm>
        </p:spPr>
        <p:txBody>
          <a:bodyPr lIns="274320" tIns="182880" rtlCol="0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ar-SA" noProof="0"/>
              <a:t>انقر فوق الأيقونة لإضافة صورة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7795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142A7-FD85-4777-8147-4BD73C82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95ECD-F37C-496A-919B-0E2F0BB09F8C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AC2C2-90F9-46A0-A5FB-AB27D8B4D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E9716-92D7-4A71-A9C1-E112A694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7668F9-69B3-4CC6-A28B-F17E6382A283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6690516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28B09-A6EC-421D-8A2D-539FA430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4F3C1-4FD4-4D95-A78E-C5D5DB2B427B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C01E0-EFDB-4C4B-A98F-011084845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C261D-3123-4EDF-97CA-E1ACB616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4365F-2390-45BC-81AD-1874D57351A2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22553171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0FC5C-D67B-48F6-B1E8-FDD4FA2E0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A587E-9970-40C9-B20E-F7B35D57F43C}" type="datetimeFigureOut">
              <a:rPr lang="en-US"/>
              <a:pPr>
                <a:defRPr/>
              </a:pPr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01A0F-A6F5-4029-B54D-35DCC08F8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66A67-37D7-4F0D-A7DB-785F97A12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15C123-C6B1-4CDB-A407-DC5DEF04749C}" type="slidenum">
              <a:rPr lang="en-US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0394460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347AFDD-1BB5-4E5F-8BC2-0A6ED2778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843" y="1164466"/>
            <a:ext cx="3079270" cy="2264535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38B4AC05-337C-4E06-945A-F6D6AE698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86" y="1596553"/>
            <a:ext cx="3079270" cy="226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4E0BB3-69A9-4F12-804C-A55F576F2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71753-F320-4E52-94F7-497F51B2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8FDF8-0D06-4F35-890C-E8FF2F92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08664-E6AA-4405-813A-1193282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2C611-5F8A-4817-82B7-F0B8D2F92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EB8D1-B747-4789-8B98-778A8B30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5944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44C9B-3C19-4017-89D4-3D5BF5F4C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C2CC5-F2CD-4920-8102-FDA5898CE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DE911-BF8E-45C6-B678-B4FF8E255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3488A-8396-4B4F-B553-2F37A39A6D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C85708-89DB-4AAB-9603-0F205E831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D00BE-4341-4C61-9881-872B4ED04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F04839-7BCE-4295-87D5-D0AE5EDB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EE278-330E-476C-A27F-324E465A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18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459A6-62A2-45D2-8E3E-BC439C02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7BE6C-A648-48AE-BB4B-5C9EE4C0F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E8492-222B-402F-BAC0-CBFD618FD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8BAEC-3591-4C22-9FF4-79554746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3BE0C-B4AF-4269-B6DD-BE8CA664A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79984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BF196-F7FE-4EC4-8C88-2A7EFF40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2E57E-6F10-42E9-814E-B005A05E7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44A94-3D36-4C9E-94F1-393630BD5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9AF20-E73D-4765-BB30-0BDC2AF5C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FAFFDA-6F84-4791-9876-1A89BA4A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C83F-08ED-4F67-8B9D-AF9BF937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3036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0BCA0-C734-4780-BCFB-DF411115E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9E3FA-81C6-4CE8-A580-16C1305BA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55E7A2-3A7B-47F9-8427-3CF2D769C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85EBD-731C-47FD-8244-DA8BAB4DD9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732510-0BFE-4C6E-A88A-6E0C87E1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1370-F835-41D6-8040-A3EC0D62D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4B9825-D2BA-43BA-B038-28DBC9C6C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80AA77-DF25-47BE-A39E-FB780D97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9999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54E85-A252-4069-A13F-AF01B10B8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C2471-BAEC-4E3B-9FDA-2F6C5CE3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FD36B9-895D-410D-B885-DE874DA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47A56B-BE26-44DA-B0B5-A2EB6055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61287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51714-9A34-45D9-9CB2-89377FAD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DF20D-26FC-421D-8F53-3B197C2BC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89EF9-238A-470C-BFBF-00105CFA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92773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49B4-3804-4958-8A13-FEFBB14D4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EA064-1C57-48FC-955F-213677432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671679-6C51-480A-95F5-D494DA1A9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E2FE1-CB1B-4E2F-884E-B1FD37388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8D37B4-F1E2-4802-ACF2-17361FCD5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0C309-F849-4132-BF82-4FC3A29C2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2484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6B35A-733C-4993-849C-6C494E13F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F5E73F-5A7C-45BE-B977-623EABE578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2F9E7-F587-468B-8B3E-627E9E4D2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6848D-90A6-47B1-B630-3328D2AAE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27BEE-74AD-403D-BC49-56F4A095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226CAB-5518-4BCB-8635-2709AE882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9930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3A47-ED12-4029-9861-3A38B87E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F1055-6D56-437E-ABA9-211BC9537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989DA-05F4-48C2-830F-3AAAF8A8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56ED4-30CB-477C-8A42-B0C4BD1D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C976C-9EA2-4C76-BC67-33F5001CA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462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D02B34-F7BF-4AE5-9E7A-C2B381FDD0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5BA7-09C4-4A97-A568-7D81CE85BB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1720-0721-418C-BD9A-0C7832AB8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B035D-8F9C-4BE9-97C1-EFE0A90C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AD69-AE9E-4348-BE31-36A7E250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3409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صفحة 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DDFF771E-C08F-409D-95E9-1024C4084B56}"/>
              </a:ext>
            </a:extLst>
          </p:cNvPr>
          <p:cNvSpPr/>
          <p:nvPr userDrawn="1"/>
        </p:nvSpPr>
        <p:spPr>
          <a:xfrm>
            <a:off x="0" y="-32004"/>
            <a:ext cx="12192000" cy="6922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13" name="عنصر نائب للصورة 12">
            <a:extLst>
              <a:ext uri="{FF2B5EF4-FFF2-40B4-BE49-F238E27FC236}">
                <a16:creationId xmlns:a16="http://schemas.microsoft.com/office/drawing/2014/main" id="{DC2FF076-3E45-4FBB-AB10-CB6A07F6B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-32004"/>
            <a:ext cx="12192000" cy="6912864"/>
          </a:xfrm>
        </p:spPr>
        <p:txBody>
          <a:bodyPr rtlCol="1"/>
          <a:lstStyle>
            <a:lvl1pPr marL="0" indent="0" algn="ctr" rtl="1"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63483F35-9564-4CAF-9610-9557CD25DED4}"/>
              </a:ext>
            </a:extLst>
          </p:cNvPr>
          <p:cNvSpPr/>
          <p:nvPr userDrawn="1"/>
        </p:nvSpPr>
        <p:spPr>
          <a:xfrm>
            <a:off x="0" y="-32004"/>
            <a:ext cx="2564804" cy="6922008"/>
          </a:xfrm>
          <a:custGeom>
            <a:avLst/>
            <a:gdLst>
              <a:gd name="connsiteX0" fmla="*/ 0 w 2640648"/>
              <a:gd name="connsiteY0" fmla="*/ 0 h 6859749"/>
              <a:gd name="connsiteX1" fmla="*/ 2640648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640648"/>
              <a:gd name="connsiteY0" fmla="*/ 0 h 6859749"/>
              <a:gd name="connsiteX1" fmla="*/ 1999625 w 2640648"/>
              <a:gd name="connsiteY1" fmla="*/ 0 h 6859749"/>
              <a:gd name="connsiteX2" fmla="*/ 2640648 w 2640648"/>
              <a:gd name="connsiteY2" fmla="*/ 6859749 h 6859749"/>
              <a:gd name="connsiteX3" fmla="*/ 0 w 2640648"/>
              <a:gd name="connsiteY3" fmla="*/ 6859749 h 6859749"/>
              <a:gd name="connsiteX4" fmla="*/ 0 w 2640648"/>
              <a:gd name="connsiteY4" fmla="*/ 0 h 6859749"/>
              <a:gd name="connsiteX0" fmla="*/ 0 w 2046760"/>
              <a:gd name="connsiteY0" fmla="*/ 0 h 6859749"/>
              <a:gd name="connsiteX1" fmla="*/ 1999625 w 2046760"/>
              <a:gd name="connsiteY1" fmla="*/ 0 h 6859749"/>
              <a:gd name="connsiteX2" fmla="*/ 2046760 w 2046760"/>
              <a:gd name="connsiteY2" fmla="*/ 6859749 h 6859749"/>
              <a:gd name="connsiteX3" fmla="*/ 0 w 2046760"/>
              <a:gd name="connsiteY3" fmla="*/ 6859749 h 6859749"/>
              <a:gd name="connsiteX4" fmla="*/ 0 w 2046760"/>
              <a:gd name="connsiteY4" fmla="*/ 0 h 6859749"/>
              <a:gd name="connsiteX0" fmla="*/ 0 w 2567481"/>
              <a:gd name="connsiteY0" fmla="*/ 0 h 6859749"/>
              <a:gd name="connsiteX1" fmla="*/ 1999625 w 2567481"/>
              <a:gd name="connsiteY1" fmla="*/ 0 h 6859749"/>
              <a:gd name="connsiteX2" fmla="*/ 2046760 w 2567481"/>
              <a:gd name="connsiteY2" fmla="*/ 6859749 h 6859749"/>
              <a:gd name="connsiteX3" fmla="*/ 0 w 2567481"/>
              <a:gd name="connsiteY3" fmla="*/ 6859749 h 6859749"/>
              <a:gd name="connsiteX4" fmla="*/ 0 w 2567481"/>
              <a:gd name="connsiteY4" fmla="*/ 0 h 6859749"/>
              <a:gd name="connsiteX0" fmla="*/ 0 w 2606088"/>
              <a:gd name="connsiteY0" fmla="*/ 0 h 6859749"/>
              <a:gd name="connsiteX1" fmla="*/ 1999625 w 2606088"/>
              <a:gd name="connsiteY1" fmla="*/ 0 h 6859749"/>
              <a:gd name="connsiteX2" fmla="*/ 2046760 w 2606088"/>
              <a:gd name="connsiteY2" fmla="*/ 6859749 h 6859749"/>
              <a:gd name="connsiteX3" fmla="*/ 0 w 2606088"/>
              <a:gd name="connsiteY3" fmla="*/ 6859749 h 6859749"/>
              <a:gd name="connsiteX4" fmla="*/ 0 w 2606088"/>
              <a:gd name="connsiteY4" fmla="*/ 0 h 6859749"/>
              <a:gd name="connsiteX0" fmla="*/ 0 w 2600807"/>
              <a:gd name="connsiteY0" fmla="*/ 0 h 6859749"/>
              <a:gd name="connsiteX1" fmla="*/ 1980771 w 2600807"/>
              <a:gd name="connsiteY1" fmla="*/ 0 h 6859749"/>
              <a:gd name="connsiteX2" fmla="*/ 2046760 w 2600807"/>
              <a:gd name="connsiteY2" fmla="*/ 6859749 h 6859749"/>
              <a:gd name="connsiteX3" fmla="*/ 0 w 2600807"/>
              <a:gd name="connsiteY3" fmla="*/ 6859749 h 6859749"/>
              <a:gd name="connsiteX4" fmla="*/ 0 w 2600807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92015"/>
              <a:gd name="connsiteY0" fmla="*/ 0 h 6859749"/>
              <a:gd name="connsiteX1" fmla="*/ 1980771 w 2592015"/>
              <a:gd name="connsiteY1" fmla="*/ 0 h 6859749"/>
              <a:gd name="connsiteX2" fmla="*/ 2046760 w 2592015"/>
              <a:gd name="connsiteY2" fmla="*/ 6859749 h 6859749"/>
              <a:gd name="connsiteX3" fmla="*/ 0 w 2592015"/>
              <a:gd name="connsiteY3" fmla="*/ 6859749 h 6859749"/>
              <a:gd name="connsiteX4" fmla="*/ 0 w 2592015"/>
              <a:gd name="connsiteY4" fmla="*/ 0 h 6859749"/>
              <a:gd name="connsiteX0" fmla="*/ 0 w 2564804"/>
              <a:gd name="connsiteY0" fmla="*/ 0 h 6859749"/>
              <a:gd name="connsiteX1" fmla="*/ 1980771 w 2564804"/>
              <a:gd name="connsiteY1" fmla="*/ 0 h 6859749"/>
              <a:gd name="connsiteX2" fmla="*/ 2046760 w 2564804"/>
              <a:gd name="connsiteY2" fmla="*/ 6859749 h 6859749"/>
              <a:gd name="connsiteX3" fmla="*/ 0 w 2564804"/>
              <a:gd name="connsiteY3" fmla="*/ 6859749 h 6859749"/>
              <a:gd name="connsiteX4" fmla="*/ 0 w 2564804"/>
              <a:gd name="connsiteY4" fmla="*/ 0 h 6859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804" h="6859749">
                <a:moveTo>
                  <a:pt x="0" y="0"/>
                </a:moveTo>
                <a:lnTo>
                  <a:pt x="1980771" y="0"/>
                </a:lnTo>
                <a:cubicBezTo>
                  <a:pt x="2005910" y="174979"/>
                  <a:pt x="3237679" y="2838634"/>
                  <a:pt x="2046760" y="6859749"/>
                </a:cubicBezTo>
                <a:lnTo>
                  <a:pt x="0" y="68597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0919C2D0-427E-4EC2-97CA-5894246E3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6594" y="3787548"/>
            <a:ext cx="7148512" cy="138271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41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لإضافة عنوان فرعي</a:t>
            </a:r>
          </a:p>
        </p:txBody>
      </p:sp>
      <p:sp>
        <p:nvSpPr>
          <p:cNvPr id="15" name="العنوان 14">
            <a:extLst>
              <a:ext uri="{FF2B5EF4-FFF2-40B4-BE49-F238E27FC236}">
                <a16:creationId xmlns:a16="http://schemas.microsoft.com/office/drawing/2014/main" id="{25FE897E-283F-4CA2-A452-0F26A45C1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1690" y="2349660"/>
            <a:ext cx="8292111" cy="1399667"/>
          </a:xfrm>
        </p:spPr>
        <p:txBody>
          <a:bodyPr rtlCol="1" anchor="b">
            <a:noAutofit/>
          </a:bodyPr>
          <a:lstStyle>
            <a:lvl1pPr algn="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3479B2-DA38-42C0-A896-9F8545DE5EA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7D9B1-59D3-41C9-BB86-978B7F352C7C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7042978-DC75-4938-8243-E29119EF32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7D92BE1-E2CB-42E9-8F81-535372A1B4E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865981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97176-D2FF-4EB3-BB91-50EAD6E43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C4BB16-1E8A-4769-8B78-03417FD58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92854-C2CC-4F79-B622-53E221B2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0F2A37-E3BD-4E99-8E9E-B12E7DA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362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EC44F7B3-98E3-40F2-899B-399B0D3281A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C7D2B3F-018A-4130-B26A-25A2E37D84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81225"/>
            <a:ext cx="10515600" cy="2495550"/>
          </a:xfrm>
        </p:spPr>
        <p:txBody>
          <a:bodyPr rtlCol="1">
            <a:noAutofit/>
          </a:bodyPr>
          <a:lstStyle>
            <a:lvl1pPr algn="ctr" rtl="1">
              <a:defRPr sz="820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B59F85E-2BF1-49AB-948A-9AF1F748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D9C02-35F4-4283-92A3-12E402C65594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7137F35-7EC2-46E5-84F1-ED2853CA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2C13ED4-C27F-404D-8C33-413B6338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6287672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مستطيل 27">
            <a:extLst>
              <a:ext uri="{FF2B5EF4-FFF2-40B4-BE49-F238E27FC236}">
                <a16:creationId xmlns:a16="http://schemas.microsoft.com/office/drawing/2014/main" id="{BEAAA90D-EC98-41FE-BED5-F2A0FE399F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220"/>
            <a:ext cx="12192000" cy="11231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8" name="عنصر نائب للصورة 67">
            <a:extLst>
              <a:ext uri="{FF2B5EF4-FFF2-40B4-BE49-F238E27FC236}">
                <a16:creationId xmlns:a16="http://schemas.microsoft.com/office/drawing/2014/main" id="{316DFE2B-084C-4134-8A27-FD9E0ACA2DC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49274" y="4358841"/>
            <a:ext cx="444024" cy="707122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0" name="عنصر نائب للصورة 69">
            <a:extLst>
              <a:ext uri="{FF2B5EF4-FFF2-40B4-BE49-F238E27FC236}">
                <a16:creationId xmlns:a16="http://schemas.microsoft.com/office/drawing/2014/main" id="{18595927-69A3-44E2-8E8E-B097B8995974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549275" y="5183978"/>
            <a:ext cx="420805" cy="697710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72" name="عنصر نائب للصورة 71">
            <a:extLst>
              <a:ext uri="{FF2B5EF4-FFF2-40B4-BE49-F238E27FC236}">
                <a16:creationId xmlns:a16="http://schemas.microsoft.com/office/drawing/2014/main" id="{34E24708-2E70-403A-8C0D-173D52979D2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49274" y="5991226"/>
            <a:ext cx="425520" cy="66992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4" name="عنصر نائب للصورة 63">
            <a:extLst>
              <a:ext uri="{FF2B5EF4-FFF2-40B4-BE49-F238E27FC236}">
                <a16:creationId xmlns:a16="http://schemas.microsoft.com/office/drawing/2014/main" id="{790644FB-EBB4-4924-A139-5BEE882BFA6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49274" y="3718734"/>
            <a:ext cx="540000" cy="522093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101" name="عنصر نائب للصورة 63">
            <a:extLst>
              <a:ext uri="{FF2B5EF4-FFF2-40B4-BE49-F238E27FC236}">
                <a16:creationId xmlns:a16="http://schemas.microsoft.com/office/drawing/2014/main" id="{2C6657F7-A121-49E1-8F18-1256502F4B8D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549275" y="2936656"/>
            <a:ext cx="488553" cy="610476"/>
          </a:xfrm>
        </p:spPr>
        <p:txBody>
          <a:bodyPr rtlCol="1">
            <a:normAutofit/>
          </a:bodyPr>
          <a:lstStyle>
            <a:lvl1pPr marL="0" indent="0" algn="r" rtl="1">
              <a:buFont typeface="Arial" panose="020B0604020202020204" pitchFamily="34" charset="0"/>
              <a:buNone/>
              <a:defRPr sz="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8" name="عنصر نائب للنص 97">
            <a:extLst>
              <a:ext uri="{FF2B5EF4-FFF2-40B4-BE49-F238E27FC236}">
                <a16:creationId xmlns:a16="http://schemas.microsoft.com/office/drawing/2014/main" id="{234DDB24-5473-4E3A-87C2-2C13F43A98D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233488" y="4587081"/>
            <a:ext cx="3078162" cy="360362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0" name="عنصر نائب للنص 89">
            <a:extLst>
              <a:ext uri="{FF2B5EF4-FFF2-40B4-BE49-F238E27FC236}">
                <a16:creationId xmlns:a16="http://schemas.microsoft.com/office/drawing/2014/main" id="{95901B5C-B37D-4C6C-BF5D-18BAD4CAB76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649663" y="2019300"/>
            <a:ext cx="6081712" cy="350838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8" name="عنصر نائب للصورة 87">
            <a:extLst>
              <a:ext uri="{FF2B5EF4-FFF2-40B4-BE49-F238E27FC236}">
                <a16:creationId xmlns:a16="http://schemas.microsoft.com/office/drawing/2014/main" id="{38EC76EE-EB81-47B7-9744-21DFD675789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5175251" y="2966269"/>
            <a:ext cx="3457575" cy="604837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92" name="عنصر نائب للنص 91">
            <a:extLst>
              <a:ext uri="{FF2B5EF4-FFF2-40B4-BE49-F238E27FC236}">
                <a16:creationId xmlns:a16="http://schemas.microsoft.com/office/drawing/2014/main" id="{0E108696-B9B7-4AE1-8918-CC00E7C868D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28076" y="3084513"/>
            <a:ext cx="3128963" cy="368300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96" name="عنصر نائب للنص 95">
            <a:extLst>
              <a:ext uri="{FF2B5EF4-FFF2-40B4-BE49-F238E27FC236}">
                <a16:creationId xmlns:a16="http://schemas.microsoft.com/office/drawing/2014/main" id="{83A41563-E0A5-4C89-8D58-1EAF51C228D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233488" y="5382022"/>
            <a:ext cx="3052762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36" name="عنصر نائب للصورة 35">
            <a:extLst>
              <a:ext uri="{FF2B5EF4-FFF2-40B4-BE49-F238E27FC236}">
                <a16:creationId xmlns:a16="http://schemas.microsoft.com/office/drawing/2014/main" id="{044B8DA3-B7BD-4CEC-B681-434C289EE74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16846" y="1736726"/>
            <a:ext cx="607683" cy="94038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42" name="عنصر نائب للنص 41">
            <a:extLst>
              <a:ext uri="{FF2B5EF4-FFF2-40B4-BE49-F238E27FC236}">
                <a16:creationId xmlns:a16="http://schemas.microsoft.com/office/drawing/2014/main" id="{C7BCD5F4-57B5-4DD7-8919-828C7DADB2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3488" y="3097214"/>
            <a:ext cx="3078162" cy="369887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فوق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56C49F0C-2E93-4964-BC01-9C6907CDE1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33488" y="6162676"/>
            <a:ext cx="3052762" cy="365125"/>
          </a:xfrm>
        </p:spPr>
        <p:txBody>
          <a:bodyPr rtlCol="1" anchor="ctr"/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56" name="عنصر نائب للنص 55">
            <a:extLst>
              <a:ext uri="{FF2B5EF4-FFF2-40B4-BE49-F238E27FC236}">
                <a16:creationId xmlns:a16="http://schemas.microsoft.com/office/drawing/2014/main" id="{AFC5A4FB-E027-4D87-88C8-67A1FFE82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0258" y="3816350"/>
            <a:ext cx="5691188" cy="369888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4B465A32-6CAE-4A19-AAE5-D881D94932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0258" y="4756151"/>
            <a:ext cx="4471988" cy="36512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B73B60A7-C585-48A1-9EE8-5A9161FE1A2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0259" y="5805489"/>
            <a:ext cx="2870635" cy="365125"/>
          </a:xfrm>
        </p:spPr>
        <p:txBody>
          <a:bodyPr rtlCol="1" anchor="ctr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6" name="عنصر نائب للنص 65">
            <a:extLst>
              <a:ext uri="{FF2B5EF4-FFF2-40B4-BE49-F238E27FC236}">
                <a16:creationId xmlns:a16="http://schemas.microsoft.com/office/drawing/2014/main" id="{572FF7B0-61BF-4A36-A650-9391F538F9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33488" y="3758804"/>
            <a:ext cx="3052762" cy="422275"/>
          </a:xfrm>
        </p:spPr>
        <p:txBody>
          <a:bodyPr rtlCol="1" anchor="ctr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algn="r" rtl="1">
              <a:defRPr sz="1200"/>
            </a:lvl2pPr>
            <a:lvl3pPr algn="r" rtl="1">
              <a:defRPr sz="1100"/>
            </a:lvl3pPr>
            <a:lvl4pPr algn="r" rtl="1">
              <a:defRPr sz="1050"/>
            </a:lvl4pPr>
            <a:lvl5pPr algn="r" rtl="1">
              <a:defRPr sz="1050"/>
            </a:lvl5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80" name="عنصر نائب للصورة 79">
            <a:extLst>
              <a:ext uri="{FF2B5EF4-FFF2-40B4-BE49-F238E27FC236}">
                <a16:creationId xmlns:a16="http://schemas.microsoft.com/office/drawing/2014/main" id="{549FE36E-D46D-4D10-B3EF-8CB0D503432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5175250" y="3788614"/>
            <a:ext cx="757238" cy="447675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2" name="عنصر نائب للصورة 81">
            <a:extLst>
              <a:ext uri="{FF2B5EF4-FFF2-40B4-BE49-F238E27FC236}">
                <a16:creationId xmlns:a16="http://schemas.microsoft.com/office/drawing/2014/main" id="{EF4A4F86-62F7-4DFE-A835-39FFDCD2E30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5175250" y="4453798"/>
            <a:ext cx="469392" cy="909264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86" name="عنصر نائب للصورة 85">
            <a:extLst>
              <a:ext uri="{FF2B5EF4-FFF2-40B4-BE49-F238E27FC236}">
                <a16:creationId xmlns:a16="http://schemas.microsoft.com/office/drawing/2014/main" id="{62EBABF4-996C-4F70-AD03-2A7809AC3E7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75250" y="5580571"/>
            <a:ext cx="469392" cy="868229"/>
          </a:xfrm>
        </p:spPr>
        <p:txBody>
          <a:bodyPr rtlCol="1">
            <a:normAutofit/>
          </a:bodyPr>
          <a:lstStyle>
            <a:lvl1pPr marL="0" indent="0" algn="r" rtl="1">
              <a:buNone/>
              <a:defRPr sz="7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فوق الأيقونة لإضافة صورة</a:t>
            </a:r>
          </a:p>
        </p:txBody>
      </p:sp>
      <p:sp>
        <p:nvSpPr>
          <p:cNvPr id="6" name="العنوان 5">
            <a:extLst>
              <a:ext uri="{FF2B5EF4-FFF2-40B4-BE49-F238E27FC236}">
                <a16:creationId xmlns:a16="http://schemas.microsoft.com/office/drawing/2014/main" id="{22AA789F-0BF8-4E70-899A-C6CEE3FF1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274" y="136526"/>
            <a:ext cx="11232172" cy="1399667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3E5B3C0-D344-440F-8A21-D5E6DA477041}"/>
              </a:ext>
            </a:extLst>
          </p:cNvPr>
          <p:cNvSpPr>
            <a:spLocks noGrp="1"/>
          </p:cNvSpPr>
          <p:nvPr>
            <p:ph type="dt" sz="half" idx="4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70280-255F-4474-A6D2-81CDCFD66DF0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076C5D2E-1DE8-48AE-9B8C-8DAF5F08FB88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D3BDFE80-F205-48F7-BE94-FA67D4267E2E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4191710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عنصر نائب للنص 64">
            <a:extLst>
              <a:ext uri="{FF2B5EF4-FFF2-40B4-BE49-F238E27FC236}">
                <a16:creationId xmlns:a16="http://schemas.microsoft.com/office/drawing/2014/main" id="{E393AE77-BBC0-4DB8-8283-1612D63661C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83325" y="1779588"/>
            <a:ext cx="5803899" cy="379412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48" name="عنصر نائب للنص 47">
            <a:extLst>
              <a:ext uri="{FF2B5EF4-FFF2-40B4-BE49-F238E27FC236}">
                <a16:creationId xmlns:a16="http://schemas.microsoft.com/office/drawing/2014/main" id="{DF387B53-4C1E-4EBB-B66F-5D815C17F3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974" y="1806575"/>
            <a:ext cx="2266950" cy="36830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0" name="عنصر نائب للنص 49">
            <a:extLst>
              <a:ext uri="{FF2B5EF4-FFF2-40B4-BE49-F238E27FC236}">
                <a16:creationId xmlns:a16="http://schemas.microsoft.com/office/drawing/2014/main" id="{ACFB326B-C27B-40FF-8F7B-BB633B546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974" y="4030664"/>
            <a:ext cx="2266950" cy="3571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2" name="عنصر نائب للنص 51">
            <a:extLst>
              <a:ext uri="{FF2B5EF4-FFF2-40B4-BE49-F238E27FC236}">
                <a16:creationId xmlns:a16="http://schemas.microsoft.com/office/drawing/2014/main" id="{5DDF554F-D397-40BF-98A2-1CD8E3769E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07714" y="1806575"/>
            <a:ext cx="2988287" cy="331788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4" name="عنصر نائب للنص 53">
            <a:extLst>
              <a:ext uri="{FF2B5EF4-FFF2-40B4-BE49-F238E27FC236}">
                <a16:creationId xmlns:a16="http://schemas.microsoft.com/office/drawing/2014/main" id="{F2164528-2D61-44A0-864B-415FADC928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07714" y="4027489"/>
            <a:ext cx="2988287" cy="38258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58" name="عنصر نائب للنص 57">
            <a:extLst>
              <a:ext uri="{FF2B5EF4-FFF2-40B4-BE49-F238E27FC236}">
                <a16:creationId xmlns:a16="http://schemas.microsoft.com/office/drawing/2014/main" id="{E953B0F1-0EC0-4693-AFCE-441B0654C0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3325" y="3422650"/>
            <a:ext cx="5803900" cy="374650"/>
          </a:xfrm>
        </p:spPr>
        <p:txBody>
          <a:bodyPr rtlCol="1"/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نمط النص الرئيسي</a:t>
            </a:r>
          </a:p>
        </p:txBody>
      </p:sp>
      <p:sp>
        <p:nvSpPr>
          <p:cNvPr id="60" name="عنصر نائب للنص 59">
            <a:extLst>
              <a:ext uri="{FF2B5EF4-FFF2-40B4-BE49-F238E27FC236}">
                <a16:creationId xmlns:a16="http://schemas.microsoft.com/office/drawing/2014/main" id="{18AE43D2-BDA6-40AB-B941-DC3FB7B566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83325" y="5081589"/>
            <a:ext cx="5803901" cy="363537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" name="العنوان 2">
            <a:extLst>
              <a:ext uri="{FF2B5EF4-FFF2-40B4-BE49-F238E27FC236}">
                <a16:creationId xmlns:a16="http://schemas.microsoft.com/office/drawing/2014/main" id="{A236A5CE-D419-4B5F-9D21-AEFF0E9772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974" y="167006"/>
            <a:ext cx="11175026" cy="1399667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9EEF589-52F5-4662-AE2E-B64C5683F01C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7CB834-6F68-4798-AB11-F9570725C9F2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C8FB119-72A8-4BF8-94DB-60F7C833C15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5E1B0BD-CBF4-4496-B066-4A2C9EE35C85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8952780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عنصر نائب للنص 124">
            <a:extLst>
              <a:ext uri="{FF2B5EF4-FFF2-40B4-BE49-F238E27FC236}">
                <a16:creationId xmlns:a16="http://schemas.microsoft.com/office/drawing/2014/main" id="{667A1CD4-EB89-4F26-820B-BD6ECCC4C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4746" y="1836110"/>
            <a:ext cx="3557154" cy="638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7" name="عنصر نائب للنص 126">
            <a:extLst>
              <a:ext uri="{FF2B5EF4-FFF2-40B4-BE49-F238E27FC236}">
                <a16:creationId xmlns:a16="http://schemas.microsoft.com/office/drawing/2014/main" id="{E06BFBA4-664B-4AEC-8485-79D1DF667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4838" y="4430714"/>
            <a:ext cx="3020693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29" name="عنصر نائب للنص 128">
            <a:extLst>
              <a:ext uri="{FF2B5EF4-FFF2-40B4-BE49-F238E27FC236}">
                <a16:creationId xmlns:a16="http://schemas.microsoft.com/office/drawing/2014/main" id="{804B322E-D1D7-4330-A5EA-165191CF5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55071" y="1853572"/>
            <a:ext cx="3065031" cy="654050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1" name="عنصر نائب للنص 130">
            <a:extLst>
              <a:ext uri="{FF2B5EF4-FFF2-40B4-BE49-F238E27FC236}">
                <a16:creationId xmlns:a16="http://schemas.microsoft.com/office/drawing/2014/main" id="{0A1B5CA3-297C-4BE0-A642-D03AF8DC7F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648325" y="4455485"/>
            <a:ext cx="3020692" cy="36512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3" name="عنصر نائب للنص 132">
            <a:extLst>
              <a:ext uri="{FF2B5EF4-FFF2-40B4-BE49-F238E27FC236}">
                <a16:creationId xmlns:a16="http://schemas.microsoft.com/office/drawing/2014/main" id="{E1ABB05D-FC3B-41FB-AD21-BA2D713AE1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92097" y="1859923"/>
            <a:ext cx="2499879" cy="3333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135" name="عنصر نائب للنص 134">
            <a:extLst>
              <a:ext uri="{FF2B5EF4-FFF2-40B4-BE49-F238E27FC236}">
                <a16:creationId xmlns:a16="http://schemas.microsoft.com/office/drawing/2014/main" id="{59C0539A-1527-4F6E-BD30-B366AA4AF8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575" y="4235839"/>
            <a:ext cx="2184400" cy="892175"/>
          </a:xfrm>
        </p:spPr>
        <p:txBody>
          <a:bodyPr rtlCol="1">
            <a:noAutofit/>
          </a:bodyPr>
          <a:lstStyle>
            <a:lvl1pPr marL="0" indent="0" algn="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986D36C-9DA4-4DBC-931C-B7432898FB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47F18826-28C7-45F7-AB47-EE2C77A2D414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52DE2-EBBC-43C3-8132-8A452C14C090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AF6001C9-38CB-4769-90F3-F3438C4A1A3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BB425D4F-BE94-4913-BB60-CDC45E694D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434882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صر نائب للنص 70">
            <a:extLst>
              <a:ext uri="{FF2B5EF4-FFF2-40B4-BE49-F238E27FC236}">
                <a16:creationId xmlns:a16="http://schemas.microsoft.com/office/drawing/2014/main" id="{DE47DD52-CC37-47D9-92D2-77DC922FFA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09220" y="4182157"/>
            <a:ext cx="3122612" cy="642938"/>
          </a:xfrm>
        </p:spPr>
        <p:txBody>
          <a:bodyPr rtlCol="1"/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61" name="عنصر نائب للنص 60">
            <a:extLst>
              <a:ext uri="{FF2B5EF4-FFF2-40B4-BE49-F238E27FC236}">
                <a16:creationId xmlns:a16="http://schemas.microsoft.com/office/drawing/2014/main" id="{9519C631-A906-449F-B0D8-91B2CB94C1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34" y="1857604"/>
            <a:ext cx="2679700" cy="3698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3" name="عنصر نائب للنص 62">
            <a:extLst>
              <a:ext uri="{FF2B5EF4-FFF2-40B4-BE49-F238E27FC236}">
                <a16:creationId xmlns:a16="http://schemas.microsoft.com/office/drawing/2014/main" id="{CF308EC1-84C0-4AB9-9485-0FA7E78FFC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44157" y="1857604"/>
            <a:ext cx="2679700" cy="395287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7" name="عنصر نائب للنص 66">
            <a:extLst>
              <a:ext uri="{FF2B5EF4-FFF2-40B4-BE49-F238E27FC236}">
                <a16:creationId xmlns:a16="http://schemas.microsoft.com/office/drawing/2014/main" id="{64FF3C53-7B55-4DAC-A4E2-35AF4A931D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9296" y="1857603"/>
            <a:ext cx="2497137" cy="646112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9" name="عنصر نائب للنص 68">
            <a:extLst>
              <a:ext uri="{FF2B5EF4-FFF2-40B4-BE49-F238E27FC236}">
                <a16:creationId xmlns:a16="http://schemas.microsoft.com/office/drawing/2014/main" id="{BE804177-8205-4F88-8B63-79A733730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2846" y="4182158"/>
            <a:ext cx="2503487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3" name="عنصر نائب للنص 72">
            <a:extLst>
              <a:ext uri="{FF2B5EF4-FFF2-40B4-BE49-F238E27FC236}">
                <a16:creationId xmlns:a16="http://schemas.microsoft.com/office/drawing/2014/main" id="{EF5AB05C-6C5F-4C94-94E5-1476D391EAE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41382" y="4182158"/>
            <a:ext cx="2743200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75" name="عنصر نائب للنص 74">
            <a:extLst>
              <a:ext uri="{FF2B5EF4-FFF2-40B4-BE49-F238E27FC236}">
                <a16:creationId xmlns:a16="http://schemas.microsoft.com/office/drawing/2014/main" id="{5B580198-F921-47BD-A8B8-1AD9054BBD1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2183" y="2373090"/>
            <a:ext cx="3122613" cy="1634443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DBF1CE6A-4F2B-4CE0-863A-8E136D0CC3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5" y="179161"/>
            <a:ext cx="10826496" cy="141189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55572283-1183-4441-955D-CF486C2EB34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13816-54FD-49B3-AA94-AA52804E3496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D5837CC6-DAD6-4051-A89A-40A97680EA46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190D05B-5736-40BF-BD75-FAE61DDF765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3135013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عنصر نائب للنص 307">
            <a:extLst>
              <a:ext uri="{FF2B5EF4-FFF2-40B4-BE49-F238E27FC236}">
                <a16:creationId xmlns:a16="http://schemas.microsoft.com/office/drawing/2014/main" id="{BCE8CDD0-2435-4ABB-838A-6551445A0F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4675" y="2251076"/>
            <a:ext cx="2268538" cy="365125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6" name="عنصر نائب للنص 315">
            <a:extLst>
              <a:ext uri="{FF2B5EF4-FFF2-40B4-BE49-F238E27FC236}">
                <a16:creationId xmlns:a16="http://schemas.microsoft.com/office/drawing/2014/main" id="{B3430341-19F1-4394-B54E-41EBC2E9C3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7900" y="2046288"/>
            <a:ext cx="2266950" cy="646112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0" name="عنصر نائب للنص 319">
            <a:extLst>
              <a:ext uri="{FF2B5EF4-FFF2-40B4-BE49-F238E27FC236}">
                <a16:creationId xmlns:a16="http://schemas.microsoft.com/office/drawing/2014/main" id="{99F3B2F1-AE92-48F2-8D64-F8777DE311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6189" y="1768476"/>
            <a:ext cx="3113316" cy="424771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0" name="عنصر نائب للنص 309">
            <a:extLst>
              <a:ext uri="{FF2B5EF4-FFF2-40B4-BE49-F238E27FC236}">
                <a16:creationId xmlns:a16="http://schemas.microsoft.com/office/drawing/2014/main" id="{57F473F3-9780-4049-B5FE-83919A44A2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100" y="3708401"/>
            <a:ext cx="2424113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12" name="عنصر نائب للنص 311">
            <a:extLst>
              <a:ext uri="{FF2B5EF4-FFF2-40B4-BE49-F238E27FC236}">
                <a16:creationId xmlns:a16="http://schemas.microsoft.com/office/drawing/2014/main" id="{5DBBC841-865D-427F-884A-18EB83D082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59125" y="3708401"/>
            <a:ext cx="3449754" cy="646113"/>
          </a:xfrm>
        </p:spPr>
        <p:txBody>
          <a:bodyPr rtlCol="1">
            <a:noAutofit/>
          </a:bodyPr>
          <a:lstStyle>
            <a:lvl1pPr marL="0" indent="0" algn="ctr" rtl="1"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324" name="عنصر نائب للنص 323">
            <a:extLst>
              <a:ext uri="{FF2B5EF4-FFF2-40B4-BE49-F238E27FC236}">
                <a16:creationId xmlns:a16="http://schemas.microsoft.com/office/drawing/2014/main" id="{6CCC657A-D0DB-4351-9916-323C53335A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48800" y="1817689"/>
            <a:ext cx="2743200" cy="1754187"/>
          </a:xfrm>
        </p:spPr>
        <p:txBody>
          <a:bodyPr rtlCol="1">
            <a:normAutofit/>
          </a:bodyPr>
          <a:lstStyle>
            <a:lvl1pPr marL="0" indent="0" algn="ctr" rtl="1">
              <a:lnSpc>
                <a:spcPct val="100000"/>
              </a:lnSpc>
              <a:spcBef>
                <a:spcPts val="0"/>
              </a:spcBef>
              <a:buNone/>
              <a:defRPr sz="1800"/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6" name="عنصر نائب للنص 5">
            <a:extLst>
              <a:ext uri="{FF2B5EF4-FFF2-40B4-BE49-F238E27FC236}">
                <a16:creationId xmlns:a16="http://schemas.microsoft.com/office/drawing/2014/main" id="{D5A97CAB-B907-408B-BAE6-7E60EAA1C21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9099" y="6154967"/>
            <a:ext cx="6189780" cy="424771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16" name="عنصر نائب للنص 5">
            <a:extLst>
              <a:ext uri="{FF2B5EF4-FFF2-40B4-BE49-F238E27FC236}">
                <a16:creationId xmlns:a16="http://schemas.microsoft.com/office/drawing/2014/main" id="{9DCE17A2-1228-4084-B8F2-21E54F25D4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60028" y="5901874"/>
            <a:ext cx="3113315" cy="91757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14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 rtl="1"/>
            <a:r>
              <a:rPr lang="ar-SA" noProof="0"/>
              <a:t>انقر للتحرير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6F1C0C6A-748C-4BAA-BE25-30757DD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100" y="164211"/>
            <a:ext cx="10934701" cy="1462526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3B3EF9-2E3D-4321-9379-0185BEFA52D4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8E8CA-3E73-40F9-B359-32586F2158B9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B9B804-6FB4-4858-BE42-E1E374328B4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C8DD47D-60CA-4DF6-A468-083256A764D7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4687747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مخصص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7ABA620C-C227-4018-A651-18B1946BBBF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664527"/>
            <a:ext cx="12192000" cy="52627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3" name="عنصر نائب للنص 22">
            <a:extLst>
              <a:ext uri="{FF2B5EF4-FFF2-40B4-BE49-F238E27FC236}">
                <a16:creationId xmlns:a16="http://schemas.microsoft.com/office/drawing/2014/main" id="{51D68029-3934-4C5C-A241-2F2543101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5114" y="1834926"/>
            <a:ext cx="4184057" cy="369888"/>
          </a:xfrm>
          <a:ln>
            <a:noFill/>
          </a:ln>
        </p:spPr>
        <p:txBody>
          <a:bodyPr rtlCol="1">
            <a:no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5" name="عنصر نائب للنص 24">
            <a:extLst>
              <a:ext uri="{FF2B5EF4-FFF2-40B4-BE49-F238E27FC236}">
                <a16:creationId xmlns:a16="http://schemas.microsoft.com/office/drawing/2014/main" id="{B557A677-3147-4104-8080-FD6CC4440E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0689" y="1834926"/>
            <a:ext cx="4086225" cy="646112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7" name="عنصر نائب للنص 26">
            <a:extLst>
              <a:ext uri="{FF2B5EF4-FFF2-40B4-BE49-F238E27FC236}">
                <a16:creationId xmlns:a16="http://schemas.microsoft.com/office/drawing/2014/main" id="{485ED590-F7F6-4E8C-A1D6-12CC4B9FFE1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8344" y="6243639"/>
            <a:ext cx="3882345" cy="598487"/>
          </a:xfrm>
          <a:ln>
            <a:noFill/>
          </a:ln>
        </p:spPr>
        <p:txBody>
          <a:bodyPr rtlCol="1">
            <a:normAutofit/>
          </a:bodyPr>
          <a:lstStyle>
            <a:lvl1pPr marL="0" indent="0" algn="r" rtl="1">
              <a:buNone/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 rtl="1"/>
            <a:r>
              <a:rPr lang="ar-SA" noProof="0"/>
              <a:t>انقر لتحرير أنماط النص الرئيسي</a:t>
            </a:r>
          </a:p>
        </p:txBody>
      </p:sp>
      <p:sp>
        <p:nvSpPr>
          <p:cNvPr id="2" name="العنوان 1">
            <a:extLst>
              <a:ext uri="{FF2B5EF4-FFF2-40B4-BE49-F238E27FC236}">
                <a16:creationId xmlns:a16="http://schemas.microsoft.com/office/drawing/2014/main" id="{35B3F03A-8806-4538-9D7F-CB6E74BC92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0624" y="219076"/>
            <a:ext cx="10933176" cy="1371981"/>
          </a:xfrm>
        </p:spPr>
        <p:txBody>
          <a:bodyPr rtlCol="1"/>
          <a:lstStyle>
            <a:lvl1pPr algn="r" rtl="1"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A933980A-C040-4372-ADFC-0885D2C8C30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8B2EC2-68FC-4C7E-9DE2-8A2DBE321671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9AC12AFB-CA39-4800-98DD-B04863CD368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0B897E52-FD27-46D5-9686-4673859708A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917314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فارغ مع رأس الصفح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>
            <a:extLst>
              <a:ext uri="{FF2B5EF4-FFF2-40B4-BE49-F238E27FC236}">
                <a16:creationId xmlns:a16="http://schemas.microsoft.com/office/drawing/2014/main" id="{5EA17363-8886-4B68-BBB9-CE7E6CDC2B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 lIns="91440" tIns="45720" rIns="91440" bIns="45720" rtlCol="1" anchor="ctr">
            <a:noAutofit/>
          </a:bodyPr>
          <a:lstStyle>
            <a:lvl1pPr algn="r" rtl="1">
              <a:defRPr lang="en-US" dirty="0"/>
            </a:lvl1pPr>
          </a:lstStyle>
          <a:p>
            <a:pPr lvl="0" rtl="1"/>
            <a:r>
              <a:rPr lang="ar-SA" noProof="0"/>
              <a:t>انقر لإضافة عنوان</a:t>
            </a: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6C3B3138-7E6D-43B6-A44C-918E98D92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742E4E-A5EA-4ADE-AC86-05CEC9957C7D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6477F59F-6724-4659-8FF1-D6926827F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5914854-BBC9-429B-A35D-5523103E1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55192022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فار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A704A050-9749-4EC2-8D99-AE321E2D57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لتاريخ 5">
            <a:extLst>
              <a:ext uri="{FF2B5EF4-FFF2-40B4-BE49-F238E27FC236}">
                <a16:creationId xmlns:a16="http://schemas.microsoft.com/office/drawing/2014/main" id="{BE321E31-326D-4ED9-889A-C59FF59C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FA0101-FAD2-458D-9731-E8612A0CEEE9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7" name="عنصر نائب للتذييل 6">
            <a:extLst>
              <a:ext uri="{FF2B5EF4-FFF2-40B4-BE49-F238E27FC236}">
                <a16:creationId xmlns:a16="http://schemas.microsoft.com/office/drawing/2014/main" id="{4F9F33C1-7794-4F0A-B68F-B8F4EFC0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8" name="عنصر نائب لرقم الشريحة 7">
            <a:extLst>
              <a:ext uri="{FF2B5EF4-FFF2-40B4-BE49-F238E27FC236}">
                <a16:creationId xmlns:a16="http://schemas.microsoft.com/office/drawing/2014/main" id="{28970A08-AAD4-4503-96CE-6C45F555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1"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0350547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العنوان وال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/>
        <p:txBody>
          <a:bodyPr rtlCol="1"/>
          <a:lstStyle/>
          <a:p>
            <a:pPr rtl="1"/>
            <a:r>
              <a:rPr lang="ar-SA" noProof="0"/>
              <a:t>انقر لتحرير نمط عنوان الشكل الرئيسي</a:t>
            </a:r>
            <a:endParaRPr lang="ar-SA" noProof="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 rtlCol="1"/>
          <a:lstStyle>
            <a:lvl5pPr algn="r" rtl="1">
              <a:defRPr/>
            </a:lvl5pPr>
          </a:lstStyle>
          <a:p>
            <a:pPr lvl="0" rtl="1"/>
            <a:r>
              <a:rPr lang="ar-SA" noProof="0"/>
              <a:t>انقر لتحرير أنماط نص الشكل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  <a:endParaRPr lang="ar-SA" noProof="0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3885626" y="6400801"/>
            <a:ext cx="6798097" cy="276226"/>
          </a:xfrm>
        </p:spPr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2589888" y="6400801"/>
            <a:ext cx="1167963" cy="276226"/>
          </a:xfrm>
        </p:spPr>
        <p:txBody>
          <a:bodyPr rtlCol="1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0156B-E25B-4E09-B1EF-76AD680D4627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522809" y="6400801"/>
            <a:ext cx="914640" cy="276226"/>
          </a:xfrm>
        </p:spPr>
        <p:txBody>
          <a:bodyPr rtlCol="1"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5A965E-3C11-4F28-82DC-E30D63FAC43C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5989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91E4B-4098-4ACF-951D-7376A25D7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BCAAA0-7BB1-4222-874E-67A1DE63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5DE465-D59A-4C55-9EB8-0FA8B7C05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8482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0077B5-3FF5-D642-A7FF-54F031E71970}" type="datetimeFigureOut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FCF16-A447-EE41-8CD6-39726E946C47}" type="slidenum">
              <a:rPr kumimoji="0" lang="ar-K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KW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981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0B4F-1085-452D-9D96-F00A2B74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D1695-F47A-40D1-AEC4-6803D76EB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5C2B6-ADBE-4851-ADBD-125E52521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4FFFD-2E58-4148-8FFF-0FB836E5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E2E8B-C774-4DEA-A73B-38CE575B9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C69B4-7C4E-4E80-90F8-8D61C9F7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330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0A11E-83C5-4040-B920-1F92ED0C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41F273-91F0-46E5-B93A-868AD8BD6C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B6E77-6524-4678-AE8C-36F9321AC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C29807-10E9-4218-A314-B5F0986A1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C753C-1CFB-4410-BFC4-4DFC10838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8F1A1-DB37-414E-AA92-53BE7081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25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C4158-CE49-48FE-A4E8-444E441A7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C0E19-86E3-46EB-BB4E-BE32BC846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DC59E-BC80-4A69-8D06-9DDFEAD8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2B49-746E-4468-90AD-0A9F75F97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47DF1-3BBC-45BE-B6C4-A8A43ECD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21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73347C-58DA-4331-8585-C833F7D1BC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00D7C-EBE2-4AF9-9DAD-0CB35A5EE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DD14E-865B-41A5-AB3D-12031CBBB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CACB2-D02C-441A-937B-4D1505E2D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DB6FB-AB7B-43CE-99F2-FFFD4201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27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B9182B-ACF2-8C4D-AE16-9F50D6785A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AD5C606-ED87-2A4C-9A15-6DC362167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A79937-4EEC-2B42-8FDF-58BDFD0A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40E5669-9D31-9743-8120-222B4178A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C24C13-970D-BC46-A37D-CC66DEEEF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7991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F31B197-500B-6449-8B38-662B97D7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29FD6FD-4F53-8542-B023-EB7DF1536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6F8471-7DB4-2649-9F24-622BF937B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656AE3-A114-6C42-9625-A929590D6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4268DA-D225-C544-8B7D-E7A6B7235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8786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D2F4B5-7C0C-184C-AA45-C95EEE2A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A042453-6805-6845-9166-2425F1FF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A653586-E832-914A-A71A-CB1FDE90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8AB84D-5BD0-7249-A07F-C6188B943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C4AB56C-9893-1A4C-AE5A-2EE9ECE8A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767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CA51E2-48BE-B343-8361-571B0D5AB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A172DC-3148-9646-A542-6F53CB8066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CC9FD2E-24E9-364B-8781-1117FDF07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7F30435-3378-BB4E-8EED-7934353D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86C6C3-7B4C-0D45-9E7F-D94489DB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28079C-57AB-AE4F-AA2B-A9EEC24B0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672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171BC2-A70F-034C-8B9B-302FBA5F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5B72C8-EE96-D847-83B0-7917B853D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57A804F-083C-C244-8CB1-B90A8B765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DA17052-A103-2E4D-A982-79CE4DD44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CC47600-5E41-1742-BF67-1CE423A8B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7ABE2D5-CD85-214C-A3AF-96687C96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F3EF9CBB-B69C-BB4D-BF79-4C448C22A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A56CFB2-0399-9D46-B95B-BF5C5612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432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AD674F-577A-B546-B44F-07E8E8C4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4455C3-F283-0D49-9922-9932B9F6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F3367D3-5E31-4042-8DDC-F73218205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F04E775-4D45-A842-B8EF-EDF8B5D9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19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4948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39FA576-F360-3B45-ABD7-392779327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5082AAD-D454-6D48-B994-35B17659A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AFCF5F1-B926-A54B-9251-E7FC6AEF6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13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E22C4-73B2-0949-9C0D-3725E7AF7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7AC30B1-4BFA-B341-954A-F13ABA83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A260EA-5641-ED46-943D-85BC811A77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118577A-FD0C-C94A-9F8E-D9F92B8E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61922EB-EF49-AA4E-8FA3-AE902AF2F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2FAE31-4097-A447-B8F6-C4E869CF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1075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AFC90B3-145B-6547-800C-F0BB71BEA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00C67BE-7D27-7446-9761-EDBD0A954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3DAB1B4-4EF9-8C45-B720-6889B757B4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084434F-109D-3E40-9888-2EFFA5ED5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FB4D4CB-AFD7-4B44-877F-6128EE3D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877FB85-0855-E441-8FC7-C85A4A0B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693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6717CD-A8E3-BF4E-86B2-E512D2CBC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DA6EADF-EF16-5740-AA30-1DE1319A2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5AFE9B-D90B-814E-AC0C-020E22705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3D254D-5389-5548-A16B-F9F8A20D6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288B49-FE50-CC43-8BA4-9C6FCD112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810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791C9B5-9071-1D45-BB6F-F598687C1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8CACEBD-4057-FB44-886A-0D4D9A5B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48B18E8-A6F7-AE49-B4DC-89D2F4C54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9F3D2F5-B666-794D-9210-B7F46C77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78B241-C52D-4F46-8C06-1415B4694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233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breeze.wav"/>
          </p:stSnd>
        </p:sndAc>
      </p:transition>
    </mc:Choice>
    <mc:Fallback xmlns="">
      <p:transition spd="slow">
        <p:sndAc>
          <p:stSnd>
            <p:snd r:embed="rId3" name="breeze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28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31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40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09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9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17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763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58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783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00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767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111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17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CD8979D1-E44B-43DC-BC0C-C04DA777A76F}"/>
              </a:ext>
            </a:extLst>
          </p:cNvPr>
          <p:cNvSpPr/>
          <p:nvPr userDrawn="1"/>
        </p:nvSpPr>
        <p:spPr>
          <a:xfrm>
            <a:off x="4641850" y="234950"/>
            <a:ext cx="4349750" cy="5749925"/>
          </a:xfrm>
          <a:custGeom>
            <a:avLst/>
            <a:gdLst>
              <a:gd name="connsiteX0" fmla="*/ 0 w 4350327"/>
              <a:gd name="connsiteY0" fmla="*/ 1953491 h 5749637"/>
              <a:gd name="connsiteX1" fmla="*/ 346363 w 4350327"/>
              <a:gd name="connsiteY1" fmla="*/ 955964 h 5749637"/>
              <a:gd name="connsiteX2" fmla="*/ 1302327 w 4350327"/>
              <a:gd name="connsiteY2" fmla="*/ 221673 h 5749637"/>
              <a:gd name="connsiteX3" fmla="*/ 2272145 w 4350327"/>
              <a:gd name="connsiteY3" fmla="*/ 0 h 5749637"/>
              <a:gd name="connsiteX4" fmla="*/ 3214254 w 4350327"/>
              <a:gd name="connsiteY4" fmla="*/ 277091 h 5749637"/>
              <a:gd name="connsiteX5" fmla="*/ 3823854 w 4350327"/>
              <a:gd name="connsiteY5" fmla="*/ 858982 h 5749637"/>
              <a:gd name="connsiteX6" fmla="*/ 4322618 w 4350327"/>
              <a:gd name="connsiteY6" fmla="*/ 2008909 h 5749637"/>
              <a:gd name="connsiteX7" fmla="*/ 4350327 w 4350327"/>
              <a:gd name="connsiteY7" fmla="*/ 2729346 h 5749637"/>
              <a:gd name="connsiteX8" fmla="*/ 4003963 w 4350327"/>
              <a:gd name="connsiteY8" fmla="*/ 3643746 h 5749637"/>
              <a:gd name="connsiteX9" fmla="*/ 3311236 w 4350327"/>
              <a:gd name="connsiteY9" fmla="*/ 4724400 h 5749637"/>
              <a:gd name="connsiteX10" fmla="*/ 2951018 w 4350327"/>
              <a:gd name="connsiteY10" fmla="*/ 5029200 h 5749637"/>
              <a:gd name="connsiteX11" fmla="*/ 3352800 w 4350327"/>
              <a:gd name="connsiteY11" fmla="*/ 5486400 h 5749637"/>
              <a:gd name="connsiteX12" fmla="*/ 2618509 w 4350327"/>
              <a:gd name="connsiteY12" fmla="*/ 5749637 h 5749637"/>
              <a:gd name="connsiteX13" fmla="*/ 2521527 w 4350327"/>
              <a:gd name="connsiteY13" fmla="*/ 5167746 h 5749637"/>
              <a:gd name="connsiteX14" fmla="*/ 1898072 w 4350327"/>
              <a:gd name="connsiteY14" fmla="*/ 5001491 h 5749637"/>
              <a:gd name="connsiteX15" fmla="*/ 942109 w 4350327"/>
              <a:gd name="connsiteY15" fmla="*/ 4336473 h 5749637"/>
              <a:gd name="connsiteX16" fmla="*/ 290945 w 4350327"/>
              <a:gd name="connsiteY16" fmla="*/ 3283528 h 5749637"/>
              <a:gd name="connsiteX17" fmla="*/ 0 w 4350327"/>
              <a:gd name="connsiteY17" fmla="*/ 1953491 h 57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50327" h="5749637">
                <a:moveTo>
                  <a:pt x="0" y="1953491"/>
                </a:moveTo>
                <a:lnTo>
                  <a:pt x="346363" y="955964"/>
                </a:lnTo>
                <a:lnTo>
                  <a:pt x="1302327" y="221673"/>
                </a:lnTo>
                <a:lnTo>
                  <a:pt x="2272145" y="0"/>
                </a:lnTo>
                <a:lnTo>
                  <a:pt x="3214254" y="277091"/>
                </a:lnTo>
                <a:lnTo>
                  <a:pt x="3823854" y="858982"/>
                </a:lnTo>
                <a:lnTo>
                  <a:pt x="4322618" y="2008909"/>
                </a:lnTo>
                <a:lnTo>
                  <a:pt x="4350327" y="2729346"/>
                </a:lnTo>
                <a:lnTo>
                  <a:pt x="4003963" y="3643746"/>
                </a:lnTo>
                <a:lnTo>
                  <a:pt x="3311236" y="4724400"/>
                </a:lnTo>
                <a:lnTo>
                  <a:pt x="2951018" y="5029200"/>
                </a:lnTo>
                <a:lnTo>
                  <a:pt x="3352800" y="5486400"/>
                </a:lnTo>
                <a:lnTo>
                  <a:pt x="2618509" y="5749637"/>
                </a:lnTo>
                <a:lnTo>
                  <a:pt x="2521527" y="5167746"/>
                </a:lnTo>
                <a:lnTo>
                  <a:pt x="1898072" y="5001491"/>
                </a:lnTo>
                <a:lnTo>
                  <a:pt x="942109" y="4336473"/>
                </a:lnTo>
                <a:lnTo>
                  <a:pt x="290945" y="3283528"/>
                </a:lnTo>
                <a:lnTo>
                  <a:pt x="0" y="195349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41">
            <a:extLst>
              <a:ext uri="{FF2B5EF4-FFF2-40B4-BE49-F238E27FC236}">
                <a16:creationId xmlns:a16="http://schemas.microsoft.com/office/drawing/2014/main" id="{A8B1B2B3-2101-4CC8-AFC7-B36D70E515CD}"/>
              </a:ext>
            </a:extLst>
          </p:cNvPr>
          <p:cNvSpPr>
            <a:spLocks/>
          </p:cNvSpPr>
          <p:nvPr userDrawn="1"/>
        </p:nvSpPr>
        <p:spPr bwMode="auto">
          <a:xfrm>
            <a:off x="4516438" y="103188"/>
            <a:ext cx="4632325" cy="6754812"/>
          </a:xfrm>
          <a:custGeom>
            <a:avLst/>
            <a:gdLst>
              <a:gd name="T0" fmla="*/ 2927612 w 4632566"/>
              <a:gd name="T1" fmla="*/ 5370767 h 6755111"/>
              <a:gd name="T2" fmla="*/ 2877229 w 4632566"/>
              <a:gd name="T3" fmla="*/ 5630283 h 6755111"/>
              <a:gd name="T4" fmla="*/ 3272711 w 4632566"/>
              <a:gd name="T5" fmla="*/ 5597899 h 6755111"/>
              <a:gd name="T6" fmla="*/ 3294113 w 4632566"/>
              <a:gd name="T7" fmla="*/ 5506958 h 6755111"/>
              <a:gd name="T8" fmla="*/ 2927612 w 4632566"/>
              <a:gd name="T9" fmla="*/ 5370767 h 6755111"/>
              <a:gd name="T10" fmla="*/ 2414116 w 4632566"/>
              <a:gd name="T11" fmla="*/ 253431 h 6755111"/>
              <a:gd name="T12" fmla="*/ 1518903 w 4632566"/>
              <a:gd name="T13" fmla="*/ 472787 h 6755111"/>
              <a:gd name="T14" fmla="*/ 376152 w 4632566"/>
              <a:gd name="T15" fmla="*/ 1718021 h 6755111"/>
              <a:gd name="T16" fmla="*/ 541568 w 4632566"/>
              <a:gd name="T17" fmla="*/ 3366060 h 6755111"/>
              <a:gd name="T18" fmla="*/ 1971678 w 4632566"/>
              <a:gd name="T19" fmla="*/ 4981271 h 6755111"/>
              <a:gd name="T20" fmla="*/ 2755062 w 4632566"/>
              <a:gd name="T21" fmla="*/ 5130770 h 6755111"/>
              <a:gd name="T22" fmla="*/ 3574561 w 4632566"/>
              <a:gd name="T23" fmla="*/ 4507931 h 6755111"/>
              <a:gd name="T24" fmla="*/ 4091987 w 4632566"/>
              <a:gd name="T25" fmla="*/ 3573673 h 6755111"/>
              <a:gd name="T26" fmla="*/ 4379347 w 4632566"/>
              <a:gd name="T27" fmla="*/ 2678453 h 6755111"/>
              <a:gd name="T28" fmla="*/ 4149504 w 4632566"/>
              <a:gd name="T29" fmla="*/ 1705156 h 6755111"/>
              <a:gd name="T30" fmla="*/ 2970638 w 4632566"/>
              <a:gd name="T31" fmla="*/ 368981 h 6755111"/>
              <a:gd name="T32" fmla="*/ 2414116 w 4632566"/>
              <a:gd name="T33" fmla="*/ 253431 h 6755111"/>
              <a:gd name="T34" fmla="*/ 2200724 w 4632566"/>
              <a:gd name="T35" fmla="*/ 1984 h 6755111"/>
              <a:gd name="T36" fmla="*/ 4207021 w 4632566"/>
              <a:gd name="T37" fmla="*/ 1179913 h 6755111"/>
              <a:gd name="T38" fmla="*/ 4587789 w 4632566"/>
              <a:gd name="T39" fmla="*/ 2957488 h 6755111"/>
              <a:gd name="T40" fmla="*/ 3976954 w 4632566"/>
              <a:gd name="T41" fmla="*/ 4397470 h 6755111"/>
              <a:gd name="T42" fmla="*/ 3294113 w 4632566"/>
              <a:gd name="T43" fmla="*/ 5136981 h 6755111"/>
              <a:gd name="T44" fmla="*/ 3301246 w 4632566"/>
              <a:gd name="T45" fmla="*/ 5266961 h 6755111"/>
              <a:gd name="T46" fmla="*/ 3631855 w 4632566"/>
              <a:gd name="T47" fmla="*/ 5740300 h 6755111"/>
              <a:gd name="T48" fmla="*/ 3445038 w 4632566"/>
              <a:gd name="T49" fmla="*/ 5857415 h 6755111"/>
              <a:gd name="T50" fmla="*/ 3322871 w 4632566"/>
              <a:gd name="T51" fmla="*/ 6019336 h 6755111"/>
              <a:gd name="T52" fmla="*/ 3539979 w 4632566"/>
              <a:gd name="T53" fmla="*/ 6528643 h 6755111"/>
              <a:gd name="T54" fmla="*/ 3605212 w 4632566"/>
              <a:gd name="T55" fmla="*/ 6755111 h 6755111"/>
              <a:gd name="T56" fmla="*/ 3337961 w 4632566"/>
              <a:gd name="T57" fmla="*/ 6755111 h 6755111"/>
              <a:gd name="T58" fmla="*/ 3286059 w 4632566"/>
              <a:gd name="T59" fmla="*/ 6535152 h 6755111"/>
              <a:gd name="T60" fmla="*/ 3136054 w 4632566"/>
              <a:gd name="T61" fmla="*/ 5947913 h 6755111"/>
              <a:gd name="T62" fmla="*/ 2870095 w 4632566"/>
              <a:gd name="T63" fmla="*/ 6129796 h 6755111"/>
              <a:gd name="T64" fmla="*/ 2618628 w 4632566"/>
              <a:gd name="T65" fmla="*/ 6129796 h 6755111"/>
              <a:gd name="T66" fmla="*/ 2489104 w 4632566"/>
              <a:gd name="T67" fmla="*/ 5928838 h 6755111"/>
              <a:gd name="T68" fmla="*/ 2539487 w 4632566"/>
              <a:gd name="T69" fmla="*/ 5610764 h 6755111"/>
              <a:gd name="T70" fmla="*/ 2273529 w 4632566"/>
              <a:gd name="T71" fmla="*/ 5286480 h 6755111"/>
              <a:gd name="T72" fmla="*/ 1123644 w 4632566"/>
              <a:gd name="T73" fmla="*/ 4631257 h 6755111"/>
              <a:gd name="T74" fmla="*/ 124684 w 4632566"/>
              <a:gd name="T75" fmla="*/ 3022257 h 6755111"/>
              <a:gd name="T76" fmla="*/ 376152 w 4632566"/>
              <a:gd name="T77" fmla="*/ 991376 h 6755111"/>
              <a:gd name="T78" fmla="*/ 1432628 w 4632566"/>
              <a:gd name="T79" fmla="*/ 213271 h 6755111"/>
              <a:gd name="T80" fmla="*/ 2200724 w 4632566"/>
              <a:gd name="T81" fmla="*/ 1984 h 675511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4632566" h="6755111">
                <a:moveTo>
                  <a:pt x="2927612" y="5370767"/>
                </a:moveTo>
                <a:cubicBezTo>
                  <a:pt x="2913344" y="5455054"/>
                  <a:pt x="2898854" y="5539342"/>
                  <a:pt x="2877229" y="5630283"/>
                </a:cubicBezTo>
                <a:cubicBezTo>
                  <a:pt x="3013887" y="5617418"/>
                  <a:pt x="3143187" y="5610764"/>
                  <a:pt x="3272711" y="5597899"/>
                </a:cubicBezTo>
                <a:cubicBezTo>
                  <a:pt x="3279845" y="5565515"/>
                  <a:pt x="3286979" y="5532687"/>
                  <a:pt x="3294113" y="5506958"/>
                </a:cubicBezTo>
                <a:cubicBezTo>
                  <a:pt x="3171946" y="5461709"/>
                  <a:pt x="3049779" y="5416016"/>
                  <a:pt x="2927612" y="5370767"/>
                </a:cubicBezTo>
                <a:close/>
                <a:moveTo>
                  <a:pt x="2414116" y="253431"/>
                </a:moveTo>
                <a:cubicBezTo>
                  <a:pt x="2112460" y="247097"/>
                  <a:pt x="1819862" y="330830"/>
                  <a:pt x="1518903" y="472787"/>
                </a:cubicBezTo>
                <a:cubicBezTo>
                  <a:pt x="929693" y="745168"/>
                  <a:pt x="527078" y="1140875"/>
                  <a:pt x="376152" y="1718021"/>
                </a:cubicBezTo>
                <a:cubicBezTo>
                  <a:pt x="225227" y="2276092"/>
                  <a:pt x="325992" y="2827509"/>
                  <a:pt x="541568" y="3366060"/>
                </a:cubicBezTo>
                <a:cubicBezTo>
                  <a:pt x="814660" y="4053667"/>
                  <a:pt x="1260301" y="4624603"/>
                  <a:pt x="1971678" y="4981271"/>
                </a:cubicBezTo>
                <a:cubicBezTo>
                  <a:pt x="2201744" y="5098386"/>
                  <a:pt x="2546621" y="5208403"/>
                  <a:pt x="2755062" y="5130770"/>
                </a:cubicBezTo>
                <a:cubicBezTo>
                  <a:pt x="3071403" y="5014099"/>
                  <a:pt x="3366120" y="4760793"/>
                  <a:pt x="3574561" y="4507931"/>
                </a:cubicBezTo>
                <a:cubicBezTo>
                  <a:pt x="3804405" y="4235550"/>
                  <a:pt x="3948196" y="3897957"/>
                  <a:pt x="4091987" y="3573673"/>
                </a:cubicBezTo>
                <a:cubicBezTo>
                  <a:pt x="4214154" y="3275118"/>
                  <a:pt x="4285939" y="2957488"/>
                  <a:pt x="4379347" y="2678453"/>
                </a:cubicBezTo>
                <a:cubicBezTo>
                  <a:pt x="4293072" y="2321341"/>
                  <a:pt x="4250046" y="2003711"/>
                  <a:pt x="4149504" y="1705156"/>
                </a:cubicBezTo>
                <a:cubicBezTo>
                  <a:pt x="3955330" y="1121356"/>
                  <a:pt x="3624721" y="628497"/>
                  <a:pt x="2970638" y="368981"/>
                </a:cubicBezTo>
                <a:cubicBezTo>
                  <a:pt x="2779362" y="293455"/>
                  <a:pt x="2595109" y="257231"/>
                  <a:pt x="2414116" y="253431"/>
                </a:cubicBezTo>
                <a:close/>
                <a:moveTo>
                  <a:pt x="2200724" y="1984"/>
                </a:moveTo>
                <a:cubicBezTo>
                  <a:pt x="2992820" y="-34323"/>
                  <a:pt x="3808084" y="430311"/>
                  <a:pt x="4207021" y="1179913"/>
                </a:cubicBezTo>
                <a:cubicBezTo>
                  <a:pt x="4508871" y="1737541"/>
                  <a:pt x="4731580" y="2340860"/>
                  <a:pt x="4587789" y="2957488"/>
                </a:cubicBezTo>
                <a:cubicBezTo>
                  <a:pt x="4472755" y="3457002"/>
                  <a:pt x="4235779" y="3943206"/>
                  <a:pt x="3976954" y="4397470"/>
                </a:cubicBezTo>
                <a:cubicBezTo>
                  <a:pt x="3818895" y="4676506"/>
                  <a:pt x="3517045" y="4890773"/>
                  <a:pt x="3294113" y="5136981"/>
                </a:cubicBezTo>
                <a:cubicBezTo>
                  <a:pt x="3272711" y="5163154"/>
                  <a:pt x="3279845" y="5260306"/>
                  <a:pt x="3301246" y="5266961"/>
                </a:cubicBezTo>
                <a:cubicBezTo>
                  <a:pt x="3538446" y="5357902"/>
                  <a:pt x="3603320" y="5545996"/>
                  <a:pt x="3631855" y="5740300"/>
                </a:cubicBezTo>
                <a:cubicBezTo>
                  <a:pt x="3639212" y="5773128"/>
                  <a:pt x="3517045" y="5850761"/>
                  <a:pt x="3445038" y="5857415"/>
                </a:cubicBezTo>
                <a:cubicBezTo>
                  <a:pt x="3308603" y="5863626"/>
                  <a:pt x="3279845" y="5928838"/>
                  <a:pt x="3322871" y="6019336"/>
                </a:cubicBezTo>
                <a:cubicBezTo>
                  <a:pt x="3410930" y="6186469"/>
                  <a:pt x="3482811" y="6356402"/>
                  <a:pt x="3539979" y="6528643"/>
                </a:cubicBezTo>
                <a:lnTo>
                  <a:pt x="3605212" y="6755111"/>
                </a:lnTo>
                <a:lnTo>
                  <a:pt x="3337961" y="6755111"/>
                </a:lnTo>
                <a:lnTo>
                  <a:pt x="3286059" y="6535152"/>
                </a:lnTo>
                <a:cubicBezTo>
                  <a:pt x="3238435" y="6343731"/>
                  <a:pt x="3186325" y="6149094"/>
                  <a:pt x="3136054" y="5947913"/>
                </a:cubicBezTo>
                <a:cubicBezTo>
                  <a:pt x="3013887" y="6038855"/>
                  <a:pt x="2949236" y="6103623"/>
                  <a:pt x="2870095" y="6129796"/>
                </a:cubicBezTo>
                <a:cubicBezTo>
                  <a:pt x="2791177" y="6155526"/>
                  <a:pt x="2683278" y="6162180"/>
                  <a:pt x="2618628" y="6129796"/>
                </a:cubicBezTo>
                <a:cubicBezTo>
                  <a:pt x="2553977" y="6097412"/>
                  <a:pt x="2496461" y="5999816"/>
                  <a:pt x="2489104" y="5928838"/>
                </a:cubicBezTo>
                <a:cubicBezTo>
                  <a:pt x="2481970" y="5825031"/>
                  <a:pt x="2525219" y="5721225"/>
                  <a:pt x="2539487" y="5610764"/>
                </a:cubicBezTo>
                <a:cubicBezTo>
                  <a:pt x="2561111" y="5428881"/>
                  <a:pt x="2467703" y="5331729"/>
                  <a:pt x="2273529" y="5286480"/>
                </a:cubicBezTo>
                <a:cubicBezTo>
                  <a:pt x="1806486" y="5182673"/>
                  <a:pt x="1447119" y="4936022"/>
                  <a:pt x="1123644" y="4631257"/>
                </a:cubicBezTo>
                <a:cubicBezTo>
                  <a:pt x="634976" y="4170338"/>
                  <a:pt x="289877" y="3638441"/>
                  <a:pt x="124684" y="3022257"/>
                </a:cubicBezTo>
                <a:cubicBezTo>
                  <a:pt x="-62133" y="2321341"/>
                  <a:pt x="-83758" y="1627523"/>
                  <a:pt x="376152" y="991376"/>
                </a:cubicBezTo>
                <a:cubicBezTo>
                  <a:pt x="634976" y="641362"/>
                  <a:pt x="1030235" y="433749"/>
                  <a:pt x="1432628" y="213271"/>
                </a:cubicBezTo>
                <a:cubicBezTo>
                  <a:pt x="1675234" y="81850"/>
                  <a:pt x="1936692" y="14087"/>
                  <a:pt x="2200724" y="19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6" name="Freeform 43">
            <a:extLst>
              <a:ext uri="{FF2B5EF4-FFF2-40B4-BE49-F238E27FC236}">
                <a16:creationId xmlns:a16="http://schemas.microsoft.com/office/drawing/2014/main" id="{0EE89D89-B636-44F5-9103-B3A127608EF4}"/>
              </a:ext>
            </a:extLst>
          </p:cNvPr>
          <p:cNvSpPr>
            <a:spLocks/>
          </p:cNvSpPr>
          <p:nvPr userDrawn="1"/>
        </p:nvSpPr>
        <p:spPr bwMode="auto">
          <a:xfrm>
            <a:off x="8899525" y="2359025"/>
            <a:ext cx="2163763" cy="4498975"/>
          </a:xfrm>
          <a:custGeom>
            <a:avLst/>
            <a:gdLst>
              <a:gd name="T0" fmla="*/ 1255565 w 2163890"/>
              <a:gd name="T1" fmla="*/ 2977226 h 4498190"/>
              <a:gd name="T2" fmla="*/ 1266570 w 2163890"/>
              <a:gd name="T3" fmla="*/ 3239639 h 4498190"/>
              <a:gd name="T4" fmla="*/ 1321492 w 2163890"/>
              <a:gd name="T5" fmla="*/ 3037546 h 4498190"/>
              <a:gd name="T6" fmla="*/ 1255565 w 2163890"/>
              <a:gd name="T7" fmla="*/ 2977226 h 4498190"/>
              <a:gd name="T8" fmla="*/ 1325161 w 2163890"/>
              <a:gd name="T9" fmla="*/ 129859 h 4498190"/>
              <a:gd name="T10" fmla="*/ 372931 w 2163890"/>
              <a:gd name="T11" fmla="*/ 590845 h 4498190"/>
              <a:gd name="T12" fmla="*/ 219168 w 2163890"/>
              <a:gd name="T13" fmla="*/ 1817717 h 4498190"/>
              <a:gd name="T14" fmla="*/ 977182 w 2163890"/>
              <a:gd name="T15" fmla="*/ 2761042 h 4498190"/>
              <a:gd name="T16" fmla="*/ 1453347 w 2163890"/>
              <a:gd name="T17" fmla="*/ 2725599 h 4498190"/>
              <a:gd name="T18" fmla="*/ 1467919 w 2163890"/>
              <a:gd name="T19" fmla="*/ 2711289 h 4498190"/>
              <a:gd name="T20" fmla="*/ 1925743 w 2163890"/>
              <a:gd name="T21" fmla="*/ 1924048 h 4498190"/>
              <a:gd name="T22" fmla="*/ 2031920 w 2163890"/>
              <a:gd name="T23" fmla="*/ 1186559 h 4498190"/>
              <a:gd name="T24" fmla="*/ 1793888 w 2163890"/>
              <a:gd name="T25" fmla="*/ 431239 h 4498190"/>
              <a:gd name="T26" fmla="*/ 1325161 w 2163890"/>
              <a:gd name="T27" fmla="*/ 129859 h 4498190"/>
              <a:gd name="T28" fmla="*/ 1277008 w 2163890"/>
              <a:gd name="T29" fmla="*/ 1049 h 4498190"/>
              <a:gd name="T30" fmla="*/ 1834137 w 2163890"/>
              <a:gd name="T31" fmla="*/ 261066 h 4498190"/>
              <a:gd name="T32" fmla="*/ 2163775 w 2163890"/>
              <a:gd name="T33" fmla="*/ 1285845 h 4498190"/>
              <a:gd name="T34" fmla="*/ 1947753 w 2163890"/>
              <a:gd name="T35" fmla="*/ 2342545 h 4498190"/>
              <a:gd name="T36" fmla="*/ 1467919 w 2163890"/>
              <a:gd name="T37" fmla="*/ 2927693 h 4498190"/>
              <a:gd name="T38" fmla="*/ 1453347 w 2163890"/>
              <a:gd name="T39" fmla="*/ 2998580 h 4498190"/>
              <a:gd name="T40" fmla="*/ 1526510 w 2163890"/>
              <a:gd name="T41" fmla="*/ 3225550 h 4498190"/>
              <a:gd name="T42" fmla="*/ 1424001 w 2163890"/>
              <a:gd name="T43" fmla="*/ 3377891 h 4498190"/>
              <a:gd name="T44" fmla="*/ 1332497 w 2163890"/>
              <a:gd name="T45" fmla="*/ 3495009 h 4498190"/>
              <a:gd name="T46" fmla="*/ 1415378 w 2163890"/>
              <a:gd name="T47" fmla="*/ 4294375 h 4498190"/>
              <a:gd name="T48" fmla="*/ 1486046 w 2163890"/>
              <a:gd name="T49" fmla="*/ 4498190 h 4498190"/>
              <a:gd name="T50" fmla="*/ 1369815 w 2163890"/>
              <a:gd name="T51" fmla="*/ 4498190 h 4498190"/>
              <a:gd name="T52" fmla="*/ 1320048 w 2163890"/>
              <a:gd name="T53" fmla="*/ 4390301 h 4498190"/>
              <a:gd name="T54" fmla="*/ 1196974 w 2163890"/>
              <a:gd name="T55" fmla="*/ 3569418 h 4498190"/>
              <a:gd name="T56" fmla="*/ 1200642 w 2163890"/>
              <a:gd name="T57" fmla="*/ 3512620 h 4498190"/>
              <a:gd name="T58" fmla="*/ 1123710 w 2163890"/>
              <a:gd name="T59" fmla="*/ 3424122 h 4498190"/>
              <a:gd name="T60" fmla="*/ 988187 w 2163890"/>
              <a:gd name="T61" fmla="*/ 3229072 h 4498190"/>
              <a:gd name="T62" fmla="*/ 1021201 w 2163890"/>
              <a:gd name="T63" fmla="*/ 3172275 h 4498190"/>
              <a:gd name="T64" fmla="*/ 944269 w 2163890"/>
              <a:gd name="T65" fmla="*/ 2888727 h 4498190"/>
              <a:gd name="T66" fmla="*/ 160577 w 2163890"/>
              <a:gd name="T67" fmla="*/ 2023334 h 4498190"/>
              <a:gd name="T68" fmla="*/ 25054 w 2163890"/>
              <a:gd name="T69" fmla="*/ 1526905 h 4498190"/>
              <a:gd name="T70" fmla="*/ 105654 w 2163890"/>
              <a:gd name="T71" fmla="*/ 799983 h 4498190"/>
              <a:gd name="T72" fmla="*/ 585387 w 2163890"/>
              <a:gd name="T73" fmla="*/ 239712 h 4498190"/>
              <a:gd name="T74" fmla="*/ 1182301 w 2163890"/>
              <a:gd name="T75" fmla="*/ 12962 h 4498190"/>
              <a:gd name="T76" fmla="*/ 1277008 w 2163890"/>
              <a:gd name="T77" fmla="*/ 1049 h 449819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63890" h="4498190">
                <a:moveTo>
                  <a:pt x="1255565" y="2977226"/>
                </a:moveTo>
                <a:cubicBezTo>
                  <a:pt x="1303151" y="3069467"/>
                  <a:pt x="1116373" y="3179319"/>
                  <a:pt x="1266570" y="3239639"/>
                </a:cubicBezTo>
                <a:cubicBezTo>
                  <a:pt x="1402093" y="3190107"/>
                  <a:pt x="1358073" y="3111955"/>
                  <a:pt x="1321492" y="3037546"/>
                </a:cubicBezTo>
                <a:cubicBezTo>
                  <a:pt x="1310487" y="3012669"/>
                  <a:pt x="1277575" y="2998580"/>
                  <a:pt x="1255565" y="2977226"/>
                </a:cubicBezTo>
                <a:close/>
                <a:moveTo>
                  <a:pt x="1325161" y="129859"/>
                </a:moveTo>
                <a:cubicBezTo>
                  <a:pt x="918591" y="108505"/>
                  <a:pt x="607397" y="300032"/>
                  <a:pt x="372931" y="590845"/>
                </a:cubicBezTo>
                <a:cubicBezTo>
                  <a:pt x="79976" y="963111"/>
                  <a:pt x="68971" y="1395698"/>
                  <a:pt x="219168" y="1817717"/>
                </a:cubicBezTo>
                <a:cubicBezTo>
                  <a:pt x="358360" y="2207816"/>
                  <a:pt x="600060" y="2537594"/>
                  <a:pt x="977182" y="2761042"/>
                </a:cubicBezTo>
                <a:cubicBezTo>
                  <a:pt x="1222550" y="2906339"/>
                  <a:pt x="1244560" y="2913383"/>
                  <a:pt x="1453347" y="2725599"/>
                </a:cubicBezTo>
                <a:cubicBezTo>
                  <a:pt x="1457016" y="2722077"/>
                  <a:pt x="1464251" y="2714812"/>
                  <a:pt x="1467919" y="2711289"/>
                </a:cubicBezTo>
                <a:cubicBezTo>
                  <a:pt x="1742634" y="2516240"/>
                  <a:pt x="1852479" y="2221905"/>
                  <a:pt x="1925743" y="1924048"/>
                </a:cubicBezTo>
                <a:cubicBezTo>
                  <a:pt x="1995339" y="1672421"/>
                  <a:pt x="2006344" y="1402963"/>
                  <a:pt x="2031920" y="1186559"/>
                </a:cubicBezTo>
                <a:cubicBezTo>
                  <a:pt x="1984334" y="888702"/>
                  <a:pt x="1947753" y="640378"/>
                  <a:pt x="1793888" y="431239"/>
                </a:cubicBezTo>
                <a:cubicBezTo>
                  <a:pt x="1680375" y="271633"/>
                  <a:pt x="1544851" y="140426"/>
                  <a:pt x="1325161" y="129859"/>
                </a:cubicBezTo>
                <a:close/>
                <a:moveTo>
                  <a:pt x="1277008" y="1049"/>
                </a:moveTo>
                <a:cubicBezTo>
                  <a:pt x="1494515" y="-11189"/>
                  <a:pt x="1686756" y="84234"/>
                  <a:pt x="1834137" y="261066"/>
                </a:cubicBezTo>
                <a:cubicBezTo>
                  <a:pt x="2075838" y="548357"/>
                  <a:pt x="2145433" y="768062"/>
                  <a:pt x="2163775" y="1285845"/>
                </a:cubicBezTo>
                <a:cubicBezTo>
                  <a:pt x="2167443" y="1665377"/>
                  <a:pt x="2083174" y="2005722"/>
                  <a:pt x="1947753" y="2342545"/>
                </a:cubicBezTo>
                <a:cubicBezTo>
                  <a:pt x="1848811" y="2590870"/>
                  <a:pt x="1643793" y="2746733"/>
                  <a:pt x="1467919" y="2927693"/>
                </a:cubicBezTo>
                <a:cubicBezTo>
                  <a:pt x="1453347" y="2941782"/>
                  <a:pt x="1446011" y="2977226"/>
                  <a:pt x="1453347" y="2998580"/>
                </a:cubicBezTo>
                <a:cubicBezTo>
                  <a:pt x="1475255" y="3076511"/>
                  <a:pt x="1511938" y="3147398"/>
                  <a:pt x="1526510" y="3225550"/>
                </a:cubicBezTo>
                <a:cubicBezTo>
                  <a:pt x="1537515" y="3296437"/>
                  <a:pt x="1537515" y="3367324"/>
                  <a:pt x="1424001" y="3377891"/>
                </a:cubicBezTo>
                <a:cubicBezTo>
                  <a:pt x="1387420" y="3381634"/>
                  <a:pt x="1336166" y="3452520"/>
                  <a:pt x="1332497" y="3495009"/>
                </a:cubicBezTo>
                <a:cubicBezTo>
                  <a:pt x="1304985" y="3768925"/>
                  <a:pt x="1339318" y="4034916"/>
                  <a:pt x="1415378" y="4294375"/>
                </a:cubicBezTo>
                <a:lnTo>
                  <a:pt x="1486046" y="4498190"/>
                </a:lnTo>
                <a:lnTo>
                  <a:pt x="1369815" y="4498190"/>
                </a:lnTo>
                <a:lnTo>
                  <a:pt x="1320048" y="4390301"/>
                </a:lnTo>
                <a:cubicBezTo>
                  <a:pt x="1222366" y="4128685"/>
                  <a:pt x="1185969" y="3854067"/>
                  <a:pt x="1196974" y="3569418"/>
                </a:cubicBezTo>
                <a:cubicBezTo>
                  <a:pt x="1196974" y="3551806"/>
                  <a:pt x="1196974" y="3530452"/>
                  <a:pt x="1200642" y="3512620"/>
                </a:cubicBezTo>
                <a:cubicBezTo>
                  <a:pt x="1226219" y="3441733"/>
                  <a:pt x="1189637" y="3420599"/>
                  <a:pt x="1123710" y="3424122"/>
                </a:cubicBezTo>
                <a:cubicBezTo>
                  <a:pt x="962610" y="3431166"/>
                  <a:pt x="918591" y="3370846"/>
                  <a:pt x="988187" y="3229072"/>
                </a:cubicBezTo>
                <a:cubicBezTo>
                  <a:pt x="999191" y="3207718"/>
                  <a:pt x="1010196" y="3190107"/>
                  <a:pt x="1021201" y="3172275"/>
                </a:cubicBezTo>
                <a:cubicBezTo>
                  <a:pt x="1112705" y="2998580"/>
                  <a:pt x="1112705" y="2995057"/>
                  <a:pt x="944269" y="2888727"/>
                </a:cubicBezTo>
                <a:cubicBezTo>
                  <a:pt x="600060" y="2672324"/>
                  <a:pt x="329013" y="2385033"/>
                  <a:pt x="160577" y="2023334"/>
                </a:cubicBezTo>
                <a:cubicBezTo>
                  <a:pt x="87313" y="1867470"/>
                  <a:pt x="61635" y="1693555"/>
                  <a:pt x="25054" y="1526905"/>
                </a:cubicBezTo>
                <a:cubicBezTo>
                  <a:pt x="-33537" y="1275278"/>
                  <a:pt x="17717" y="1033998"/>
                  <a:pt x="105654" y="799983"/>
                </a:cubicBezTo>
                <a:cubicBezTo>
                  <a:pt x="193490" y="558924"/>
                  <a:pt x="351023" y="360352"/>
                  <a:pt x="585387" y="239712"/>
                </a:cubicBezTo>
                <a:cubicBezTo>
                  <a:pt x="772164" y="143949"/>
                  <a:pt x="973615" y="51928"/>
                  <a:pt x="1182301" y="12962"/>
                </a:cubicBezTo>
                <a:cubicBezTo>
                  <a:pt x="1214348" y="6743"/>
                  <a:pt x="1245936" y="2797"/>
                  <a:pt x="1277008" y="10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D2D623B5-261F-44CC-B43B-9F42B8AEC9BE}"/>
              </a:ext>
            </a:extLst>
          </p:cNvPr>
          <p:cNvSpPr>
            <a:spLocks/>
          </p:cNvSpPr>
          <p:nvPr userDrawn="1"/>
        </p:nvSpPr>
        <p:spPr bwMode="auto">
          <a:xfrm>
            <a:off x="11033125" y="3095625"/>
            <a:ext cx="863600" cy="531813"/>
          </a:xfrm>
          <a:custGeom>
            <a:avLst/>
            <a:gdLst>
              <a:gd name="T0" fmla="*/ 431689 w 21531"/>
              <a:gd name="T1" fmla="*/ 265732 h 20313"/>
              <a:gd name="T2" fmla="*/ 431689 w 21531"/>
              <a:gd name="T3" fmla="*/ 265732 h 20313"/>
              <a:gd name="T4" fmla="*/ 431689 w 21531"/>
              <a:gd name="T5" fmla="*/ 265732 h 20313"/>
              <a:gd name="T6" fmla="*/ 431689 w 21531"/>
              <a:gd name="T7" fmla="*/ 265732 h 20313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31" h="20313" extrusionOk="0">
                <a:moveTo>
                  <a:pt x="17736" y="4233"/>
                </a:moveTo>
                <a:cubicBezTo>
                  <a:pt x="17166" y="4621"/>
                  <a:pt x="16659" y="5106"/>
                  <a:pt x="16121" y="5349"/>
                </a:cubicBezTo>
                <a:cubicBezTo>
                  <a:pt x="15836" y="5446"/>
                  <a:pt x="15456" y="5155"/>
                  <a:pt x="15139" y="5058"/>
                </a:cubicBezTo>
                <a:cubicBezTo>
                  <a:pt x="15266" y="4524"/>
                  <a:pt x="15266" y="3747"/>
                  <a:pt x="15487" y="3456"/>
                </a:cubicBezTo>
                <a:cubicBezTo>
                  <a:pt x="16501" y="2291"/>
                  <a:pt x="17609" y="1272"/>
                  <a:pt x="18655" y="204"/>
                </a:cubicBezTo>
                <a:cubicBezTo>
                  <a:pt x="19193" y="-330"/>
                  <a:pt x="20016" y="204"/>
                  <a:pt x="20365" y="1563"/>
                </a:cubicBezTo>
                <a:cubicBezTo>
                  <a:pt x="20808" y="3262"/>
                  <a:pt x="21188" y="5009"/>
                  <a:pt x="21505" y="6708"/>
                </a:cubicBezTo>
                <a:cubicBezTo>
                  <a:pt x="21600" y="7096"/>
                  <a:pt x="21410" y="7630"/>
                  <a:pt x="21347" y="8116"/>
                </a:cubicBezTo>
                <a:cubicBezTo>
                  <a:pt x="21030" y="7922"/>
                  <a:pt x="20587" y="7873"/>
                  <a:pt x="20396" y="7533"/>
                </a:cubicBezTo>
                <a:cubicBezTo>
                  <a:pt x="19921" y="6805"/>
                  <a:pt x="19573" y="5932"/>
                  <a:pt x="19130" y="5009"/>
                </a:cubicBezTo>
                <a:cubicBezTo>
                  <a:pt x="18845" y="5737"/>
                  <a:pt x="18560" y="6514"/>
                  <a:pt x="18274" y="7242"/>
                </a:cubicBezTo>
                <a:cubicBezTo>
                  <a:pt x="16881" y="10640"/>
                  <a:pt x="14854" y="12533"/>
                  <a:pt x="12352" y="13455"/>
                </a:cubicBezTo>
                <a:cubicBezTo>
                  <a:pt x="11877" y="13649"/>
                  <a:pt x="11433" y="14232"/>
                  <a:pt x="11053" y="14766"/>
                </a:cubicBezTo>
                <a:cubicBezTo>
                  <a:pt x="8140" y="18794"/>
                  <a:pt x="4877" y="21270"/>
                  <a:pt x="823" y="19959"/>
                </a:cubicBezTo>
                <a:cubicBezTo>
                  <a:pt x="507" y="19862"/>
                  <a:pt x="285" y="19037"/>
                  <a:pt x="0" y="18552"/>
                </a:cubicBezTo>
                <a:cubicBezTo>
                  <a:pt x="348" y="18455"/>
                  <a:pt x="697" y="18212"/>
                  <a:pt x="1013" y="18261"/>
                </a:cubicBezTo>
                <a:cubicBezTo>
                  <a:pt x="4371" y="18940"/>
                  <a:pt x="7158" y="16999"/>
                  <a:pt x="9596" y="13698"/>
                </a:cubicBezTo>
                <a:cubicBezTo>
                  <a:pt x="9691" y="13552"/>
                  <a:pt x="9596" y="12824"/>
                  <a:pt x="9470" y="12630"/>
                </a:cubicBezTo>
                <a:cubicBezTo>
                  <a:pt x="8710" y="11611"/>
                  <a:pt x="7791" y="10931"/>
                  <a:pt x="7823" y="8941"/>
                </a:cubicBezTo>
                <a:cubicBezTo>
                  <a:pt x="7886" y="6174"/>
                  <a:pt x="9343" y="5495"/>
                  <a:pt x="10642" y="5980"/>
                </a:cubicBezTo>
                <a:cubicBezTo>
                  <a:pt x="11813" y="6417"/>
                  <a:pt x="12827" y="8698"/>
                  <a:pt x="12827" y="10543"/>
                </a:cubicBezTo>
                <a:cubicBezTo>
                  <a:pt x="14221" y="10834"/>
                  <a:pt x="17039" y="7194"/>
                  <a:pt x="17736" y="4233"/>
                </a:cubicBezTo>
                <a:close/>
                <a:moveTo>
                  <a:pt x="11718" y="9621"/>
                </a:moveTo>
                <a:cubicBezTo>
                  <a:pt x="11085" y="8892"/>
                  <a:pt x="10737" y="8164"/>
                  <a:pt x="10262" y="7970"/>
                </a:cubicBezTo>
                <a:cubicBezTo>
                  <a:pt x="10008" y="7873"/>
                  <a:pt x="9343" y="8601"/>
                  <a:pt x="9311" y="8990"/>
                </a:cubicBezTo>
                <a:cubicBezTo>
                  <a:pt x="9280" y="10154"/>
                  <a:pt x="9818" y="10931"/>
                  <a:pt x="10610" y="10883"/>
                </a:cubicBezTo>
                <a:cubicBezTo>
                  <a:pt x="10895" y="10931"/>
                  <a:pt x="11180" y="10300"/>
                  <a:pt x="11718" y="96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8" name="Shape">
            <a:extLst>
              <a:ext uri="{FF2B5EF4-FFF2-40B4-BE49-F238E27FC236}">
                <a16:creationId xmlns:a16="http://schemas.microsoft.com/office/drawing/2014/main" id="{3AB8922A-1B0C-41DA-86E7-9668DB7BC6BE}"/>
              </a:ext>
            </a:extLst>
          </p:cNvPr>
          <p:cNvSpPr>
            <a:spLocks/>
          </p:cNvSpPr>
          <p:nvPr userDrawn="1"/>
        </p:nvSpPr>
        <p:spPr bwMode="auto">
          <a:xfrm>
            <a:off x="10169525" y="5595938"/>
            <a:ext cx="800100" cy="795337"/>
          </a:xfrm>
          <a:custGeom>
            <a:avLst/>
            <a:gdLst>
              <a:gd name="T0" fmla="*/ 400466 w 21418"/>
              <a:gd name="T1" fmla="*/ 397632 h 21572"/>
              <a:gd name="T2" fmla="*/ 400466 w 21418"/>
              <a:gd name="T3" fmla="*/ 397632 h 21572"/>
              <a:gd name="T4" fmla="*/ 400466 w 21418"/>
              <a:gd name="T5" fmla="*/ 397632 h 21572"/>
              <a:gd name="T6" fmla="*/ 400466 w 21418"/>
              <a:gd name="T7" fmla="*/ 397632 h 2157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18" h="21572" extrusionOk="0">
                <a:moveTo>
                  <a:pt x="12622" y="0"/>
                </a:moveTo>
                <a:cubicBezTo>
                  <a:pt x="12961" y="34"/>
                  <a:pt x="13301" y="34"/>
                  <a:pt x="13607" y="69"/>
                </a:cubicBezTo>
                <a:cubicBezTo>
                  <a:pt x="14660" y="69"/>
                  <a:pt x="15644" y="379"/>
                  <a:pt x="16561" y="792"/>
                </a:cubicBezTo>
                <a:cubicBezTo>
                  <a:pt x="17716" y="1309"/>
                  <a:pt x="18735" y="2033"/>
                  <a:pt x="19618" y="2928"/>
                </a:cubicBezTo>
                <a:cubicBezTo>
                  <a:pt x="19890" y="3204"/>
                  <a:pt x="20094" y="3514"/>
                  <a:pt x="20263" y="3858"/>
                </a:cubicBezTo>
                <a:cubicBezTo>
                  <a:pt x="20875" y="4926"/>
                  <a:pt x="21316" y="6029"/>
                  <a:pt x="21350" y="7303"/>
                </a:cubicBezTo>
                <a:cubicBezTo>
                  <a:pt x="21384" y="8199"/>
                  <a:pt x="21486" y="9060"/>
                  <a:pt x="21350" y="9956"/>
                </a:cubicBezTo>
                <a:cubicBezTo>
                  <a:pt x="21248" y="10679"/>
                  <a:pt x="21282" y="11437"/>
                  <a:pt x="21248" y="12161"/>
                </a:cubicBezTo>
                <a:cubicBezTo>
                  <a:pt x="21248" y="12264"/>
                  <a:pt x="21214" y="12367"/>
                  <a:pt x="21214" y="12471"/>
                </a:cubicBezTo>
                <a:cubicBezTo>
                  <a:pt x="21011" y="13229"/>
                  <a:pt x="20773" y="13952"/>
                  <a:pt x="20569" y="14710"/>
                </a:cubicBezTo>
                <a:cubicBezTo>
                  <a:pt x="20569" y="14745"/>
                  <a:pt x="20535" y="14813"/>
                  <a:pt x="20535" y="14813"/>
                </a:cubicBezTo>
                <a:cubicBezTo>
                  <a:pt x="20094" y="15261"/>
                  <a:pt x="19924" y="15916"/>
                  <a:pt x="19482" y="16364"/>
                </a:cubicBezTo>
                <a:cubicBezTo>
                  <a:pt x="19109" y="16743"/>
                  <a:pt x="18769" y="17156"/>
                  <a:pt x="18463" y="17569"/>
                </a:cubicBezTo>
                <a:cubicBezTo>
                  <a:pt x="18056" y="18155"/>
                  <a:pt x="17546" y="18568"/>
                  <a:pt x="17003" y="19016"/>
                </a:cubicBezTo>
                <a:cubicBezTo>
                  <a:pt x="16460" y="19464"/>
                  <a:pt x="15916" y="19843"/>
                  <a:pt x="15339" y="20188"/>
                </a:cubicBezTo>
                <a:cubicBezTo>
                  <a:pt x="14897" y="20463"/>
                  <a:pt x="14456" y="20704"/>
                  <a:pt x="13946" y="20808"/>
                </a:cubicBezTo>
                <a:cubicBezTo>
                  <a:pt x="13335" y="20945"/>
                  <a:pt x="12758" y="21152"/>
                  <a:pt x="12146" y="21324"/>
                </a:cubicBezTo>
                <a:cubicBezTo>
                  <a:pt x="11637" y="21497"/>
                  <a:pt x="11094" y="21600"/>
                  <a:pt x="10550" y="21566"/>
                </a:cubicBezTo>
                <a:cubicBezTo>
                  <a:pt x="9463" y="21531"/>
                  <a:pt x="8377" y="21462"/>
                  <a:pt x="7358" y="21118"/>
                </a:cubicBezTo>
                <a:cubicBezTo>
                  <a:pt x="6543" y="20842"/>
                  <a:pt x="5761" y="20463"/>
                  <a:pt x="5048" y="20015"/>
                </a:cubicBezTo>
                <a:cubicBezTo>
                  <a:pt x="4675" y="19774"/>
                  <a:pt x="4301" y="19567"/>
                  <a:pt x="3928" y="19361"/>
                </a:cubicBezTo>
                <a:cubicBezTo>
                  <a:pt x="3622" y="19189"/>
                  <a:pt x="3384" y="19016"/>
                  <a:pt x="3146" y="18741"/>
                </a:cubicBezTo>
                <a:cubicBezTo>
                  <a:pt x="2943" y="18500"/>
                  <a:pt x="2671" y="18258"/>
                  <a:pt x="2399" y="18086"/>
                </a:cubicBezTo>
                <a:cubicBezTo>
                  <a:pt x="2060" y="17879"/>
                  <a:pt x="1822" y="17638"/>
                  <a:pt x="1720" y="17294"/>
                </a:cubicBezTo>
                <a:cubicBezTo>
                  <a:pt x="1516" y="16570"/>
                  <a:pt x="1109" y="15916"/>
                  <a:pt x="769" y="15227"/>
                </a:cubicBezTo>
                <a:cubicBezTo>
                  <a:pt x="497" y="14676"/>
                  <a:pt x="328" y="14124"/>
                  <a:pt x="260" y="13539"/>
                </a:cubicBezTo>
                <a:cubicBezTo>
                  <a:pt x="260" y="13401"/>
                  <a:pt x="260" y="13298"/>
                  <a:pt x="226" y="13160"/>
                </a:cubicBezTo>
                <a:cubicBezTo>
                  <a:pt x="-114" y="12057"/>
                  <a:pt x="22" y="10921"/>
                  <a:pt x="56" y="9818"/>
                </a:cubicBezTo>
                <a:cubicBezTo>
                  <a:pt x="56" y="9370"/>
                  <a:pt x="226" y="8923"/>
                  <a:pt x="328" y="8475"/>
                </a:cubicBezTo>
                <a:cubicBezTo>
                  <a:pt x="531" y="7510"/>
                  <a:pt x="1007" y="6683"/>
                  <a:pt x="1482" y="5822"/>
                </a:cubicBezTo>
                <a:cubicBezTo>
                  <a:pt x="1516" y="5753"/>
                  <a:pt x="1584" y="5684"/>
                  <a:pt x="1618" y="5615"/>
                </a:cubicBezTo>
                <a:cubicBezTo>
                  <a:pt x="2128" y="5064"/>
                  <a:pt x="2671" y="4547"/>
                  <a:pt x="3180" y="3996"/>
                </a:cubicBezTo>
                <a:cubicBezTo>
                  <a:pt x="3282" y="3893"/>
                  <a:pt x="3384" y="3824"/>
                  <a:pt x="3452" y="3721"/>
                </a:cubicBezTo>
                <a:cubicBezTo>
                  <a:pt x="3928" y="2928"/>
                  <a:pt x="4709" y="2446"/>
                  <a:pt x="5456" y="1929"/>
                </a:cubicBezTo>
                <a:cubicBezTo>
                  <a:pt x="5592" y="1860"/>
                  <a:pt x="5694" y="1791"/>
                  <a:pt x="5829" y="1688"/>
                </a:cubicBezTo>
                <a:cubicBezTo>
                  <a:pt x="6305" y="1309"/>
                  <a:pt x="6848" y="1068"/>
                  <a:pt x="7460" y="930"/>
                </a:cubicBezTo>
                <a:cubicBezTo>
                  <a:pt x="7629" y="896"/>
                  <a:pt x="7799" y="861"/>
                  <a:pt x="7935" y="758"/>
                </a:cubicBezTo>
                <a:cubicBezTo>
                  <a:pt x="8444" y="448"/>
                  <a:pt x="9022" y="310"/>
                  <a:pt x="9565" y="138"/>
                </a:cubicBezTo>
                <a:cubicBezTo>
                  <a:pt x="9701" y="103"/>
                  <a:pt x="9837" y="34"/>
                  <a:pt x="10007" y="34"/>
                </a:cubicBezTo>
                <a:cubicBezTo>
                  <a:pt x="10856" y="69"/>
                  <a:pt x="11739" y="34"/>
                  <a:pt x="12622" y="0"/>
                </a:cubicBezTo>
                <a:cubicBezTo>
                  <a:pt x="12622" y="0"/>
                  <a:pt x="12622" y="0"/>
                  <a:pt x="12622" y="0"/>
                </a:cubicBezTo>
                <a:close/>
                <a:moveTo>
                  <a:pt x="12995" y="14055"/>
                </a:moveTo>
                <a:cubicBezTo>
                  <a:pt x="14082" y="13987"/>
                  <a:pt x="15203" y="13987"/>
                  <a:pt x="16290" y="13883"/>
                </a:cubicBezTo>
                <a:cubicBezTo>
                  <a:pt x="16935" y="13814"/>
                  <a:pt x="17614" y="13677"/>
                  <a:pt x="18260" y="13504"/>
                </a:cubicBezTo>
                <a:cubicBezTo>
                  <a:pt x="18633" y="13401"/>
                  <a:pt x="18973" y="13263"/>
                  <a:pt x="19346" y="13263"/>
                </a:cubicBezTo>
                <a:cubicBezTo>
                  <a:pt x="19686" y="13263"/>
                  <a:pt x="19856" y="13091"/>
                  <a:pt x="19890" y="12781"/>
                </a:cubicBezTo>
                <a:cubicBezTo>
                  <a:pt x="19958" y="12299"/>
                  <a:pt x="20060" y="11816"/>
                  <a:pt x="20094" y="11334"/>
                </a:cubicBezTo>
                <a:cubicBezTo>
                  <a:pt x="20161" y="10611"/>
                  <a:pt x="20060" y="9887"/>
                  <a:pt x="20297" y="9198"/>
                </a:cubicBezTo>
                <a:cubicBezTo>
                  <a:pt x="20399" y="8922"/>
                  <a:pt x="20263" y="8647"/>
                  <a:pt x="19992" y="8509"/>
                </a:cubicBezTo>
                <a:cubicBezTo>
                  <a:pt x="19720" y="8371"/>
                  <a:pt x="19448" y="8268"/>
                  <a:pt x="19177" y="8165"/>
                </a:cubicBezTo>
                <a:cubicBezTo>
                  <a:pt x="18090" y="7786"/>
                  <a:pt x="17037" y="8061"/>
                  <a:pt x="15984" y="8337"/>
                </a:cubicBezTo>
                <a:cubicBezTo>
                  <a:pt x="15678" y="8406"/>
                  <a:pt x="15373" y="8578"/>
                  <a:pt x="15033" y="8647"/>
                </a:cubicBezTo>
                <a:cubicBezTo>
                  <a:pt x="14693" y="8750"/>
                  <a:pt x="14388" y="8888"/>
                  <a:pt x="14082" y="9129"/>
                </a:cubicBezTo>
                <a:cubicBezTo>
                  <a:pt x="13505" y="9543"/>
                  <a:pt x="12927" y="9956"/>
                  <a:pt x="12282" y="10266"/>
                </a:cubicBezTo>
                <a:cubicBezTo>
                  <a:pt x="11807" y="10507"/>
                  <a:pt x="11297" y="10576"/>
                  <a:pt x="10788" y="10748"/>
                </a:cubicBezTo>
                <a:cubicBezTo>
                  <a:pt x="10482" y="10852"/>
                  <a:pt x="10177" y="10852"/>
                  <a:pt x="9871" y="10817"/>
                </a:cubicBezTo>
                <a:cubicBezTo>
                  <a:pt x="9361" y="10748"/>
                  <a:pt x="8920" y="10542"/>
                  <a:pt x="8478" y="10300"/>
                </a:cubicBezTo>
                <a:cubicBezTo>
                  <a:pt x="8275" y="10197"/>
                  <a:pt x="8173" y="10266"/>
                  <a:pt x="8105" y="10473"/>
                </a:cubicBezTo>
                <a:cubicBezTo>
                  <a:pt x="7935" y="10921"/>
                  <a:pt x="7799" y="11403"/>
                  <a:pt x="7629" y="11851"/>
                </a:cubicBezTo>
                <a:cubicBezTo>
                  <a:pt x="7561" y="12023"/>
                  <a:pt x="7561" y="12195"/>
                  <a:pt x="7527" y="12333"/>
                </a:cubicBezTo>
                <a:cubicBezTo>
                  <a:pt x="7460" y="12609"/>
                  <a:pt x="7561" y="12850"/>
                  <a:pt x="7833" y="12953"/>
                </a:cubicBezTo>
                <a:cubicBezTo>
                  <a:pt x="8309" y="13160"/>
                  <a:pt x="8750" y="13332"/>
                  <a:pt x="9226" y="13504"/>
                </a:cubicBezTo>
                <a:cubicBezTo>
                  <a:pt x="9803" y="13677"/>
                  <a:pt x="10414" y="13745"/>
                  <a:pt x="10992" y="13883"/>
                </a:cubicBezTo>
                <a:cubicBezTo>
                  <a:pt x="11671" y="13987"/>
                  <a:pt x="12350" y="14055"/>
                  <a:pt x="12995" y="14055"/>
                </a:cubicBezTo>
                <a:close/>
                <a:moveTo>
                  <a:pt x="20128" y="6304"/>
                </a:moveTo>
                <a:cubicBezTo>
                  <a:pt x="20094" y="6167"/>
                  <a:pt x="20026" y="5856"/>
                  <a:pt x="19890" y="5581"/>
                </a:cubicBezTo>
                <a:cubicBezTo>
                  <a:pt x="19652" y="5099"/>
                  <a:pt x="19346" y="4616"/>
                  <a:pt x="19109" y="4134"/>
                </a:cubicBezTo>
                <a:cubicBezTo>
                  <a:pt x="18803" y="3548"/>
                  <a:pt x="18260" y="3169"/>
                  <a:pt x="17750" y="2756"/>
                </a:cubicBezTo>
                <a:cubicBezTo>
                  <a:pt x="17037" y="2170"/>
                  <a:pt x="16256" y="1722"/>
                  <a:pt x="15407" y="1447"/>
                </a:cubicBezTo>
                <a:cubicBezTo>
                  <a:pt x="15203" y="1378"/>
                  <a:pt x="14965" y="1344"/>
                  <a:pt x="14728" y="1309"/>
                </a:cubicBezTo>
                <a:cubicBezTo>
                  <a:pt x="14558" y="1275"/>
                  <a:pt x="14524" y="1344"/>
                  <a:pt x="14558" y="1550"/>
                </a:cubicBezTo>
                <a:cubicBezTo>
                  <a:pt x="14626" y="1998"/>
                  <a:pt x="14626" y="2033"/>
                  <a:pt x="14252" y="2274"/>
                </a:cubicBezTo>
                <a:cubicBezTo>
                  <a:pt x="14184" y="2308"/>
                  <a:pt x="14150" y="2343"/>
                  <a:pt x="14082" y="2377"/>
                </a:cubicBezTo>
                <a:cubicBezTo>
                  <a:pt x="13607" y="2653"/>
                  <a:pt x="13097" y="2928"/>
                  <a:pt x="12622" y="3238"/>
                </a:cubicBezTo>
                <a:cubicBezTo>
                  <a:pt x="11841" y="3755"/>
                  <a:pt x="11060" y="4272"/>
                  <a:pt x="10686" y="5202"/>
                </a:cubicBezTo>
                <a:cubicBezTo>
                  <a:pt x="10686" y="5236"/>
                  <a:pt x="10652" y="5236"/>
                  <a:pt x="10652" y="5271"/>
                </a:cubicBezTo>
                <a:cubicBezTo>
                  <a:pt x="10109" y="5891"/>
                  <a:pt x="9735" y="6649"/>
                  <a:pt x="9327" y="7338"/>
                </a:cubicBezTo>
                <a:cubicBezTo>
                  <a:pt x="9124" y="7682"/>
                  <a:pt x="8988" y="8061"/>
                  <a:pt x="8852" y="8440"/>
                </a:cubicBezTo>
                <a:cubicBezTo>
                  <a:pt x="8750" y="8681"/>
                  <a:pt x="8818" y="8750"/>
                  <a:pt x="9056" y="8888"/>
                </a:cubicBezTo>
                <a:cubicBezTo>
                  <a:pt x="9905" y="9405"/>
                  <a:pt x="10788" y="9233"/>
                  <a:pt x="11671" y="9095"/>
                </a:cubicBezTo>
                <a:cubicBezTo>
                  <a:pt x="11739" y="9095"/>
                  <a:pt x="11807" y="9026"/>
                  <a:pt x="11875" y="8991"/>
                </a:cubicBezTo>
                <a:cubicBezTo>
                  <a:pt x="13233" y="8027"/>
                  <a:pt x="14829" y="7510"/>
                  <a:pt x="16358" y="6890"/>
                </a:cubicBezTo>
                <a:cubicBezTo>
                  <a:pt x="16460" y="6856"/>
                  <a:pt x="16561" y="6821"/>
                  <a:pt x="16663" y="6821"/>
                </a:cubicBezTo>
                <a:cubicBezTo>
                  <a:pt x="17682" y="6821"/>
                  <a:pt x="18701" y="6683"/>
                  <a:pt x="19720" y="6890"/>
                </a:cubicBezTo>
                <a:cubicBezTo>
                  <a:pt x="19992" y="6855"/>
                  <a:pt x="20094" y="6752"/>
                  <a:pt x="20128" y="6304"/>
                </a:cubicBezTo>
                <a:close/>
                <a:moveTo>
                  <a:pt x="7561" y="14400"/>
                </a:moveTo>
                <a:cubicBezTo>
                  <a:pt x="7494" y="14434"/>
                  <a:pt x="7426" y="14434"/>
                  <a:pt x="7392" y="14469"/>
                </a:cubicBezTo>
                <a:cubicBezTo>
                  <a:pt x="7188" y="14676"/>
                  <a:pt x="7256" y="14951"/>
                  <a:pt x="7290" y="15192"/>
                </a:cubicBezTo>
                <a:cubicBezTo>
                  <a:pt x="7324" y="15399"/>
                  <a:pt x="7426" y="15468"/>
                  <a:pt x="7629" y="15537"/>
                </a:cubicBezTo>
                <a:cubicBezTo>
                  <a:pt x="8377" y="15744"/>
                  <a:pt x="9124" y="15985"/>
                  <a:pt x="9837" y="16226"/>
                </a:cubicBezTo>
                <a:cubicBezTo>
                  <a:pt x="10448" y="16433"/>
                  <a:pt x="10992" y="16743"/>
                  <a:pt x="11331" y="17294"/>
                </a:cubicBezTo>
                <a:cubicBezTo>
                  <a:pt x="11739" y="17948"/>
                  <a:pt x="12384" y="18293"/>
                  <a:pt x="13029" y="18672"/>
                </a:cubicBezTo>
                <a:cubicBezTo>
                  <a:pt x="13131" y="18741"/>
                  <a:pt x="13267" y="18775"/>
                  <a:pt x="13403" y="18775"/>
                </a:cubicBezTo>
                <a:cubicBezTo>
                  <a:pt x="13844" y="18775"/>
                  <a:pt x="14218" y="18878"/>
                  <a:pt x="14592" y="19120"/>
                </a:cubicBezTo>
                <a:cubicBezTo>
                  <a:pt x="14795" y="19257"/>
                  <a:pt x="15033" y="19257"/>
                  <a:pt x="15237" y="19120"/>
                </a:cubicBezTo>
                <a:cubicBezTo>
                  <a:pt x="15848" y="18706"/>
                  <a:pt x="16494" y="18327"/>
                  <a:pt x="16969" y="17776"/>
                </a:cubicBezTo>
                <a:cubicBezTo>
                  <a:pt x="17512" y="17190"/>
                  <a:pt x="18022" y="16570"/>
                  <a:pt x="18531" y="15950"/>
                </a:cubicBezTo>
                <a:cubicBezTo>
                  <a:pt x="18667" y="15778"/>
                  <a:pt x="18769" y="15606"/>
                  <a:pt x="18871" y="15433"/>
                </a:cubicBezTo>
                <a:cubicBezTo>
                  <a:pt x="19007" y="15192"/>
                  <a:pt x="18905" y="15055"/>
                  <a:pt x="18667" y="15055"/>
                </a:cubicBezTo>
                <a:cubicBezTo>
                  <a:pt x="18124" y="15089"/>
                  <a:pt x="17580" y="15123"/>
                  <a:pt x="17037" y="15192"/>
                </a:cubicBezTo>
                <a:cubicBezTo>
                  <a:pt x="16629" y="15227"/>
                  <a:pt x="16256" y="15330"/>
                  <a:pt x="15848" y="15330"/>
                </a:cubicBezTo>
                <a:cubicBezTo>
                  <a:pt x="14048" y="15296"/>
                  <a:pt x="12282" y="15537"/>
                  <a:pt x="10482" y="15123"/>
                </a:cubicBezTo>
                <a:cubicBezTo>
                  <a:pt x="9633" y="14951"/>
                  <a:pt x="8818" y="14779"/>
                  <a:pt x="8003" y="14538"/>
                </a:cubicBezTo>
                <a:cubicBezTo>
                  <a:pt x="7833" y="14469"/>
                  <a:pt x="7697" y="14434"/>
                  <a:pt x="7561" y="14400"/>
                </a:cubicBezTo>
                <a:close/>
                <a:moveTo>
                  <a:pt x="6950" y="9198"/>
                </a:moveTo>
                <a:cubicBezTo>
                  <a:pt x="6950" y="8854"/>
                  <a:pt x="6780" y="8578"/>
                  <a:pt x="6577" y="8337"/>
                </a:cubicBezTo>
                <a:cubicBezTo>
                  <a:pt x="6339" y="8027"/>
                  <a:pt x="6169" y="7648"/>
                  <a:pt x="6067" y="7269"/>
                </a:cubicBezTo>
                <a:cubicBezTo>
                  <a:pt x="5795" y="6442"/>
                  <a:pt x="5286" y="5719"/>
                  <a:pt x="4743" y="5064"/>
                </a:cubicBezTo>
                <a:cubicBezTo>
                  <a:pt x="4471" y="4754"/>
                  <a:pt x="4233" y="4754"/>
                  <a:pt x="3961" y="5064"/>
                </a:cubicBezTo>
                <a:cubicBezTo>
                  <a:pt x="3724" y="5340"/>
                  <a:pt x="3452" y="5546"/>
                  <a:pt x="3112" y="5684"/>
                </a:cubicBezTo>
                <a:cubicBezTo>
                  <a:pt x="2977" y="5753"/>
                  <a:pt x="2841" y="5856"/>
                  <a:pt x="2739" y="5994"/>
                </a:cubicBezTo>
                <a:cubicBezTo>
                  <a:pt x="2161" y="6683"/>
                  <a:pt x="1958" y="7510"/>
                  <a:pt x="1686" y="8337"/>
                </a:cubicBezTo>
                <a:cubicBezTo>
                  <a:pt x="1652" y="8406"/>
                  <a:pt x="1686" y="8509"/>
                  <a:pt x="1720" y="8578"/>
                </a:cubicBezTo>
                <a:cubicBezTo>
                  <a:pt x="1958" y="8922"/>
                  <a:pt x="2195" y="9336"/>
                  <a:pt x="2501" y="9611"/>
                </a:cubicBezTo>
                <a:cubicBezTo>
                  <a:pt x="3112" y="10163"/>
                  <a:pt x="3826" y="10645"/>
                  <a:pt x="4471" y="11162"/>
                </a:cubicBezTo>
                <a:cubicBezTo>
                  <a:pt x="4743" y="11368"/>
                  <a:pt x="5014" y="11541"/>
                  <a:pt x="5286" y="11747"/>
                </a:cubicBezTo>
                <a:cubicBezTo>
                  <a:pt x="5388" y="11816"/>
                  <a:pt x="5490" y="11885"/>
                  <a:pt x="5592" y="11954"/>
                </a:cubicBezTo>
                <a:cubicBezTo>
                  <a:pt x="5999" y="12161"/>
                  <a:pt x="6135" y="12092"/>
                  <a:pt x="6305" y="11678"/>
                </a:cubicBezTo>
                <a:cubicBezTo>
                  <a:pt x="6644" y="10955"/>
                  <a:pt x="6712" y="10128"/>
                  <a:pt x="6950" y="9370"/>
                </a:cubicBezTo>
                <a:cubicBezTo>
                  <a:pt x="6950" y="9336"/>
                  <a:pt x="6950" y="9267"/>
                  <a:pt x="6950" y="9198"/>
                </a:cubicBezTo>
                <a:close/>
                <a:moveTo>
                  <a:pt x="12792" y="999"/>
                </a:moveTo>
                <a:cubicBezTo>
                  <a:pt x="11909" y="1171"/>
                  <a:pt x="10958" y="1102"/>
                  <a:pt x="10075" y="1447"/>
                </a:cubicBezTo>
                <a:cubicBezTo>
                  <a:pt x="9429" y="1688"/>
                  <a:pt x="8784" y="1895"/>
                  <a:pt x="8105" y="2101"/>
                </a:cubicBezTo>
                <a:cubicBezTo>
                  <a:pt x="7086" y="2377"/>
                  <a:pt x="6305" y="3066"/>
                  <a:pt x="5456" y="3652"/>
                </a:cubicBezTo>
                <a:cubicBezTo>
                  <a:pt x="5184" y="3824"/>
                  <a:pt x="5218" y="4031"/>
                  <a:pt x="5422" y="4306"/>
                </a:cubicBezTo>
                <a:cubicBezTo>
                  <a:pt x="5490" y="4375"/>
                  <a:pt x="5558" y="4410"/>
                  <a:pt x="5592" y="4478"/>
                </a:cubicBezTo>
                <a:cubicBezTo>
                  <a:pt x="5931" y="4892"/>
                  <a:pt x="6339" y="5271"/>
                  <a:pt x="6577" y="5788"/>
                </a:cubicBezTo>
                <a:cubicBezTo>
                  <a:pt x="6814" y="6304"/>
                  <a:pt x="7052" y="6821"/>
                  <a:pt x="7324" y="7338"/>
                </a:cubicBezTo>
                <a:cubicBezTo>
                  <a:pt x="7358" y="7407"/>
                  <a:pt x="7426" y="7476"/>
                  <a:pt x="7494" y="7476"/>
                </a:cubicBezTo>
                <a:cubicBezTo>
                  <a:pt x="7561" y="7476"/>
                  <a:pt x="7629" y="7407"/>
                  <a:pt x="7663" y="7338"/>
                </a:cubicBezTo>
                <a:cubicBezTo>
                  <a:pt x="7901" y="6890"/>
                  <a:pt x="8139" y="6442"/>
                  <a:pt x="8343" y="5994"/>
                </a:cubicBezTo>
                <a:cubicBezTo>
                  <a:pt x="8580" y="5443"/>
                  <a:pt x="8920" y="4961"/>
                  <a:pt x="9294" y="4513"/>
                </a:cubicBezTo>
                <a:cubicBezTo>
                  <a:pt x="9531" y="4203"/>
                  <a:pt x="9769" y="3858"/>
                  <a:pt x="10007" y="3548"/>
                </a:cubicBezTo>
                <a:cubicBezTo>
                  <a:pt x="10177" y="3342"/>
                  <a:pt x="10346" y="3100"/>
                  <a:pt x="10550" y="2928"/>
                </a:cubicBezTo>
                <a:cubicBezTo>
                  <a:pt x="11127" y="2515"/>
                  <a:pt x="11739" y="2136"/>
                  <a:pt x="12316" y="1757"/>
                </a:cubicBezTo>
                <a:cubicBezTo>
                  <a:pt x="12554" y="1619"/>
                  <a:pt x="12758" y="1447"/>
                  <a:pt x="12961" y="1275"/>
                </a:cubicBezTo>
                <a:cubicBezTo>
                  <a:pt x="12961" y="1275"/>
                  <a:pt x="12961" y="1137"/>
                  <a:pt x="12927" y="1137"/>
                </a:cubicBezTo>
                <a:cubicBezTo>
                  <a:pt x="12927" y="999"/>
                  <a:pt x="12860" y="999"/>
                  <a:pt x="12792" y="999"/>
                </a:cubicBezTo>
                <a:close/>
                <a:moveTo>
                  <a:pt x="1210" y="11506"/>
                </a:moveTo>
                <a:cubicBezTo>
                  <a:pt x="1210" y="12126"/>
                  <a:pt x="1244" y="12781"/>
                  <a:pt x="1448" y="13367"/>
                </a:cubicBezTo>
                <a:cubicBezTo>
                  <a:pt x="1482" y="13470"/>
                  <a:pt x="1482" y="13608"/>
                  <a:pt x="1516" y="13745"/>
                </a:cubicBezTo>
                <a:cubicBezTo>
                  <a:pt x="1584" y="14021"/>
                  <a:pt x="1652" y="14262"/>
                  <a:pt x="1720" y="14538"/>
                </a:cubicBezTo>
                <a:cubicBezTo>
                  <a:pt x="1856" y="14882"/>
                  <a:pt x="2026" y="15227"/>
                  <a:pt x="2195" y="15571"/>
                </a:cubicBezTo>
                <a:cubicBezTo>
                  <a:pt x="2297" y="15812"/>
                  <a:pt x="2433" y="16019"/>
                  <a:pt x="2569" y="16226"/>
                </a:cubicBezTo>
                <a:cubicBezTo>
                  <a:pt x="2739" y="16501"/>
                  <a:pt x="3011" y="16605"/>
                  <a:pt x="3316" y="16501"/>
                </a:cubicBezTo>
                <a:cubicBezTo>
                  <a:pt x="3452" y="16467"/>
                  <a:pt x="3588" y="16433"/>
                  <a:pt x="3724" y="16364"/>
                </a:cubicBezTo>
                <a:cubicBezTo>
                  <a:pt x="4335" y="16019"/>
                  <a:pt x="4946" y="15709"/>
                  <a:pt x="5626" y="15571"/>
                </a:cubicBezTo>
                <a:cubicBezTo>
                  <a:pt x="5897" y="15502"/>
                  <a:pt x="5931" y="15399"/>
                  <a:pt x="5931" y="15123"/>
                </a:cubicBezTo>
                <a:cubicBezTo>
                  <a:pt x="5931" y="14744"/>
                  <a:pt x="5897" y="14366"/>
                  <a:pt x="5931" y="13987"/>
                </a:cubicBezTo>
                <a:cubicBezTo>
                  <a:pt x="5931" y="13677"/>
                  <a:pt x="5795" y="13470"/>
                  <a:pt x="5524" y="13332"/>
                </a:cubicBezTo>
                <a:cubicBezTo>
                  <a:pt x="5286" y="13229"/>
                  <a:pt x="5048" y="13125"/>
                  <a:pt x="4844" y="12988"/>
                </a:cubicBezTo>
                <a:cubicBezTo>
                  <a:pt x="3995" y="12367"/>
                  <a:pt x="3180" y="11747"/>
                  <a:pt x="2331" y="11093"/>
                </a:cubicBezTo>
                <a:cubicBezTo>
                  <a:pt x="2060" y="10886"/>
                  <a:pt x="1788" y="10645"/>
                  <a:pt x="1516" y="10404"/>
                </a:cubicBezTo>
                <a:cubicBezTo>
                  <a:pt x="1380" y="10300"/>
                  <a:pt x="1211" y="10369"/>
                  <a:pt x="1211" y="10542"/>
                </a:cubicBezTo>
                <a:cubicBezTo>
                  <a:pt x="1210" y="10852"/>
                  <a:pt x="1210" y="11196"/>
                  <a:pt x="1210" y="11506"/>
                </a:cubicBezTo>
                <a:close/>
                <a:moveTo>
                  <a:pt x="7358" y="18155"/>
                </a:moveTo>
                <a:cubicBezTo>
                  <a:pt x="7358" y="18155"/>
                  <a:pt x="7324" y="18155"/>
                  <a:pt x="7324" y="18155"/>
                </a:cubicBezTo>
                <a:cubicBezTo>
                  <a:pt x="7392" y="18603"/>
                  <a:pt x="7426" y="19051"/>
                  <a:pt x="7527" y="19464"/>
                </a:cubicBezTo>
                <a:cubicBezTo>
                  <a:pt x="7629" y="19878"/>
                  <a:pt x="7901" y="20256"/>
                  <a:pt x="8343" y="20325"/>
                </a:cubicBezTo>
                <a:cubicBezTo>
                  <a:pt x="9056" y="20429"/>
                  <a:pt x="9735" y="20566"/>
                  <a:pt x="10448" y="20498"/>
                </a:cubicBezTo>
                <a:cubicBezTo>
                  <a:pt x="10856" y="20463"/>
                  <a:pt x="11263" y="20429"/>
                  <a:pt x="11705" y="20360"/>
                </a:cubicBezTo>
                <a:cubicBezTo>
                  <a:pt x="11943" y="20325"/>
                  <a:pt x="12180" y="20256"/>
                  <a:pt x="12418" y="20153"/>
                </a:cubicBezTo>
                <a:cubicBezTo>
                  <a:pt x="12486" y="20119"/>
                  <a:pt x="12520" y="20050"/>
                  <a:pt x="12554" y="19981"/>
                </a:cubicBezTo>
                <a:cubicBezTo>
                  <a:pt x="12486" y="19946"/>
                  <a:pt x="12452" y="19912"/>
                  <a:pt x="12384" y="19912"/>
                </a:cubicBezTo>
                <a:cubicBezTo>
                  <a:pt x="12078" y="19809"/>
                  <a:pt x="11705" y="19774"/>
                  <a:pt x="11433" y="19602"/>
                </a:cubicBezTo>
                <a:cubicBezTo>
                  <a:pt x="10550" y="18947"/>
                  <a:pt x="9599" y="18362"/>
                  <a:pt x="8784" y="17604"/>
                </a:cubicBezTo>
                <a:cubicBezTo>
                  <a:pt x="8444" y="17259"/>
                  <a:pt x="8037" y="17190"/>
                  <a:pt x="7595" y="17190"/>
                </a:cubicBezTo>
                <a:cubicBezTo>
                  <a:pt x="7460" y="17190"/>
                  <a:pt x="7358" y="17259"/>
                  <a:pt x="7358" y="17432"/>
                </a:cubicBezTo>
                <a:cubicBezTo>
                  <a:pt x="7358" y="17673"/>
                  <a:pt x="7358" y="17914"/>
                  <a:pt x="7358" y="18155"/>
                </a:cubicBezTo>
                <a:close/>
                <a:moveTo>
                  <a:pt x="6067" y="17742"/>
                </a:moveTo>
                <a:cubicBezTo>
                  <a:pt x="6067" y="17742"/>
                  <a:pt x="6067" y="17742"/>
                  <a:pt x="6067" y="17742"/>
                </a:cubicBezTo>
                <a:cubicBezTo>
                  <a:pt x="6067" y="17604"/>
                  <a:pt x="6101" y="17500"/>
                  <a:pt x="6067" y="17363"/>
                </a:cubicBezTo>
                <a:cubicBezTo>
                  <a:pt x="6033" y="17122"/>
                  <a:pt x="5931" y="17018"/>
                  <a:pt x="5727" y="16984"/>
                </a:cubicBezTo>
                <a:cubicBezTo>
                  <a:pt x="5626" y="16984"/>
                  <a:pt x="5490" y="16949"/>
                  <a:pt x="5422" y="17018"/>
                </a:cubicBezTo>
                <a:cubicBezTo>
                  <a:pt x="5014" y="17225"/>
                  <a:pt x="4607" y="17432"/>
                  <a:pt x="4233" y="17673"/>
                </a:cubicBezTo>
                <a:cubicBezTo>
                  <a:pt x="4063" y="17776"/>
                  <a:pt x="4063" y="17983"/>
                  <a:pt x="4199" y="18086"/>
                </a:cubicBezTo>
                <a:cubicBezTo>
                  <a:pt x="4709" y="18465"/>
                  <a:pt x="5252" y="18810"/>
                  <a:pt x="5795" y="19189"/>
                </a:cubicBezTo>
                <a:cubicBezTo>
                  <a:pt x="5931" y="19257"/>
                  <a:pt x="6033" y="19189"/>
                  <a:pt x="6067" y="19051"/>
                </a:cubicBezTo>
                <a:cubicBezTo>
                  <a:pt x="6101" y="18947"/>
                  <a:pt x="6101" y="18844"/>
                  <a:pt x="6101" y="18741"/>
                </a:cubicBezTo>
                <a:cubicBezTo>
                  <a:pt x="6101" y="18396"/>
                  <a:pt x="6067" y="18086"/>
                  <a:pt x="6067" y="177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5906483-7835-4516-AF56-F494ED5D39F2}"/>
              </a:ext>
            </a:extLst>
          </p:cNvPr>
          <p:cNvSpPr>
            <a:spLocks/>
          </p:cNvSpPr>
          <p:nvPr userDrawn="1"/>
        </p:nvSpPr>
        <p:spPr bwMode="auto">
          <a:xfrm>
            <a:off x="11280775" y="5192713"/>
            <a:ext cx="808038" cy="1050925"/>
          </a:xfrm>
          <a:custGeom>
            <a:avLst/>
            <a:gdLst>
              <a:gd name="T0" fmla="*/ 404077 w 21443"/>
              <a:gd name="T1" fmla="*/ 525034 h 21440"/>
              <a:gd name="T2" fmla="*/ 404077 w 21443"/>
              <a:gd name="T3" fmla="*/ 525034 h 21440"/>
              <a:gd name="T4" fmla="*/ 404077 w 21443"/>
              <a:gd name="T5" fmla="*/ 525034 h 21440"/>
              <a:gd name="T6" fmla="*/ 404077 w 21443"/>
              <a:gd name="T7" fmla="*/ 525034 h 2144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3" h="21440" extrusionOk="0">
                <a:moveTo>
                  <a:pt x="13590" y="36"/>
                </a:moveTo>
                <a:cubicBezTo>
                  <a:pt x="13927" y="36"/>
                  <a:pt x="14297" y="10"/>
                  <a:pt x="14634" y="36"/>
                </a:cubicBezTo>
                <a:cubicBezTo>
                  <a:pt x="15780" y="114"/>
                  <a:pt x="16791" y="502"/>
                  <a:pt x="17701" y="969"/>
                </a:cubicBezTo>
                <a:cubicBezTo>
                  <a:pt x="18105" y="1177"/>
                  <a:pt x="18510" y="1436"/>
                  <a:pt x="18880" y="1669"/>
                </a:cubicBezTo>
                <a:cubicBezTo>
                  <a:pt x="19723" y="2240"/>
                  <a:pt x="20127" y="2992"/>
                  <a:pt x="20599" y="3744"/>
                </a:cubicBezTo>
                <a:cubicBezTo>
                  <a:pt x="20734" y="3951"/>
                  <a:pt x="20767" y="4211"/>
                  <a:pt x="20835" y="4444"/>
                </a:cubicBezTo>
                <a:cubicBezTo>
                  <a:pt x="21003" y="4885"/>
                  <a:pt x="21172" y="5326"/>
                  <a:pt x="21340" y="5766"/>
                </a:cubicBezTo>
                <a:cubicBezTo>
                  <a:pt x="21441" y="6026"/>
                  <a:pt x="21475" y="6259"/>
                  <a:pt x="21408" y="6518"/>
                </a:cubicBezTo>
                <a:cubicBezTo>
                  <a:pt x="21374" y="6700"/>
                  <a:pt x="21340" y="6907"/>
                  <a:pt x="21307" y="7089"/>
                </a:cubicBezTo>
                <a:cubicBezTo>
                  <a:pt x="21239" y="7452"/>
                  <a:pt x="21104" y="7789"/>
                  <a:pt x="20835" y="8074"/>
                </a:cubicBezTo>
                <a:cubicBezTo>
                  <a:pt x="20228" y="8748"/>
                  <a:pt x="19689" y="9448"/>
                  <a:pt x="18948" y="10019"/>
                </a:cubicBezTo>
                <a:cubicBezTo>
                  <a:pt x="18746" y="10175"/>
                  <a:pt x="18543" y="10330"/>
                  <a:pt x="18274" y="10434"/>
                </a:cubicBezTo>
                <a:cubicBezTo>
                  <a:pt x="17229" y="10875"/>
                  <a:pt x="16252" y="11341"/>
                  <a:pt x="15275" y="11886"/>
                </a:cubicBezTo>
                <a:cubicBezTo>
                  <a:pt x="14567" y="12275"/>
                  <a:pt x="13826" y="12638"/>
                  <a:pt x="13185" y="13079"/>
                </a:cubicBezTo>
                <a:cubicBezTo>
                  <a:pt x="12444" y="13571"/>
                  <a:pt x="11905" y="14168"/>
                  <a:pt x="11332" y="14738"/>
                </a:cubicBezTo>
                <a:cubicBezTo>
                  <a:pt x="11130" y="14946"/>
                  <a:pt x="11029" y="15205"/>
                  <a:pt x="10894" y="15412"/>
                </a:cubicBezTo>
                <a:cubicBezTo>
                  <a:pt x="10759" y="15620"/>
                  <a:pt x="10793" y="15801"/>
                  <a:pt x="10894" y="16009"/>
                </a:cubicBezTo>
                <a:cubicBezTo>
                  <a:pt x="11029" y="16294"/>
                  <a:pt x="11130" y="16605"/>
                  <a:pt x="11298" y="16916"/>
                </a:cubicBezTo>
                <a:cubicBezTo>
                  <a:pt x="11400" y="17150"/>
                  <a:pt x="11366" y="17357"/>
                  <a:pt x="11130" y="17539"/>
                </a:cubicBezTo>
                <a:cubicBezTo>
                  <a:pt x="10894" y="17720"/>
                  <a:pt x="10759" y="17902"/>
                  <a:pt x="10793" y="18161"/>
                </a:cubicBezTo>
                <a:cubicBezTo>
                  <a:pt x="10827" y="18291"/>
                  <a:pt x="10726" y="18420"/>
                  <a:pt x="10591" y="18498"/>
                </a:cubicBezTo>
                <a:cubicBezTo>
                  <a:pt x="10490" y="18550"/>
                  <a:pt x="10422" y="18576"/>
                  <a:pt x="10321" y="18628"/>
                </a:cubicBezTo>
                <a:cubicBezTo>
                  <a:pt x="10119" y="18732"/>
                  <a:pt x="10018" y="18861"/>
                  <a:pt x="10085" y="19043"/>
                </a:cubicBezTo>
                <a:cubicBezTo>
                  <a:pt x="10220" y="19458"/>
                  <a:pt x="10018" y="19717"/>
                  <a:pt x="9546" y="19898"/>
                </a:cubicBezTo>
                <a:cubicBezTo>
                  <a:pt x="9277" y="20002"/>
                  <a:pt x="9108" y="20132"/>
                  <a:pt x="9175" y="20391"/>
                </a:cubicBezTo>
                <a:cubicBezTo>
                  <a:pt x="9243" y="20624"/>
                  <a:pt x="9074" y="20780"/>
                  <a:pt x="8839" y="20910"/>
                </a:cubicBezTo>
                <a:cubicBezTo>
                  <a:pt x="8097" y="21299"/>
                  <a:pt x="7356" y="21506"/>
                  <a:pt x="6446" y="21273"/>
                </a:cubicBezTo>
                <a:cubicBezTo>
                  <a:pt x="6008" y="21143"/>
                  <a:pt x="5536" y="21143"/>
                  <a:pt x="5064" y="21299"/>
                </a:cubicBezTo>
                <a:cubicBezTo>
                  <a:pt x="4357" y="21532"/>
                  <a:pt x="3649" y="21480"/>
                  <a:pt x="3009" y="21117"/>
                </a:cubicBezTo>
                <a:cubicBezTo>
                  <a:pt x="2773" y="20987"/>
                  <a:pt x="2571" y="20858"/>
                  <a:pt x="2369" y="20728"/>
                </a:cubicBezTo>
                <a:cubicBezTo>
                  <a:pt x="2065" y="20521"/>
                  <a:pt x="1863" y="20261"/>
                  <a:pt x="1796" y="19950"/>
                </a:cubicBezTo>
                <a:cubicBezTo>
                  <a:pt x="1762" y="19847"/>
                  <a:pt x="1762" y="19769"/>
                  <a:pt x="1728" y="19665"/>
                </a:cubicBezTo>
                <a:cubicBezTo>
                  <a:pt x="1627" y="19328"/>
                  <a:pt x="1459" y="19043"/>
                  <a:pt x="1054" y="18861"/>
                </a:cubicBezTo>
                <a:cubicBezTo>
                  <a:pt x="819" y="18757"/>
                  <a:pt x="616" y="18628"/>
                  <a:pt x="448" y="18472"/>
                </a:cubicBezTo>
                <a:cubicBezTo>
                  <a:pt x="-125" y="17928"/>
                  <a:pt x="-125" y="17668"/>
                  <a:pt x="313" y="17124"/>
                </a:cubicBezTo>
                <a:cubicBezTo>
                  <a:pt x="482" y="16890"/>
                  <a:pt x="616" y="16657"/>
                  <a:pt x="717" y="16398"/>
                </a:cubicBezTo>
                <a:cubicBezTo>
                  <a:pt x="852" y="16009"/>
                  <a:pt x="1122" y="15672"/>
                  <a:pt x="1627" y="15490"/>
                </a:cubicBezTo>
                <a:cubicBezTo>
                  <a:pt x="1829" y="15412"/>
                  <a:pt x="1964" y="15335"/>
                  <a:pt x="1897" y="15127"/>
                </a:cubicBezTo>
                <a:cubicBezTo>
                  <a:pt x="1829" y="14972"/>
                  <a:pt x="1964" y="14842"/>
                  <a:pt x="2065" y="14738"/>
                </a:cubicBezTo>
                <a:cubicBezTo>
                  <a:pt x="2301" y="14531"/>
                  <a:pt x="2571" y="14375"/>
                  <a:pt x="2908" y="14271"/>
                </a:cubicBezTo>
                <a:cubicBezTo>
                  <a:pt x="3110" y="14220"/>
                  <a:pt x="3211" y="14116"/>
                  <a:pt x="3211" y="13960"/>
                </a:cubicBezTo>
                <a:cubicBezTo>
                  <a:pt x="3177" y="13545"/>
                  <a:pt x="3582" y="13390"/>
                  <a:pt x="3986" y="13260"/>
                </a:cubicBezTo>
                <a:cubicBezTo>
                  <a:pt x="4053" y="13234"/>
                  <a:pt x="4121" y="13234"/>
                  <a:pt x="4155" y="13234"/>
                </a:cubicBezTo>
                <a:cubicBezTo>
                  <a:pt x="4829" y="13208"/>
                  <a:pt x="5165" y="12897"/>
                  <a:pt x="5435" y="12456"/>
                </a:cubicBezTo>
                <a:cubicBezTo>
                  <a:pt x="5536" y="12275"/>
                  <a:pt x="5637" y="12093"/>
                  <a:pt x="5772" y="11964"/>
                </a:cubicBezTo>
                <a:cubicBezTo>
                  <a:pt x="6176" y="11575"/>
                  <a:pt x="6412" y="11108"/>
                  <a:pt x="6581" y="10641"/>
                </a:cubicBezTo>
                <a:cubicBezTo>
                  <a:pt x="6716" y="10278"/>
                  <a:pt x="6749" y="9889"/>
                  <a:pt x="6817" y="9526"/>
                </a:cubicBezTo>
                <a:cubicBezTo>
                  <a:pt x="6884" y="9085"/>
                  <a:pt x="6951" y="8645"/>
                  <a:pt x="6985" y="8204"/>
                </a:cubicBezTo>
                <a:cubicBezTo>
                  <a:pt x="6985" y="8074"/>
                  <a:pt x="6985" y="7944"/>
                  <a:pt x="6951" y="7815"/>
                </a:cubicBezTo>
                <a:cubicBezTo>
                  <a:pt x="6817" y="7244"/>
                  <a:pt x="6682" y="6674"/>
                  <a:pt x="6581" y="6129"/>
                </a:cubicBezTo>
                <a:cubicBezTo>
                  <a:pt x="6513" y="5896"/>
                  <a:pt x="6513" y="5663"/>
                  <a:pt x="6581" y="5429"/>
                </a:cubicBezTo>
                <a:cubicBezTo>
                  <a:pt x="6614" y="5326"/>
                  <a:pt x="6614" y="5196"/>
                  <a:pt x="6581" y="5092"/>
                </a:cubicBezTo>
                <a:cubicBezTo>
                  <a:pt x="6446" y="4392"/>
                  <a:pt x="6614" y="3692"/>
                  <a:pt x="6884" y="3018"/>
                </a:cubicBezTo>
                <a:cubicBezTo>
                  <a:pt x="7086" y="2525"/>
                  <a:pt x="7524" y="2136"/>
                  <a:pt x="7962" y="1747"/>
                </a:cubicBezTo>
                <a:cubicBezTo>
                  <a:pt x="8704" y="1073"/>
                  <a:pt x="9681" y="632"/>
                  <a:pt x="10726" y="347"/>
                </a:cubicBezTo>
                <a:cubicBezTo>
                  <a:pt x="11770" y="62"/>
                  <a:pt x="12680" y="-68"/>
                  <a:pt x="13590" y="36"/>
                </a:cubicBezTo>
                <a:close/>
                <a:moveTo>
                  <a:pt x="20026" y="5948"/>
                </a:moveTo>
                <a:cubicBezTo>
                  <a:pt x="19992" y="5689"/>
                  <a:pt x="19992" y="5403"/>
                  <a:pt x="19959" y="5144"/>
                </a:cubicBezTo>
                <a:cubicBezTo>
                  <a:pt x="19925" y="4962"/>
                  <a:pt x="19858" y="4807"/>
                  <a:pt x="19790" y="4625"/>
                </a:cubicBezTo>
                <a:cubicBezTo>
                  <a:pt x="19655" y="4314"/>
                  <a:pt x="19487" y="4029"/>
                  <a:pt x="19352" y="3718"/>
                </a:cubicBezTo>
                <a:cubicBezTo>
                  <a:pt x="19049" y="2992"/>
                  <a:pt x="18409" y="2421"/>
                  <a:pt x="17667" y="1929"/>
                </a:cubicBezTo>
                <a:cubicBezTo>
                  <a:pt x="16387" y="1099"/>
                  <a:pt x="14904" y="814"/>
                  <a:pt x="13287" y="943"/>
                </a:cubicBezTo>
                <a:cubicBezTo>
                  <a:pt x="13118" y="969"/>
                  <a:pt x="12916" y="995"/>
                  <a:pt x="12747" y="995"/>
                </a:cubicBezTo>
                <a:cubicBezTo>
                  <a:pt x="11635" y="995"/>
                  <a:pt x="10692" y="1280"/>
                  <a:pt x="9917" y="1903"/>
                </a:cubicBezTo>
                <a:cubicBezTo>
                  <a:pt x="9816" y="2006"/>
                  <a:pt x="9647" y="2058"/>
                  <a:pt x="9546" y="2136"/>
                </a:cubicBezTo>
                <a:cubicBezTo>
                  <a:pt x="9142" y="2395"/>
                  <a:pt x="8771" y="2681"/>
                  <a:pt x="8569" y="3044"/>
                </a:cubicBezTo>
                <a:cubicBezTo>
                  <a:pt x="8232" y="3666"/>
                  <a:pt x="8030" y="4340"/>
                  <a:pt x="8030" y="5040"/>
                </a:cubicBezTo>
                <a:cubicBezTo>
                  <a:pt x="8030" y="5766"/>
                  <a:pt x="8232" y="6492"/>
                  <a:pt x="8468" y="7193"/>
                </a:cubicBezTo>
                <a:cubicBezTo>
                  <a:pt x="8535" y="7426"/>
                  <a:pt x="8603" y="7659"/>
                  <a:pt x="8636" y="7893"/>
                </a:cubicBezTo>
                <a:cubicBezTo>
                  <a:pt x="8670" y="8489"/>
                  <a:pt x="8603" y="9085"/>
                  <a:pt x="8468" y="9682"/>
                </a:cubicBezTo>
                <a:cubicBezTo>
                  <a:pt x="8333" y="10252"/>
                  <a:pt x="8165" y="10797"/>
                  <a:pt x="7962" y="11341"/>
                </a:cubicBezTo>
                <a:cubicBezTo>
                  <a:pt x="7929" y="11419"/>
                  <a:pt x="7861" y="11523"/>
                  <a:pt x="7828" y="11601"/>
                </a:cubicBezTo>
                <a:cubicBezTo>
                  <a:pt x="7457" y="12119"/>
                  <a:pt x="7053" y="12664"/>
                  <a:pt x="6682" y="13182"/>
                </a:cubicBezTo>
                <a:cubicBezTo>
                  <a:pt x="6446" y="13494"/>
                  <a:pt x="6513" y="13753"/>
                  <a:pt x="6850" y="13986"/>
                </a:cubicBezTo>
                <a:cubicBezTo>
                  <a:pt x="6985" y="14090"/>
                  <a:pt x="7154" y="14116"/>
                  <a:pt x="7288" y="13986"/>
                </a:cubicBezTo>
                <a:cubicBezTo>
                  <a:pt x="7625" y="13649"/>
                  <a:pt x="8030" y="13338"/>
                  <a:pt x="8299" y="12975"/>
                </a:cubicBezTo>
                <a:cubicBezTo>
                  <a:pt x="8940" y="12171"/>
                  <a:pt x="9512" y="11341"/>
                  <a:pt x="10085" y="10512"/>
                </a:cubicBezTo>
                <a:cubicBezTo>
                  <a:pt x="10254" y="10278"/>
                  <a:pt x="10355" y="10019"/>
                  <a:pt x="10456" y="9760"/>
                </a:cubicBezTo>
                <a:cubicBezTo>
                  <a:pt x="10591" y="9474"/>
                  <a:pt x="10692" y="9189"/>
                  <a:pt x="10793" y="8904"/>
                </a:cubicBezTo>
                <a:cubicBezTo>
                  <a:pt x="10928" y="8489"/>
                  <a:pt x="11096" y="8074"/>
                  <a:pt x="11197" y="7659"/>
                </a:cubicBezTo>
                <a:cubicBezTo>
                  <a:pt x="11298" y="7322"/>
                  <a:pt x="11164" y="7063"/>
                  <a:pt x="10793" y="6829"/>
                </a:cubicBezTo>
                <a:cubicBezTo>
                  <a:pt x="10456" y="6622"/>
                  <a:pt x="10186" y="6311"/>
                  <a:pt x="9883" y="6052"/>
                </a:cubicBezTo>
                <a:cubicBezTo>
                  <a:pt x="9715" y="5896"/>
                  <a:pt x="9647" y="5714"/>
                  <a:pt x="9782" y="5507"/>
                </a:cubicBezTo>
                <a:cubicBezTo>
                  <a:pt x="10018" y="5144"/>
                  <a:pt x="10658" y="4962"/>
                  <a:pt x="11096" y="5196"/>
                </a:cubicBezTo>
                <a:cubicBezTo>
                  <a:pt x="11534" y="5403"/>
                  <a:pt x="11939" y="5637"/>
                  <a:pt x="12141" y="6052"/>
                </a:cubicBezTo>
                <a:cubicBezTo>
                  <a:pt x="12444" y="6648"/>
                  <a:pt x="13051" y="6778"/>
                  <a:pt x="13792" y="6415"/>
                </a:cubicBezTo>
                <a:cubicBezTo>
                  <a:pt x="13994" y="6311"/>
                  <a:pt x="14163" y="6207"/>
                  <a:pt x="14399" y="6155"/>
                </a:cubicBezTo>
                <a:cubicBezTo>
                  <a:pt x="14803" y="6052"/>
                  <a:pt x="15174" y="6129"/>
                  <a:pt x="15477" y="6363"/>
                </a:cubicBezTo>
                <a:cubicBezTo>
                  <a:pt x="15814" y="6622"/>
                  <a:pt x="15848" y="6933"/>
                  <a:pt x="15746" y="7244"/>
                </a:cubicBezTo>
                <a:cubicBezTo>
                  <a:pt x="15645" y="7556"/>
                  <a:pt x="15308" y="7685"/>
                  <a:pt x="14904" y="7711"/>
                </a:cubicBezTo>
                <a:cubicBezTo>
                  <a:pt x="14702" y="7737"/>
                  <a:pt x="14500" y="7737"/>
                  <a:pt x="14297" y="7737"/>
                </a:cubicBezTo>
                <a:cubicBezTo>
                  <a:pt x="14095" y="7763"/>
                  <a:pt x="13893" y="7815"/>
                  <a:pt x="13758" y="7944"/>
                </a:cubicBezTo>
                <a:cubicBezTo>
                  <a:pt x="13455" y="8256"/>
                  <a:pt x="13152" y="8541"/>
                  <a:pt x="12882" y="8878"/>
                </a:cubicBezTo>
                <a:cubicBezTo>
                  <a:pt x="12410" y="9526"/>
                  <a:pt x="11939" y="10175"/>
                  <a:pt x="11501" y="10849"/>
                </a:cubicBezTo>
                <a:cubicBezTo>
                  <a:pt x="11063" y="11575"/>
                  <a:pt x="10591" y="12275"/>
                  <a:pt x="9816" y="12819"/>
                </a:cubicBezTo>
                <a:cubicBezTo>
                  <a:pt x="9748" y="12871"/>
                  <a:pt x="9681" y="12949"/>
                  <a:pt x="9647" y="13001"/>
                </a:cubicBezTo>
                <a:cubicBezTo>
                  <a:pt x="9310" y="13338"/>
                  <a:pt x="9041" y="13727"/>
                  <a:pt x="8670" y="14038"/>
                </a:cubicBezTo>
                <a:cubicBezTo>
                  <a:pt x="8165" y="14479"/>
                  <a:pt x="8063" y="14531"/>
                  <a:pt x="8872" y="14816"/>
                </a:cubicBezTo>
                <a:cubicBezTo>
                  <a:pt x="9512" y="15049"/>
                  <a:pt x="9681" y="15023"/>
                  <a:pt x="10018" y="14531"/>
                </a:cubicBezTo>
                <a:cubicBezTo>
                  <a:pt x="10456" y="13908"/>
                  <a:pt x="11063" y="13390"/>
                  <a:pt x="11635" y="12845"/>
                </a:cubicBezTo>
                <a:cubicBezTo>
                  <a:pt x="12309" y="12223"/>
                  <a:pt x="13051" y="11678"/>
                  <a:pt x="13927" y="11264"/>
                </a:cubicBezTo>
                <a:cubicBezTo>
                  <a:pt x="14028" y="11212"/>
                  <a:pt x="14095" y="11160"/>
                  <a:pt x="14163" y="11108"/>
                </a:cubicBezTo>
                <a:cubicBezTo>
                  <a:pt x="14365" y="10978"/>
                  <a:pt x="14533" y="10849"/>
                  <a:pt x="14736" y="10745"/>
                </a:cubicBezTo>
                <a:cubicBezTo>
                  <a:pt x="15342" y="10434"/>
                  <a:pt x="15982" y="10149"/>
                  <a:pt x="16623" y="9837"/>
                </a:cubicBezTo>
                <a:cubicBezTo>
                  <a:pt x="17027" y="9630"/>
                  <a:pt x="17465" y="9474"/>
                  <a:pt x="17768" y="9189"/>
                </a:cubicBezTo>
                <a:cubicBezTo>
                  <a:pt x="18442" y="8593"/>
                  <a:pt x="19015" y="7970"/>
                  <a:pt x="19588" y="7322"/>
                </a:cubicBezTo>
                <a:cubicBezTo>
                  <a:pt x="19959" y="7011"/>
                  <a:pt x="20093" y="6492"/>
                  <a:pt x="20026" y="5948"/>
                </a:cubicBezTo>
                <a:close/>
                <a:moveTo>
                  <a:pt x="7288" y="20235"/>
                </a:moveTo>
                <a:cubicBezTo>
                  <a:pt x="7423" y="20235"/>
                  <a:pt x="7524" y="20235"/>
                  <a:pt x="7659" y="20235"/>
                </a:cubicBezTo>
                <a:cubicBezTo>
                  <a:pt x="8131" y="20210"/>
                  <a:pt x="8198" y="20080"/>
                  <a:pt x="7996" y="19769"/>
                </a:cubicBezTo>
                <a:cubicBezTo>
                  <a:pt x="7962" y="19717"/>
                  <a:pt x="7895" y="19665"/>
                  <a:pt x="7861" y="19613"/>
                </a:cubicBezTo>
                <a:cubicBezTo>
                  <a:pt x="7760" y="19509"/>
                  <a:pt x="7726" y="19380"/>
                  <a:pt x="7828" y="19250"/>
                </a:cubicBezTo>
                <a:cubicBezTo>
                  <a:pt x="7962" y="19095"/>
                  <a:pt x="8131" y="19120"/>
                  <a:pt x="8333" y="19146"/>
                </a:cubicBezTo>
                <a:cubicBezTo>
                  <a:pt x="8468" y="19172"/>
                  <a:pt x="8569" y="19198"/>
                  <a:pt x="8704" y="19198"/>
                </a:cubicBezTo>
                <a:cubicBezTo>
                  <a:pt x="8771" y="19198"/>
                  <a:pt x="8872" y="19198"/>
                  <a:pt x="8940" y="19172"/>
                </a:cubicBezTo>
                <a:cubicBezTo>
                  <a:pt x="9074" y="19146"/>
                  <a:pt x="9142" y="19017"/>
                  <a:pt x="9074" y="18939"/>
                </a:cubicBezTo>
                <a:cubicBezTo>
                  <a:pt x="8771" y="18654"/>
                  <a:pt x="8535" y="18291"/>
                  <a:pt x="8131" y="18057"/>
                </a:cubicBezTo>
                <a:cubicBezTo>
                  <a:pt x="7659" y="17772"/>
                  <a:pt x="7457" y="17357"/>
                  <a:pt x="7154" y="16968"/>
                </a:cubicBezTo>
                <a:cubicBezTo>
                  <a:pt x="7120" y="16916"/>
                  <a:pt x="7154" y="16839"/>
                  <a:pt x="7221" y="16813"/>
                </a:cubicBezTo>
                <a:cubicBezTo>
                  <a:pt x="7255" y="16787"/>
                  <a:pt x="7390" y="16761"/>
                  <a:pt x="7457" y="16787"/>
                </a:cubicBezTo>
                <a:cubicBezTo>
                  <a:pt x="7592" y="16839"/>
                  <a:pt x="7693" y="16916"/>
                  <a:pt x="7794" y="16968"/>
                </a:cubicBezTo>
                <a:cubicBezTo>
                  <a:pt x="7996" y="17098"/>
                  <a:pt x="8165" y="17279"/>
                  <a:pt x="8367" y="17383"/>
                </a:cubicBezTo>
                <a:cubicBezTo>
                  <a:pt x="8603" y="17513"/>
                  <a:pt x="8872" y="17617"/>
                  <a:pt x="9142" y="17668"/>
                </a:cubicBezTo>
                <a:cubicBezTo>
                  <a:pt x="9378" y="17720"/>
                  <a:pt x="9479" y="17617"/>
                  <a:pt x="9445" y="17435"/>
                </a:cubicBezTo>
                <a:cubicBezTo>
                  <a:pt x="9445" y="17409"/>
                  <a:pt x="9411" y="17383"/>
                  <a:pt x="9411" y="17331"/>
                </a:cubicBezTo>
                <a:cubicBezTo>
                  <a:pt x="9277" y="16865"/>
                  <a:pt x="9344" y="16787"/>
                  <a:pt x="9951" y="16683"/>
                </a:cubicBezTo>
                <a:cubicBezTo>
                  <a:pt x="9984" y="16683"/>
                  <a:pt x="10018" y="16683"/>
                  <a:pt x="10085" y="16657"/>
                </a:cubicBezTo>
                <a:cubicBezTo>
                  <a:pt x="10220" y="16631"/>
                  <a:pt x="10321" y="16502"/>
                  <a:pt x="10254" y="16398"/>
                </a:cubicBezTo>
                <a:cubicBezTo>
                  <a:pt x="10186" y="16294"/>
                  <a:pt x="10119" y="16190"/>
                  <a:pt x="10018" y="16138"/>
                </a:cubicBezTo>
                <a:cubicBezTo>
                  <a:pt x="9849" y="16061"/>
                  <a:pt x="9647" y="16009"/>
                  <a:pt x="9479" y="15931"/>
                </a:cubicBezTo>
                <a:cubicBezTo>
                  <a:pt x="8434" y="15594"/>
                  <a:pt x="7390" y="15257"/>
                  <a:pt x="6547" y="14635"/>
                </a:cubicBezTo>
                <a:cubicBezTo>
                  <a:pt x="6345" y="14479"/>
                  <a:pt x="6143" y="14375"/>
                  <a:pt x="5941" y="14220"/>
                </a:cubicBezTo>
                <a:cubicBezTo>
                  <a:pt x="5637" y="13986"/>
                  <a:pt x="5233" y="13960"/>
                  <a:pt x="4829" y="14012"/>
                </a:cubicBezTo>
                <a:cubicBezTo>
                  <a:pt x="4660" y="14038"/>
                  <a:pt x="4593" y="14168"/>
                  <a:pt x="4694" y="14272"/>
                </a:cubicBezTo>
                <a:cubicBezTo>
                  <a:pt x="4930" y="14427"/>
                  <a:pt x="5165" y="14583"/>
                  <a:pt x="5401" y="14712"/>
                </a:cubicBezTo>
                <a:cubicBezTo>
                  <a:pt x="5671" y="14842"/>
                  <a:pt x="6008" y="14946"/>
                  <a:pt x="6278" y="15075"/>
                </a:cubicBezTo>
                <a:cubicBezTo>
                  <a:pt x="6446" y="15153"/>
                  <a:pt x="6581" y="15309"/>
                  <a:pt x="6648" y="15438"/>
                </a:cubicBezTo>
                <a:cubicBezTo>
                  <a:pt x="6749" y="15568"/>
                  <a:pt x="6614" y="15698"/>
                  <a:pt x="6412" y="15724"/>
                </a:cubicBezTo>
                <a:cubicBezTo>
                  <a:pt x="6311" y="15724"/>
                  <a:pt x="6210" y="15724"/>
                  <a:pt x="6109" y="15698"/>
                </a:cubicBezTo>
                <a:cubicBezTo>
                  <a:pt x="5536" y="15542"/>
                  <a:pt x="4963" y="15361"/>
                  <a:pt x="4390" y="15179"/>
                </a:cubicBezTo>
                <a:cubicBezTo>
                  <a:pt x="4222" y="15127"/>
                  <a:pt x="4087" y="15049"/>
                  <a:pt x="3919" y="15049"/>
                </a:cubicBezTo>
                <a:cubicBezTo>
                  <a:pt x="3481" y="14998"/>
                  <a:pt x="3278" y="15205"/>
                  <a:pt x="3447" y="15516"/>
                </a:cubicBezTo>
                <a:cubicBezTo>
                  <a:pt x="3447" y="15542"/>
                  <a:pt x="3481" y="15542"/>
                  <a:pt x="3481" y="15568"/>
                </a:cubicBezTo>
                <a:cubicBezTo>
                  <a:pt x="3683" y="15957"/>
                  <a:pt x="3615" y="16061"/>
                  <a:pt x="3110" y="16190"/>
                </a:cubicBezTo>
                <a:cubicBezTo>
                  <a:pt x="3043" y="16216"/>
                  <a:pt x="2941" y="16242"/>
                  <a:pt x="2975" y="16242"/>
                </a:cubicBezTo>
                <a:cubicBezTo>
                  <a:pt x="2975" y="16294"/>
                  <a:pt x="3009" y="16372"/>
                  <a:pt x="3076" y="16398"/>
                </a:cubicBezTo>
                <a:cubicBezTo>
                  <a:pt x="3582" y="16683"/>
                  <a:pt x="4053" y="17046"/>
                  <a:pt x="4660" y="17228"/>
                </a:cubicBezTo>
                <a:cubicBezTo>
                  <a:pt x="4829" y="17279"/>
                  <a:pt x="5031" y="17383"/>
                  <a:pt x="5166" y="17513"/>
                </a:cubicBezTo>
                <a:cubicBezTo>
                  <a:pt x="5233" y="17591"/>
                  <a:pt x="5233" y="17720"/>
                  <a:pt x="5199" y="17824"/>
                </a:cubicBezTo>
                <a:cubicBezTo>
                  <a:pt x="5166" y="17876"/>
                  <a:pt x="4997" y="17928"/>
                  <a:pt x="4896" y="17954"/>
                </a:cubicBezTo>
                <a:cubicBezTo>
                  <a:pt x="4761" y="17954"/>
                  <a:pt x="4593" y="17928"/>
                  <a:pt x="4492" y="17902"/>
                </a:cubicBezTo>
                <a:cubicBezTo>
                  <a:pt x="4020" y="17746"/>
                  <a:pt x="3548" y="17591"/>
                  <a:pt x="3076" y="17409"/>
                </a:cubicBezTo>
                <a:cubicBezTo>
                  <a:pt x="2941" y="17357"/>
                  <a:pt x="2773" y="17254"/>
                  <a:pt x="2605" y="17383"/>
                </a:cubicBezTo>
                <a:cubicBezTo>
                  <a:pt x="2369" y="17565"/>
                  <a:pt x="2065" y="17617"/>
                  <a:pt x="1762" y="17642"/>
                </a:cubicBezTo>
                <a:cubicBezTo>
                  <a:pt x="1594" y="17668"/>
                  <a:pt x="1526" y="17798"/>
                  <a:pt x="1661" y="17902"/>
                </a:cubicBezTo>
                <a:cubicBezTo>
                  <a:pt x="1829" y="18005"/>
                  <a:pt x="1998" y="18083"/>
                  <a:pt x="2166" y="18187"/>
                </a:cubicBezTo>
                <a:cubicBezTo>
                  <a:pt x="2571" y="18446"/>
                  <a:pt x="2975" y="18732"/>
                  <a:pt x="3380" y="18991"/>
                </a:cubicBezTo>
                <a:cubicBezTo>
                  <a:pt x="4020" y="19380"/>
                  <a:pt x="4727" y="19639"/>
                  <a:pt x="5502" y="19898"/>
                </a:cubicBezTo>
                <a:cubicBezTo>
                  <a:pt x="6042" y="20132"/>
                  <a:pt x="6648" y="20235"/>
                  <a:pt x="7288" y="20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C556C610-8284-4123-95DE-96BA4F1E1F72}"/>
              </a:ext>
            </a:extLst>
          </p:cNvPr>
          <p:cNvSpPr>
            <a:spLocks/>
          </p:cNvSpPr>
          <p:nvPr userDrawn="1"/>
        </p:nvSpPr>
        <p:spPr bwMode="auto">
          <a:xfrm>
            <a:off x="3543300" y="5027613"/>
            <a:ext cx="881063" cy="1209675"/>
          </a:xfrm>
          <a:custGeom>
            <a:avLst/>
            <a:gdLst>
              <a:gd name="T0" fmla="*/ 440200 w 21576"/>
              <a:gd name="T1" fmla="*/ 605078 h 21507"/>
              <a:gd name="T2" fmla="*/ 440200 w 21576"/>
              <a:gd name="T3" fmla="*/ 605078 h 21507"/>
              <a:gd name="T4" fmla="*/ 440200 w 21576"/>
              <a:gd name="T5" fmla="*/ 605078 h 21507"/>
              <a:gd name="T6" fmla="*/ 440200 w 21576"/>
              <a:gd name="T7" fmla="*/ 605078 h 21507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76" h="21507" extrusionOk="0">
                <a:moveTo>
                  <a:pt x="0" y="4253"/>
                </a:moveTo>
                <a:cubicBezTo>
                  <a:pt x="62" y="3915"/>
                  <a:pt x="156" y="3463"/>
                  <a:pt x="280" y="3012"/>
                </a:cubicBezTo>
                <a:cubicBezTo>
                  <a:pt x="342" y="2764"/>
                  <a:pt x="560" y="2561"/>
                  <a:pt x="778" y="2380"/>
                </a:cubicBezTo>
                <a:cubicBezTo>
                  <a:pt x="1183" y="2064"/>
                  <a:pt x="1183" y="1838"/>
                  <a:pt x="903" y="1477"/>
                </a:cubicBezTo>
                <a:cubicBezTo>
                  <a:pt x="840" y="1387"/>
                  <a:pt x="716" y="1297"/>
                  <a:pt x="654" y="1206"/>
                </a:cubicBezTo>
                <a:cubicBezTo>
                  <a:pt x="436" y="936"/>
                  <a:pt x="498" y="778"/>
                  <a:pt x="871" y="620"/>
                </a:cubicBezTo>
                <a:cubicBezTo>
                  <a:pt x="934" y="597"/>
                  <a:pt x="965" y="574"/>
                  <a:pt x="1027" y="574"/>
                </a:cubicBezTo>
                <a:cubicBezTo>
                  <a:pt x="1587" y="416"/>
                  <a:pt x="2116" y="258"/>
                  <a:pt x="2677" y="100"/>
                </a:cubicBezTo>
                <a:cubicBezTo>
                  <a:pt x="2957" y="10"/>
                  <a:pt x="3268" y="-35"/>
                  <a:pt x="3579" y="33"/>
                </a:cubicBezTo>
                <a:cubicBezTo>
                  <a:pt x="4046" y="100"/>
                  <a:pt x="4513" y="191"/>
                  <a:pt x="4949" y="304"/>
                </a:cubicBezTo>
                <a:cubicBezTo>
                  <a:pt x="5322" y="394"/>
                  <a:pt x="5696" y="507"/>
                  <a:pt x="6069" y="642"/>
                </a:cubicBezTo>
                <a:cubicBezTo>
                  <a:pt x="6567" y="800"/>
                  <a:pt x="7096" y="958"/>
                  <a:pt x="7501" y="1252"/>
                </a:cubicBezTo>
                <a:cubicBezTo>
                  <a:pt x="7656" y="1364"/>
                  <a:pt x="7843" y="1432"/>
                  <a:pt x="7999" y="1522"/>
                </a:cubicBezTo>
                <a:cubicBezTo>
                  <a:pt x="8061" y="1568"/>
                  <a:pt x="8154" y="1590"/>
                  <a:pt x="8217" y="1635"/>
                </a:cubicBezTo>
                <a:cubicBezTo>
                  <a:pt x="8995" y="2245"/>
                  <a:pt x="9929" y="2741"/>
                  <a:pt x="10582" y="3418"/>
                </a:cubicBezTo>
                <a:cubicBezTo>
                  <a:pt x="10987" y="3847"/>
                  <a:pt x="11485" y="4231"/>
                  <a:pt x="11920" y="4660"/>
                </a:cubicBezTo>
                <a:cubicBezTo>
                  <a:pt x="12014" y="4750"/>
                  <a:pt x="12107" y="4840"/>
                  <a:pt x="12169" y="4931"/>
                </a:cubicBezTo>
                <a:cubicBezTo>
                  <a:pt x="12356" y="5179"/>
                  <a:pt x="12201" y="5405"/>
                  <a:pt x="11827" y="5472"/>
                </a:cubicBezTo>
                <a:cubicBezTo>
                  <a:pt x="11485" y="5517"/>
                  <a:pt x="11173" y="5495"/>
                  <a:pt x="10956" y="5269"/>
                </a:cubicBezTo>
                <a:cubicBezTo>
                  <a:pt x="10676" y="4998"/>
                  <a:pt x="10364" y="4727"/>
                  <a:pt x="10084" y="4434"/>
                </a:cubicBezTo>
                <a:cubicBezTo>
                  <a:pt x="9866" y="4186"/>
                  <a:pt x="9617" y="3960"/>
                  <a:pt x="9306" y="3779"/>
                </a:cubicBezTo>
                <a:cubicBezTo>
                  <a:pt x="9119" y="3667"/>
                  <a:pt x="8995" y="3531"/>
                  <a:pt x="8870" y="3396"/>
                </a:cubicBezTo>
                <a:cubicBezTo>
                  <a:pt x="8372" y="2854"/>
                  <a:pt x="7719" y="2448"/>
                  <a:pt x="6972" y="2087"/>
                </a:cubicBezTo>
                <a:cubicBezTo>
                  <a:pt x="6754" y="1996"/>
                  <a:pt x="6567" y="1884"/>
                  <a:pt x="6349" y="1771"/>
                </a:cubicBezTo>
                <a:cubicBezTo>
                  <a:pt x="6194" y="1703"/>
                  <a:pt x="6069" y="1635"/>
                  <a:pt x="5914" y="1590"/>
                </a:cubicBezTo>
                <a:cubicBezTo>
                  <a:pt x="5571" y="1477"/>
                  <a:pt x="5260" y="1364"/>
                  <a:pt x="4918" y="1274"/>
                </a:cubicBezTo>
                <a:cubicBezTo>
                  <a:pt x="4171" y="1048"/>
                  <a:pt x="3424" y="958"/>
                  <a:pt x="2646" y="1229"/>
                </a:cubicBezTo>
                <a:cubicBezTo>
                  <a:pt x="2583" y="1252"/>
                  <a:pt x="2490" y="1319"/>
                  <a:pt x="2490" y="1387"/>
                </a:cubicBezTo>
                <a:cubicBezTo>
                  <a:pt x="2490" y="1432"/>
                  <a:pt x="2583" y="1500"/>
                  <a:pt x="2677" y="1522"/>
                </a:cubicBezTo>
                <a:cubicBezTo>
                  <a:pt x="2832" y="1545"/>
                  <a:pt x="2988" y="1568"/>
                  <a:pt x="3112" y="1568"/>
                </a:cubicBezTo>
                <a:cubicBezTo>
                  <a:pt x="4544" y="1613"/>
                  <a:pt x="5789" y="1974"/>
                  <a:pt x="6878" y="2628"/>
                </a:cubicBezTo>
                <a:cubicBezTo>
                  <a:pt x="7252" y="2854"/>
                  <a:pt x="7563" y="3080"/>
                  <a:pt x="7905" y="3351"/>
                </a:cubicBezTo>
                <a:cubicBezTo>
                  <a:pt x="8248" y="3621"/>
                  <a:pt x="8652" y="3825"/>
                  <a:pt x="9026" y="4050"/>
                </a:cubicBezTo>
                <a:cubicBezTo>
                  <a:pt x="9306" y="4231"/>
                  <a:pt x="9555" y="4411"/>
                  <a:pt x="9742" y="4637"/>
                </a:cubicBezTo>
                <a:cubicBezTo>
                  <a:pt x="9866" y="4773"/>
                  <a:pt x="10022" y="4908"/>
                  <a:pt x="10178" y="5021"/>
                </a:cubicBezTo>
                <a:cubicBezTo>
                  <a:pt x="10924" y="5608"/>
                  <a:pt x="11516" y="6285"/>
                  <a:pt x="12107" y="6962"/>
                </a:cubicBezTo>
                <a:cubicBezTo>
                  <a:pt x="12294" y="7458"/>
                  <a:pt x="12854" y="7797"/>
                  <a:pt x="13228" y="8203"/>
                </a:cubicBezTo>
                <a:cubicBezTo>
                  <a:pt x="13663" y="8700"/>
                  <a:pt x="14224" y="9151"/>
                  <a:pt x="14722" y="9625"/>
                </a:cubicBezTo>
                <a:cubicBezTo>
                  <a:pt x="15002" y="9896"/>
                  <a:pt x="15251" y="10167"/>
                  <a:pt x="15469" y="10460"/>
                </a:cubicBezTo>
                <a:cubicBezTo>
                  <a:pt x="15873" y="11002"/>
                  <a:pt x="16278" y="11566"/>
                  <a:pt x="16620" y="12131"/>
                </a:cubicBezTo>
                <a:cubicBezTo>
                  <a:pt x="16776" y="12379"/>
                  <a:pt x="16869" y="12650"/>
                  <a:pt x="16994" y="12921"/>
                </a:cubicBezTo>
                <a:cubicBezTo>
                  <a:pt x="17118" y="13214"/>
                  <a:pt x="17274" y="13485"/>
                  <a:pt x="17616" y="13688"/>
                </a:cubicBezTo>
                <a:cubicBezTo>
                  <a:pt x="17741" y="13756"/>
                  <a:pt x="17803" y="13891"/>
                  <a:pt x="17896" y="14004"/>
                </a:cubicBezTo>
                <a:cubicBezTo>
                  <a:pt x="18239" y="14478"/>
                  <a:pt x="18612" y="14907"/>
                  <a:pt x="19235" y="15223"/>
                </a:cubicBezTo>
                <a:cubicBezTo>
                  <a:pt x="19608" y="15426"/>
                  <a:pt x="19670" y="15697"/>
                  <a:pt x="19421" y="15990"/>
                </a:cubicBezTo>
                <a:cubicBezTo>
                  <a:pt x="19266" y="16193"/>
                  <a:pt x="19203" y="16396"/>
                  <a:pt x="19172" y="16622"/>
                </a:cubicBezTo>
                <a:cubicBezTo>
                  <a:pt x="19141" y="17367"/>
                  <a:pt x="19297" y="18089"/>
                  <a:pt x="19639" y="18789"/>
                </a:cubicBezTo>
                <a:cubicBezTo>
                  <a:pt x="19795" y="19082"/>
                  <a:pt x="20044" y="19285"/>
                  <a:pt x="20448" y="19376"/>
                </a:cubicBezTo>
                <a:cubicBezTo>
                  <a:pt x="20729" y="19443"/>
                  <a:pt x="20978" y="19534"/>
                  <a:pt x="21195" y="19669"/>
                </a:cubicBezTo>
                <a:cubicBezTo>
                  <a:pt x="21538" y="19872"/>
                  <a:pt x="21600" y="20143"/>
                  <a:pt x="21569" y="20459"/>
                </a:cubicBezTo>
                <a:cubicBezTo>
                  <a:pt x="21507" y="20865"/>
                  <a:pt x="21164" y="21136"/>
                  <a:pt x="20791" y="21384"/>
                </a:cubicBezTo>
                <a:cubicBezTo>
                  <a:pt x="20729" y="21430"/>
                  <a:pt x="20604" y="21475"/>
                  <a:pt x="20480" y="21497"/>
                </a:cubicBezTo>
                <a:cubicBezTo>
                  <a:pt x="19919" y="21565"/>
                  <a:pt x="19203" y="21272"/>
                  <a:pt x="19017" y="20888"/>
                </a:cubicBezTo>
                <a:cubicBezTo>
                  <a:pt x="18768" y="20369"/>
                  <a:pt x="18425" y="19895"/>
                  <a:pt x="17865" y="19534"/>
                </a:cubicBezTo>
                <a:cubicBezTo>
                  <a:pt x="17523" y="19308"/>
                  <a:pt x="17149" y="19173"/>
                  <a:pt x="16714" y="19060"/>
                </a:cubicBezTo>
                <a:cubicBezTo>
                  <a:pt x="16091" y="18924"/>
                  <a:pt x="15500" y="18857"/>
                  <a:pt x="14846" y="18924"/>
                </a:cubicBezTo>
                <a:cubicBezTo>
                  <a:pt x="14659" y="18947"/>
                  <a:pt x="14473" y="18902"/>
                  <a:pt x="14286" y="18857"/>
                </a:cubicBezTo>
                <a:cubicBezTo>
                  <a:pt x="14006" y="18789"/>
                  <a:pt x="13757" y="18676"/>
                  <a:pt x="13508" y="18608"/>
                </a:cubicBezTo>
                <a:cubicBezTo>
                  <a:pt x="13259" y="18541"/>
                  <a:pt x="13103" y="18405"/>
                  <a:pt x="12948" y="18247"/>
                </a:cubicBezTo>
                <a:cubicBezTo>
                  <a:pt x="12823" y="18134"/>
                  <a:pt x="12667" y="18021"/>
                  <a:pt x="12512" y="17909"/>
                </a:cubicBezTo>
                <a:cubicBezTo>
                  <a:pt x="12325" y="17773"/>
                  <a:pt x="12107" y="17660"/>
                  <a:pt x="11889" y="17547"/>
                </a:cubicBezTo>
                <a:cubicBezTo>
                  <a:pt x="11796" y="17502"/>
                  <a:pt x="11734" y="17412"/>
                  <a:pt x="11640" y="17389"/>
                </a:cubicBezTo>
                <a:cubicBezTo>
                  <a:pt x="11298" y="17277"/>
                  <a:pt x="11049" y="17051"/>
                  <a:pt x="10738" y="16893"/>
                </a:cubicBezTo>
                <a:cubicBezTo>
                  <a:pt x="10146" y="16599"/>
                  <a:pt x="9648" y="16216"/>
                  <a:pt x="9119" y="15855"/>
                </a:cubicBezTo>
                <a:cubicBezTo>
                  <a:pt x="8092" y="15155"/>
                  <a:pt x="7003" y="14500"/>
                  <a:pt x="6225" y="13620"/>
                </a:cubicBezTo>
                <a:cubicBezTo>
                  <a:pt x="6194" y="13575"/>
                  <a:pt x="6131" y="13530"/>
                  <a:pt x="6069" y="13485"/>
                </a:cubicBezTo>
                <a:cubicBezTo>
                  <a:pt x="5011" y="12717"/>
                  <a:pt x="4171" y="11815"/>
                  <a:pt x="3424" y="10889"/>
                </a:cubicBezTo>
                <a:cubicBezTo>
                  <a:pt x="3050" y="10460"/>
                  <a:pt x="2770" y="9986"/>
                  <a:pt x="2459" y="9535"/>
                </a:cubicBezTo>
                <a:cubicBezTo>
                  <a:pt x="2241" y="9264"/>
                  <a:pt x="2023" y="8971"/>
                  <a:pt x="1836" y="8700"/>
                </a:cubicBezTo>
                <a:cubicBezTo>
                  <a:pt x="1774" y="8610"/>
                  <a:pt x="1681" y="8497"/>
                  <a:pt x="1618" y="8406"/>
                </a:cubicBezTo>
                <a:cubicBezTo>
                  <a:pt x="1338" y="7865"/>
                  <a:pt x="1058" y="7323"/>
                  <a:pt x="778" y="6781"/>
                </a:cubicBezTo>
                <a:cubicBezTo>
                  <a:pt x="716" y="6691"/>
                  <a:pt x="654" y="6578"/>
                  <a:pt x="560" y="6488"/>
                </a:cubicBezTo>
                <a:cubicBezTo>
                  <a:pt x="249" y="6240"/>
                  <a:pt x="93" y="5924"/>
                  <a:pt x="31" y="5585"/>
                </a:cubicBezTo>
                <a:cubicBezTo>
                  <a:pt x="62" y="5179"/>
                  <a:pt x="31" y="4773"/>
                  <a:pt x="0" y="4253"/>
                </a:cubicBezTo>
                <a:close/>
                <a:moveTo>
                  <a:pt x="6287" y="4705"/>
                </a:moveTo>
                <a:cubicBezTo>
                  <a:pt x="6069" y="4750"/>
                  <a:pt x="5727" y="4795"/>
                  <a:pt x="5416" y="4885"/>
                </a:cubicBezTo>
                <a:cubicBezTo>
                  <a:pt x="4669" y="5111"/>
                  <a:pt x="4015" y="5450"/>
                  <a:pt x="3393" y="5811"/>
                </a:cubicBezTo>
                <a:cubicBezTo>
                  <a:pt x="2988" y="6036"/>
                  <a:pt x="2583" y="6285"/>
                  <a:pt x="2179" y="6510"/>
                </a:cubicBezTo>
                <a:cubicBezTo>
                  <a:pt x="1992" y="6623"/>
                  <a:pt x="1930" y="6781"/>
                  <a:pt x="1992" y="6962"/>
                </a:cubicBezTo>
                <a:cubicBezTo>
                  <a:pt x="2023" y="7052"/>
                  <a:pt x="2054" y="7120"/>
                  <a:pt x="2085" y="7188"/>
                </a:cubicBezTo>
                <a:cubicBezTo>
                  <a:pt x="2552" y="7797"/>
                  <a:pt x="2770" y="8474"/>
                  <a:pt x="3299" y="9061"/>
                </a:cubicBezTo>
                <a:cubicBezTo>
                  <a:pt x="3828" y="9648"/>
                  <a:pt x="4264" y="10280"/>
                  <a:pt x="4762" y="10889"/>
                </a:cubicBezTo>
                <a:cubicBezTo>
                  <a:pt x="5167" y="11341"/>
                  <a:pt x="5602" y="11792"/>
                  <a:pt x="6038" y="12221"/>
                </a:cubicBezTo>
                <a:cubicBezTo>
                  <a:pt x="6131" y="12311"/>
                  <a:pt x="6225" y="12401"/>
                  <a:pt x="6318" y="12492"/>
                </a:cubicBezTo>
                <a:cubicBezTo>
                  <a:pt x="7345" y="13372"/>
                  <a:pt x="8310" y="14275"/>
                  <a:pt x="9462" y="15065"/>
                </a:cubicBezTo>
                <a:cubicBezTo>
                  <a:pt x="10053" y="15471"/>
                  <a:pt x="10675" y="15810"/>
                  <a:pt x="11267" y="16216"/>
                </a:cubicBezTo>
                <a:cubicBezTo>
                  <a:pt x="11640" y="16487"/>
                  <a:pt x="11827" y="16441"/>
                  <a:pt x="12169" y="16171"/>
                </a:cubicBezTo>
                <a:cubicBezTo>
                  <a:pt x="12232" y="16125"/>
                  <a:pt x="12263" y="16080"/>
                  <a:pt x="12325" y="16035"/>
                </a:cubicBezTo>
                <a:cubicBezTo>
                  <a:pt x="12885" y="15561"/>
                  <a:pt x="13446" y="15110"/>
                  <a:pt x="14130" y="14704"/>
                </a:cubicBezTo>
                <a:cubicBezTo>
                  <a:pt x="14628" y="14410"/>
                  <a:pt x="15157" y="14139"/>
                  <a:pt x="15749" y="13936"/>
                </a:cubicBezTo>
                <a:cubicBezTo>
                  <a:pt x="16278" y="13756"/>
                  <a:pt x="16340" y="13620"/>
                  <a:pt x="16153" y="13191"/>
                </a:cubicBezTo>
                <a:cubicBezTo>
                  <a:pt x="15967" y="12808"/>
                  <a:pt x="15780" y="12401"/>
                  <a:pt x="15500" y="12040"/>
                </a:cubicBezTo>
                <a:cubicBezTo>
                  <a:pt x="15188" y="11679"/>
                  <a:pt x="14939" y="11295"/>
                  <a:pt x="14628" y="10912"/>
                </a:cubicBezTo>
                <a:cubicBezTo>
                  <a:pt x="14348" y="10551"/>
                  <a:pt x="14068" y="10144"/>
                  <a:pt x="13695" y="9806"/>
                </a:cubicBezTo>
                <a:cubicBezTo>
                  <a:pt x="13010" y="9174"/>
                  <a:pt x="12481" y="8452"/>
                  <a:pt x="11703" y="7887"/>
                </a:cubicBezTo>
                <a:cubicBezTo>
                  <a:pt x="11640" y="7842"/>
                  <a:pt x="11609" y="7774"/>
                  <a:pt x="11547" y="7707"/>
                </a:cubicBezTo>
                <a:cubicBezTo>
                  <a:pt x="11391" y="7549"/>
                  <a:pt x="11236" y="7391"/>
                  <a:pt x="11049" y="7255"/>
                </a:cubicBezTo>
                <a:cubicBezTo>
                  <a:pt x="10178" y="6601"/>
                  <a:pt x="9306" y="5969"/>
                  <a:pt x="8435" y="5337"/>
                </a:cubicBezTo>
                <a:cubicBezTo>
                  <a:pt x="7937" y="4976"/>
                  <a:pt x="7283" y="4818"/>
                  <a:pt x="6629" y="4660"/>
                </a:cubicBezTo>
                <a:cubicBezTo>
                  <a:pt x="6536" y="4705"/>
                  <a:pt x="6474" y="4705"/>
                  <a:pt x="6287" y="4705"/>
                </a:cubicBezTo>
                <a:close/>
                <a:moveTo>
                  <a:pt x="15220" y="18067"/>
                </a:moveTo>
                <a:cubicBezTo>
                  <a:pt x="15935" y="18067"/>
                  <a:pt x="16620" y="18067"/>
                  <a:pt x="17274" y="18337"/>
                </a:cubicBezTo>
                <a:cubicBezTo>
                  <a:pt x="17336" y="18360"/>
                  <a:pt x="17398" y="18383"/>
                  <a:pt x="17429" y="18383"/>
                </a:cubicBezTo>
                <a:cubicBezTo>
                  <a:pt x="17492" y="18360"/>
                  <a:pt x="17554" y="18315"/>
                  <a:pt x="17554" y="18270"/>
                </a:cubicBezTo>
                <a:cubicBezTo>
                  <a:pt x="17554" y="18202"/>
                  <a:pt x="17492" y="18134"/>
                  <a:pt x="17429" y="18089"/>
                </a:cubicBezTo>
                <a:cubicBezTo>
                  <a:pt x="17180" y="17796"/>
                  <a:pt x="16963" y="17480"/>
                  <a:pt x="16651" y="17231"/>
                </a:cubicBezTo>
                <a:cubicBezTo>
                  <a:pt x="16340" y="16961"/>
                  <a:pt x="16184" y="16599"/>
                  <a:pt x="15655" y="16441"/>
                </a:cubicBezTo>
                <a:cubicBezTo>
                  <a:pt x="15624" y="16441"/>
                  <a:pt x="15593" y="16396"/>
                  <a:pt x="15593" y="16374"/>
                </a:cubicBezTo>
                <a:cubicBezTo>
                  <a:pt x="15624" y="16351"/>
                  <a:pt x="15655" y="16284"/>
                  <a:pt x="15686" y="16284"/>
                </a:cubicBezTo>
                <a:cubicBezTo>
                  <a:pt x="15967" y="16284"/>
                  <a:pt x="16153" y="16171"/>
                  <a:pt x="16278" y="16013"/>
                </a:cubicBezTo>
                <a:cubicBezTo>
                  <a:pt x="16309" y="15968"/>
                  <a:pt x="16433" y="15945"/>
                  <a:pt x="16496" y="15922"/>
                </a:cubicBezTo>
                <a:cubicBezTo>
                  <a:pt x="16527" y="15990"/>
                  <a:pt x="16589" y="16035"/>
                  <a:pt x="16620" y="16103"/>
                </a:cubicBezTo>
                <a:cubicBezTo>
                  <a:pt x="16651" y="16148"/>
                  <a:pt x="16620" y="16193"/>
                  <a:pt x="16620" y="16216"/>
                </a:cubicBezTo>
                <a:cubicBezTo>
                  <a:pt x="16558" y="16441"/>
                  <a:pt x="16682" y="16599"/>
                  <a:pt x="16900" y="16757"/>
                </a:cubicBezTo>
                <a:cubicBezTo>
                  <a:pt x="17118" y="16915"/>
                  <a:pt x="17274" y="17096"/>
                  <a:pt x="17429" y="17277"/>
                </a:cubicBezTo>
                <a:cubicBezTo>
                  <a:pt x="17585" y="17457"/>
                  <a:pt x="17741" y="17660"/>
                  <a:pt x="17896" y="17841"/>
                </a:cubicBezTo>
                <a:cubicBezTo>
                  <a:pt x="17927" y="17886"/>
                  <a:pt x="18021" y="17909"/>
                  <a:pt x="18083" y="17931"/>
                </a:cubicBezTo>
                <a:cubicBezTo>
                  <a:pt x="18114" y="17886"/>
                  <a:pt x="18145" y="17841"/>
                  <a:pt x="18145" y="17796"/>
                </a:cubicBezTo>
                <a:cubicBezTo>
                  <a:pt x="17927" y="17164"/>
                  <a:pt x="18021" y="16509"/>
                  <a:pt x="18114" y="15855"/>
                </a:cubicBezTo>
                <a:cubicBezTo>
                  <a:pt x="18145" y="15742"/>
                  <a:pt x="18114" y="15606"/>
                  <a:pt x="18052" y="15494"/>
                </a:cubicBezTo>
                <a:cubicBezTo>
                  <a:pt x="17834" y="15200"/>
                  <a:pt x="17616" y="14907"/>
                  <a:pt x="17367" y="14636"/>
                </a:cubicBezTo>
                <a:cubicBezTo>
                  <a:pt x="17149" y="14388"/>
                  <a:pt x="16963" y="14365"/>
                  <a:pt x="16620" y="14523"/>
                </a:cubicBezTo>
                <a:cubicBezTo>
                  <a:pt x="15998" y="14794"/>
                  <a:pt x="15375" y="15087"/>
                  <a:pt x="14784" y="15358"/>
                </a:cubicBezTo>
                <a:cubicBezTo>
                  <a:pt x="14161" y="15652"/>
                  <a:pt x="13663" y="16080"/>
                  <a:pt x="13197" y="16487"/>
                </a:cubicBezTo>
                <a:cubicBezTo>
                  <a:pt x="13134" y="16554"/>
                  <a:pt x="13072" y="16622"/>
                  <a:pt x="13041" y="16712"/>
                </a:cubicBezTo>
                <a:cubicBezTo>
                  <a:pt x="12854" y="17028"/>
                  <a:pt x="12948" y="17277"/>
                  <a:pt x="13321" y="17480"/>
                </a:cubicBezTo>
                <a:cubicBezTo>
                  <a:pt x="13570" y="17615"/>
                  <a:pt x="13819" y="17751"/>
                  <a:pt x="14037" y="17886"/>
                </a:cubicBezTo>
                <a:cubicBezTo>
                  <a:pt x="14224" y="17999"/>
                  <a:pt x="14441" y="18044"/>
                  <a:pt x="14659" y="18044"/>
                </a:cubicBezTo>
                <a:cubicBezTo>
                  <a:pt x="14846" y="18067"/>
                  <a:pt x="15033" y="18067"/>
                  <a:pt x="15220" y="18067"/>
                </a:cubicBezTo>
                <a:close/>
                <a:moveTo>
                  <a:pt x="3206" y="2425"/>
                </a:moveTo>
                <a:cubicBezTo>
                  <a:pt x="2646" y="2493"/>
                  <a:pt x="2116" y="2606"/>
                  <a:pt x="1836" y="3012"/>
                </a:cubicBezTo>
                <a:cubicBezTo>
                  <a:pt x="1743" y="3170"/>
                  <a:pt x="1650" y="3305"/>
                  <a:pt x="1556" y="3463"/>
                </a:cubicBezTo>
                <a:cubicBezTo>
                  <a:pt x="1245" y="4050"/>
                  <a:pt x="1463" y="4637"/>
                  <a:pt x="1525" y="5224"/>
                </a:cubicBezTo>
                <a:cubicBezTo>
                  <a:pt x="1525" y="5337"/>
                  <a:pt x="1681" y="5382"/>
                  <a:pt x="1836" y="5359"/>
                </a:cubicBezTo>
                <a:cubicBezTo>
                  <a:pt x="2054" y="5292"/>
                  <a:pt x="2303" y="5224"/>
                  <a:pt x="2490" y="5134"/>
                </a:cubicBezTo>
                <a:cubicBezTo>
                  <a:pt x="3517" y="4615"/>
                  <a:pt x="4575" y="4186"/>
                  <a:pt x="5789" y="3892"/>
                </a:cubicBezTo>
                <a:cubicBezTo>
                  <a:pt x="5976" y="3847"/>
                  <a:pt x="6131" y="3802"/>
                  <a:pt x="6318" y="3734"/>
                </a:cubicBezTo>
                <a:cubicBezTo>
                  <a:pt x="6505" y="3667"/>
                  <a:pt x="6536" y="3576"/>
                  <a:pt x="6412" y="3441"/>
                </a:cubicBezTo>
                <a:cubicBezTo>
                  <a:pt x="6163" y="3193"/>
                  <a:pt x="5820" y="3012"/>
                  <a:pt x="5447" y="2854"/>
                </a:cubicBezTo>
                <a:cubicBezTo>
                  <a:pt x="4762" y="2583"/>
                  <a:pt x="3984" y="2561"/>
                  <a:pt x="3206" y="24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54517E46-E2D4-4BF1-B38B-C98E48671426}"/>
              </a:ext>
            </a:extLst>
          </p:cNvPr>
          <p:cNvSpPr>
            <a:spLocks/>
          </p:cNvSpPr>
          <p:nvPr userDrawn="1"/>
        </p:nvSpPr>
        <p:spPr bwMode="auto">
          <a:xfrm>
            <a:off x="8312150" y="4556125"/>
            <a:ext cx="635000" cy="915988"/>
          </a:xfrm>
          <a:custGeom>
            <a:avLst/>
            <a:gdLst>
              <a:gd name="T0" fmla="*/ 317570 w 21476"/>
              <a:gd name="T1" fmla="*/ 457930 h 21575"/>
              <a:gd name="T2" fmla="*/ 317570 w 21476"/>
              <a:gd name="T3" fmla="*/ 457930 h 21575"/>
              <a:gd name="T4" fmla="*/ 317570 w 21476"/>
              <a:gd name="T5" fmla="*/ 457930 h 21575"/>
              <a:gd name="T6" fmla="*/ 317570 w 21476"/>
              <a:gd name="T7" fmla="*/ 457930 h 2157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76" h="21575" extrusionOk="0">
                <a:moveTo>
                  <a:pt x="19752" y="21575"/>
                </a:moveTo>
                <a:cubicBezTo>
                  <a:pt x="18936" y="21485"/>
                  <a:pt x="18078" y="21425"/>
                  <a:pt x="17262" y="21336"/>
                </a:cubicBezTo>
                <a:cubicBezTo>
                  <a:pt x="16618" y="21276"/>
                  <a:pt x="16016" y="21246"/>
                  <a:pt x="15372" y="21186"/>
                </a:cubicBezTo>
                <a:cubicBezTo>
                  <a:pt x="15115" y="21156"/>
                  <a:pt x="14857" y="21156"/>
                  <a:pt x="14599" y="21126"/>
                </a:cubicBezTo>
                <a:cubicBezTo>
                  <a:pt x="13697" y="21036"/>
                  <a:pt x="12796" y="20977"/>
                  <a:pt x="11851" y="20947"/>
                </a:cubicBezTo>
                <a:cubicBezTo>
                  <a:pt x="10305" y="20917"/>
                  <a:pt x="8802" y="20857"/>
                  <a:pt x="7256" y="20797"/>
                </a:cubicBezTo>
                <a:cubicBezTo>
                  <a:pt x="6140" y="20767"/>
                  <a:pt x="4980" y="20737"/>
                  <a:pt x="3864" y="20677"/>
                </a:cubicBezTo>
                <a:cubicBezTo>
                  <a:pt x="3134" y="20648"/>
                  <a:pt x="2404" y="20558"/>
                  <a:pt x="1674" y="20468"/>
                </a:cubicBezTo>
                <a:cubicBezTo>
                  <a:pt x="1416" y="20438"/>
                  <a:pt x="1158" y="20348"/>
                  <a:pt x="944" y="20229"/>
                </a:cubicBezTo>
                <a:cubicBezTo>
                  <a:pt x="643" y="20079"/>
                  <a:pt x="471" y="19870"/>
                  <a:pt x="600" y="19600"/>
                </a:cubicBezTo>
                <a:cubicBezTo>
                  <a:pt x="729" y="19391"/>
                  <a:pt x="643" y="19182"/>
                  <a:pt x="557" y="18972"/>
                </a:cubicBezTo>
                <a:cubicBezTo>
                  <a:pt x="471" y="18763"/>
                  <a:pt x="471" y="18553"/>
                  <a:pt x="428" y="18314"/>
                </a:cubicBezTo>
                <a:cubicBezTo>
                  <a:pt x="428" y="17716"/>
                  <a:pt x="428" y="17087"/>
                  <a:pt x="428" y="16489"/>
                </a:cubicBezTo>
                <a:cubicBezTo>
                  <a:pt x="428" y="16130"/>
                  <a:pt x="385" y="15801"/>
                  <a:pt x="342" y="15442"/>
                </a:cubicBezTo>
                <a:cubicBezTo>
                  <a:pt x="342" y="15263"/>
                  <a:pt x="257" y="15113"/>
                  <a:pt x="299" y="14963"/>
                </a:cubicBezTo>
                <a:cubicBezTo>
                  <a:pt x="385" y="14425"/>
                  <a:pt x="299" y="13856"/>
                  <a:pt x="257" y="13318"/>
                </a:cubicBezTo>
                <a:cubicBezTo>
                  <a:pt x="257" y="13258"/>
                  <a:pt x="214" y="13168"/>
                  <a:pt x="257" y="13109"/>
                </a:cubicBezTo>
                <a:cubicBezTo>
                  <a:pt x="471" y="12420"/>
                  <a:pt x="257" y="11732"/>
                  <a:pt x="42" y="11044"/>
                </a:cubicBezTo>
                <a:cubicBezTo>
                  <a:pt x="-87" y="10655"/>
                  <a:pt x="85" y="10386"/>
                  <a:pt x="514" y="10117"/>
                </a:cubicBezTo>
                <a:cubicBezTo>
                  <a:pt x="1416" y="9578"/>
                  <a:pt x="2275" y="9010"/>
                  <a:pt x="3177" y="8471"/>
                </a:cubicBezTo>
                <a:cubicBezTo>
                  <a:pt x="3907" y="8053"/>
                  <a:pt x="4680" y="7694"/>
                  <a:pt x="5453" y="7275"/>
                </a:cubicBezTo>
                <a:cubicBezTo>
                  <a:pt x="6054" y="6946"/>
                  <a:pt x="6655" y="6617"/>
                  <a:pt x="7256" y="6287"/>
                </a:cubicBezTo>
                <a:cubicBezTo>
                  <a:pt x="8845" y="5390"/>
                  <a:pt x="10434" y="4492"/>
                  <a:pt x="12023" y="3565"/>
                </a:cubicBezTo>
                <a:cubicBezTo>
                  <a:pt x="13225" y="2877"/>
                  <a:pt x="14385" y="2159"/>
                  <a:pt x="15544" y="1441"/>
                </a:cubicBezTo>
                <a:cubicBezTo>
                  <a:pt x="16059" y="1142"/>
                  <a:pt x="16532" y="843"/>
                  <a:pt x="16832" y="424"/>
                </a:cubicBezTo>
                <a:cubicBezTo>
                  <a:pt x="17090" y="95"/>
                  <a:pt x="17476" y="-25"/>
                  <a:pt x="18035" y="5"/>
                </a:cubicBezTo>
                <a:cubicBezTo>
                  <a:pt x="18550" y="35"/>
                  <a:pt x="18808" y="274"/>
                  <a:pt x="18979" y="603"/>
                </a:cubicBezTo>
                <a:cubicBezTo>
                  <a:pt x="19065" y="783"/>
                  <a:pt x="19108" y="962"/>
                  <a:pt x="19065" y="1142"/>
                </a:cubicBezTo>
                <a:cubicBezTo>
                  <a:pt x="18936" y="1800"/>
                  <a:pt x="19108" y="2458"/>
                  <a:pt x="19237" y="3116"/>
                </a:cubicBezTo>
                <a:cubicBezTo>
                  <a:pt x="19409" y="3924"/>
                  <a:pt x="19624" y="4702"/>
                  <a:pt x="19795" y="5510"/>
                </a:cubicBezTo>
                <a:cubicBezTo>
                  <a:pt x="19924" y="6018"/>
                  <a:pt x="19967" y="6527"/>
                  <a:pt x="20010" y="7035"/>
                </a:cubicBezTo>
                <a:cubicBezTo>
                  <a:pt x="20139" y="8172"/>
                  <a:pt x="20311" y="9309"/>
                  <a:pt x="20354" y="10446"/>
                </a:cubicBezTo>
                <a:cubicBezTo>
                  <a:pt x="20397" y="11313"/>
                  <a:pt x="20482" y="12211"/>
                  <a:pt x="20611" y="13079"/>
                </a:cubicBezTo>
                <a:cubicBezTo>
                  <a:pt x="20697" y="13707"/>
                  <a:pt x="20654" y="14365"/>
                  <a:pt x="20740" y="14993"/>
                </a:cubicBezTo>
                <a:cubicBezTo>
                  <a:pt x="20826" y="15951"/>
                  <a:pt x="20912" y="16908"/>
                  <a:pt x="21084" y="17835"/>
                </a:cubicBezTo>
                <a:cubicBezTo>
                  <a:pt x="21255" y="18733"/>
                  <a:pt x="21384" y="19630"/>
                  <a:pt x="21470" y="20528"/>
                </a:cubicBezTo>
                <a:cubicBezTo>
                  <a:pt x="21513" y="21366"/>
                  <a:pt x="21341" y="21485"/>
                  <a:pt x="20139" y="21485"/>
                </a:cubicBezTo>
                <a:cubicBezTo>
                  <a:pt x="20010" y="21485"/>
                  <a:pt x="19881" y="21485"/>
                  <a:pt x="19752" y="21485"/>
                </a:cubicBezTo>
                <a:cubicBezTo>
                  <a:pt x="19752" y="21545"/>
                  <a:pt x="19752" y="21575"/>
                  <a:pt x="19752" y="21575"/>
                </a:cubicBezTo>
                <a:close/>
                <a:moveTo>
                  <a:pt x="19752" y="18673"/>
                </a:moveTo>
                <a:cubicBezTo>
                  <a:pt x="19752" y="18673"/>
                  <a:pt x="19795" y="18673"/>
                  <a:pt x="19795" y="18673"/>
                </a:cubicBezTo>
                <a:cubicBezTo>
                  <a:pt x="19795" y="18494"/>
                  <a:pt x="19795" y="18314"/>
                  <a:pt x="19752" y="18135"/>
                </a:cubicBezTo>
                <a:cubicBezTo>
                  <a:pt x="19538" y="16998"/>
                  <a:pt x="19237" y="15861"/>
                  <a:pt x="19280" y="14694"/>
                </a:cubicBezTo>
                <a:cubicBezTo>
                  <a:pt x="19280" y="14395"/>
                  <a:pt x="19194" y="14126"/>
                  <a:pt x="19151" y="13827"/>
                </a:cubicBezTo>
                <a:cubicBezTo>
                  <a:pt x="19108" y="13408"/>
                  <a:pt x="18979" y="12989"/>
                  <a:pt x="18979" y="12570"/>
                </a:cubicBezTo>
                <a:cubicBezTo>
                  <a:pt x="18936" y="12091"/>
                  <a:pt x="18979" y="11613"/>
                  <a:pt x="18979" y="11134"/>
                </a:cubicBezTo>
                <a:cubicBezTo>
                  <a:pt x="18936" y="10446"/>
                  <a:pt x="18808" y="9758"/>
                  <a:pt x="18765" y="9040"/>
                </a:cubicBezTo>
                <a:cubicBezTo>
                  <a:pt x="18722" y="8800"/>
                  <a:pt x="18722" y="8561"/>
                  <a:pt x="18679" y="8322"/>
                </a:cubicBezTo>
                <a:cubicBezTo>
                  <a:pt x="18636" y="7275"/>
                  <a:pt x="18636" y="6228"/>
                  <a:pt x="18464" y="5181"/>
                </a:cubicBezTo>
                <a:cubicBezTo>
                  <a:pt x="18378" y="4522"/>
                  <a:pt x="18035" y="3894"/>
                  <a:pt x="17820" y="3266"/>
                </a:cubicBezTo>
                <a:cubicBezTo>
                  <a:pt x="17820" y="3236"/>
                  <a:pt x="17691" y="3176"/>
                  <a:pt x="17648" y="3176"/>
                </a:cubicBezTo>
                <a:cubicBezTo>
                  <a:pt x="17605" y="3176"/>
                  <a:pt x="17476" y="3236"/>
                  <a:pt x="17476" y="3266"/>
                </a:cubicBezTo>
                <a:cubicBezTo>
                  <a:pt x="17348" y="3655"/>
                  <a:pt x="17133" y="3984"/>
                  <a:pt x="16918" y="4343"/>
                </a:cubicBezTo>
                <a:cubicBezTo>
                  <a:pt x="16489" y="4971"/>
                  <a:pt x="16059" y="5599"/>
                  <a:pt x="15630" y="6228"/>
                </a:cubicBezTo>
                <a:cubicBezTo>
                  <a:pt x="15587" y="6317"/>
                  <a:pt x="15501" y="6377"/>
                  <a:pt x="15415" y="6467"/>
                </a:cubicBezTo>
                <a:cubicBezTo>
                  <a:pt x="15200" y="6706"/>
                  <a:pt x="14986" y="6976"/>
                  <a:pt x="14728" y="7215"/>
                </a:cubicBezTo>
                <a:cubicBezTo>
                  <a:pt x="14256" y="7723"/>
                  <a:pt x="13740" y="8202"/>
                  <a:pt x="13397" y="8771"/>
                </a:cubicBezTo>
                <a:cubicBezTo>
                  <a:pt x="13354" y="8860"/>
                  <a:pt x="13182" y="8920"/>
                  <a:pt x="13096" y="9010"/>
                </a:cubicBezTo>
                <a:cubicBezTo>
                  <a:pt x="12839" y="9249"/>
                  <a:pt x="12624" y="9489"/>
                  <a:pt x="12409" y="9758"/>
                </a:cubicBezTo>
                <a:cubicBezTo>
                  <a:pt x="11980" y="10237"/>
                  <a:pt x="11593" y="10745"/>
                  <a:pt x="11207" y="11224"/>
                </a:cubicBezTo>
                <a:cubicBezTo>
                  <a:pt x="11164" y="11284"/>
                  <a:pt x="11121" y="11314"/>
                  <a:pt x="11078" y="11343"/>
                </a:cubicBezTo>
                <a:cubicBezTo>
                  <a:pt x="10520" y="11792"/>
                  <a:pt x="9962" y="12211"/>
                  <a:pt x="9618" y="12779"/>
                </a:cubicBezTo>
                <a:cubicBezTo>
                  <a:pt x="9575" y="12839"/>
                  <a:pt x="9532" y="12869"/>
                  <a:pt x="9489" y="12899"/>
                </a:cubicBezTo>
                <a:cubicBezTo>
                  <a:pt x="8587" y="13587"/>
                  <a:pt x="7814" y="14305"/>
                  <a:pt x="7041" y="15053"/>
                </a:cubicBezTo>
                <a:cubicBezTo>
                  <a:pt x="6311" y="15771"/>
                  <a:pt x="5367" y="16429"/>
                  <a:pt x="4894" y="17297"/>
                </a:cubicBezTo>
                <a:cubicBezTo>
                  <a:pt x="4894" y="17327"/>
                  <a:pt x="4851" y="17357"/>
                  <a:pt x="4808" y="17387"/>
                </a:cubicBezTo>
                <a:cubicBezTo>
                  <a:pt x="4293" y="17985"/>
                  <a:pt x="3778" y="18583"/>
                  <a:pt x="3262" y="19182"/>
                </a:cubicBezTo>
                <a:cubicBezTo>
                  <a:pt x="3005" y="19481"/>
                  <a:pt x="3134" y="19630"/>
                  <a:pt x="3649" y="19660"/>
                </a:cubicBezTo>
                <a:cubicBezTo>
                  <a:pt x="4336" y="19690"/>
                  <a:pt x="5023" y="19750"/>
                  <a:pt x="5710" y="19750"/>
                </a:cubicBezTo>
                <a:cubicBezTo>
                  <a:pt x="7600" y="19780"/>
                  <a:pt x="9489" y="19750"/>
                  <a:pt x="11422" y="19780"/>
                </a:cubicBezTo>
                <a:cubicBezTo>
                  <a:pt x="11851" y="19780"/>
                  <a:pt x="12323" y="19810"/>
                  <a:pt x="12753" y="19840"/>
                </a:cubicBezTo>
                <a:cubicBezTo>
                  <a:pt x="13697" y="19900"/>
                  <a:pt x="14642" y="19930"/>
                  <a:pt x="15587" y="19989"/>
                </a:cubicBezTo>
                <a:cubicBezTo>
                  <a:pt x="15930" y="20019"/>
                  <a:pt x="16274" y="20049"/>
                  <a:pt x="16618" y="20109"/>
                </a:cubicBezTo>
                <a:cubicBezTo>
                  <a:pt x="17519" y="20259"/>
                  <a:pt x="18464" y="20259"/>
                  <a:pt x="19366" y="20259"/>
                </a:cubicBezTo>
                <a:cubicBezTo>
                  <a:pt x="19881" y="20259"/>
                  <a:pt x="20010" y="20169"/>
                  <a:pt x="19967" y="19780"/>
                </a:cubicBezTo>
                <a:cubicBezTo>
                  <a:pt x="19967" y="19660"/>
                  <a:pt x="19924" y="19511"/>
                  <a:pt x="19924" y="19391"/>
                </a:cubicBezTo>
                <a:cubicBezTo>
                  <a:pt x="19838" y="19152"/>
                  <a:pt x="19795" y="18912"/>
                  <a:pt x="19752" y="18673"/>
                </a:cubicBezTo>
                <a:close/>
                <a:moveTo>
                  <a:pt x="7771" y="10356"/>
                </a:moveTo>
                <a:cubicBezTo>
                  <a:pt x="7771" y="10356"/>
                  <a:pt x="7771" y="10356"/>
                  <a:pt x="7771" y="10356"/>
                </a:cubicBezTo>
                <a:cubicBezTo>
                  <a:pt x="7771" y="9877"/>
                  <a:pt x="7771" y="9399"/>
                  <a:pt x="7771" y="8920"/>
                </a:cubicBezTo>
                <a:cubicBezTo>
                  <a:pt x="7771" y="8621"/>
                  <a:pt x="7686" y="8292"/>
                  <a:pt x="7600" y="7993"/>
                </a:cubicBezTo>
                <a:cubicBezTo>
                  <a:pt x="7557" y="7873"/>
                  <a:pt x="7514" y="7783"/>
                  <a:pt x="7299" y="7753"/>
                </a:cubicBezTo>
                <a:cubicBezTo>
                  <a:pt x="7084" y="7753"/>
                  <a:pt x="6956" y="7843"/>
                  <a:pt x="6870" y="7963"/>
                </a:cubicBezTo>
                <a:cubicBezTo>
                  <a:pt x="6827" y="8023"/>
                  <a:pt x="6827" y="8112"/>
                  <a:pt x="6827" y="8172"/>
                </a:cubicBezTo>
                <a:cubicBezTo>
                  <a:pt x="6827" y="8442"/>
                  <a:pt x="6827" y="8741"/>
                  <a:pt x="6913" y="8980"/>
                </a:cubicBezTo>
                <a:cubicBezTo>
                  <a:pt x="7213" y="9997"/>
                  <a:pt x="7213" y="10984"/>
                  <a:pt x="6913" y="12002"/>
                </a:cubicBezTo>
                <a:cubicBezTo>
                  <a:pt x="6827" y="12241"/>
                  <a:pt x="6913" y="12570"/>
                  <a:pt x="6483" y="12720"/>
                </a:cubicBezTo>
                <a:cubicBezTo>
                  <a:pt x="6183" y="12510"/>
                  <a:pt x="6226" y="12211"/>
                  <a:pt x="6183" y="11942"/>
                </a:cubicBezTo>
                <a:cubicBezTo>
                  <a:pt x="6097" y="11044"/>
                  <a:pt x="6054" y="10147"/>
                  <a:pt x="6011" y="9249"/>
                </a:cubicBezTo>
                <a:cubicBezTo>
                  <a:pt x="6011" y="9160"/>
                  <a:pt x="6011" y="9070"/>
                  <a:pt x="6011" y="8980"/>
                </a:cubicBezTo>
                <a:cubicBezTo>
                  <a:pt x="6011" y="8830"/>
                  <a:pt x="6011" y="8651"/>
                  <a:pt x="5753" y="8621"/>
                </a:cubicBezTo>
                <a:cubicBezTo>
                  <a:pt x="5581" y="8591"/>
                  <a:pt x="5367" y="8651"/>
                  <a:pt x="5152" y="8741"/>
                </a:cubicBezTo>
                <a:cubicBezTo>
                  <a:pt x="4894" y="8830"/>
                  <a:pt x="4851" y="8980"/>
                  <a:pt x="4937" y="9160"/>
                </a:cubicBezTo>
                <a:cubicBezTo>
                  <a:pt x="5023" y="9489"/>
                  <a:pt x="5195" y="9848"/>
                  <a:pt x="5195" y="10177"/>
                </a:cubicBezTo>
                <a:cubicBezTo>
                  <a:pt x="5238" y="11194"/>
                  <a:pt x="5195" y="12241"/>
                  <a:pt x="5195" y="13258"/>
                </a:cubicBezTo>
                <a:cubicBezTo>
                  <a:pt x="5195" y="13408"/>
                  <a:pt x="5238" y="13617"/>
                  <a:pt x="5023" y="13707"/>
                </a:cubicBezTo>
                <a:cubicBezTo>
                  <a:pt x="4894" y="13767"/>
                  <a:pt x="4680" y="13587"/>
                  <a:pt x="4637" y="13288"/>
                </a:cubicBezTo>
                <a:cubicBezTo>
                  <a:pt x="4508" y="12630"/>
                  <a:pt x="4379" y="11972"/>
                  <a:pt x="4250" y="11314"/>
                </a:cubicBezTo>
                <a:cubicBezTo>
                  <a:pt x="4164" y="10895"/>
                  <a:pt x="4078" y="10476"/>
                  <a:pt x="3993" y="10057"/>
                </a:cubicBezTo>
                <a:cubicBezTo>
                  <a:pt x="3907" y="9758"/>
                  <a:pt x="3735" y="9638"/>
                  <a:pt x="3563" y="9698"/>
                </a:cubicBezTo>
                <a:cubicBezTo>
                  <a:pt x="3262" y="9788"/>
                  <a:pt x="3348" y="9937"/>
                  <a:pt x="3348" y="10117"/>
                </a:cubicBezTo>
                <a:cubicBezTo>
                  <a:pt x="3391" y="10745"/>
                  <a:pt x="3477" y="11373"/>
                  <a:pt x="3520" y="11972"/>
                </a:cubicBezTo>
                <a:cubicBezTo>
                  <a:pt x="3520" y="12450"/>
                  <a:pt x="3520" y="12929"/>
                  <a:pt x="3477" y="13408"/>
                </a:cubicBezTo>
                <a:cubicBezTo>
                  <a:pt x="3477" y="13557"/>
                  <a:pt x="3348" y="13707"/>
                  <a:pt x="3262" y="13856"/>
                </a:cubicBezTo>
                <a:cubicBezTo>
                  <a:pt x="3262" y="13886"/>
                  <a:pt x="3048" y="13886"/>
                  <a:pt x="3005" y="13827"/>
                </a:cubicBezTo>
                <a:cubicBezTo>
                  <a:pt x="2919" y="13767"/>
                  <a:pt x="2919" y="13707"/>
                  <a:pt x="2919" y="13617"/>
                </a:cubicBezTo>
                <a:cubicBezTo>
                  <a:pt x="2790" y="13019"/>
                  <a:pt x="2704" y="12420"/>
                  <a:pt x="2575" y="11822"/>
                </a:cubicBezTo>
                <a:cubicBezTo>
                  <a:pt x="2490" y="11433"/>
                  <a:pt x="2361" y="11014"/>
                  <a:pt x="2232" y="10625"/>
                </a:cubicBezTo>
                <a:cubicBezTo>
                  <a:pt x="2189" y="10566"/>
                  <a:pt x="2060" y="10446"/>
                  <a:pt x="1974" y="10446"/>
                </a:cubicBezTo>
                <a:cubicBezTo>
                  <a:pt x="1845" y="10446"/>
                  <a:pt x="1674" y="10506"/>
                  <a:pt x="1588" y="10595"/>
                </a:cubicBezTo>
                <a:cubicBezTo>
                  <a:pt x="1502" y="10655"/>
                  <a:pt x="1502" y="10775"/>
                  <a:pt x="1502" y="10865"/>
                </a:cubicBezTo>
                <a:cubicBezTo>
                  <a:pt x="1502" y="10984"/>
                  <a:pt x="1545" y="11104"/>
                  <a:pt x="1588" y="11254"/>
                </a:cubicBezTo>
                <a:cubicBezTo>
                  <a:pt x="1802" y="11852"/>
                  <a:pt x="1931" y="12450"/>
                  <a:pt x="1931" y="13049"/>
                </a:cubicBezTo>
                <a:cubicBezTo>
                  <a:pt x="1931" y="13378"/>
                  <a:pt x="1974" y="13707"/>
                  <a:pt x="2017" y="14036"/>
                </a:cubicBezTo>
                <a:cubicBezTo>
                  <a:pt x="2017" y="14156"/>
                  <a:pt x="2060" y="14305"/>
                  <a:pt x="2060" y="14425"/>
                </a:cubicBezTo>
                <a:cubicBezTo>
                  <a:pt x="1888" y="15322"/>
                  <a:pt x="2146" y="16220"/>
                  <a:pt x="2275" y="17117"/>
                </a:cubicBezTo>
                <a:cubicBezTo>
                  <a:pt x="2275" y="17177"/>
                  <a:pt x="2318" y="17267"/>
                  <a:pt x="2361" y="17327"/>
                </a:cubicBezTo>
                <a:cubicBezTo>
                  <a:pt x="2404" y="17357"/>
                  <a:pt x="2575" y="17387"/>
                  <a:pt x="2618" y="17357"/>
                </a:cubicBezTo>
                <a:cubicBezTo>
                  <a:pt x="2747" y="17297"/>
                  <a:pt x="2833" y="17177"/>
                  <a:pt x="2876" y="17087"/>
                </a:cubicBezTo>
                <a:cubicBezTo>
                  <a:pt x="3005" y="16938"/>
                  <a:pt x="3048" y="16788"/>
                  <a:pt x="3220" y="16669"/>
                </a:cubicBezTo>
                <a:cubicBezTo>
                  <a:pt x="4035" y="16010"/>
                  <a:pt x="4422" y="15143"/>
                  <a:pt x="5367" y="14574"/>
                </a:cubicBezTo>
                <a:cubicBezTo>
                  <a:pt x="5410" y="14545"/>
                  <a:pt x="5453" y="14485"/>
                  <a:pt x="5496" y="14425"/>
                </a:cubicBezTo>
                <a:cubicBezTo>
                  <a:pt x="5667" y="14215"/>
                  <a:pt x="5882" y="14036"/>
                  <a:pt x="6097" y="13827"/>
                </a:cubicBezTo>
                <a:cubicBezTo>
                  <a:pt x="6440" y="13527"/>
                  <a:pt x="6827" y="13228"/>
                  <a:pt x="7170" y="12959"/>
                </a:cubicBezTo>
                <a:cubicBezTo>
                  <a:pt x="7600" y="12600"/>
                  <a:pt x="7814" y="12211"/>
                  <a:pt x="7814" y="11762"/>
                </a:cubicBezTo>
                <a:cubicBezTo>
                  <a:pt x="7729" y="11314"/>
                  <a:pt x="7771" y="10835"/>
                  <a:pt x="7771" y="10356"/>
                </a:cubicBezTo>
                <a:close/>
                <a:moveTo>
                  <a:pt x="11593" y="7664"/>
                </a:moveTo>
                <a:cubicBezTo>
                  <a:pt x="11593" y="7723"/>
                  <a:pt x="11593" y="7783"/>
                  <a:pt x="11593" y="7813"/>
                </a:cubicBezTo>
                <a:cubicBezTo>
                  <a:pt x="11636" y="7873"/>
                  <a:pt x="11679" y="7933"/>
                  <a:pt x="11722" y="7933"/>
                </a:cubicBezTo>
                <a:cubicBezTo>
                  <a:pt x="11765" y="7933"/>
                  <a:pt x="11851" y="7933"/>
                  <a:pt x="11937" y="7903"/>
                </a:cubicBezTo>
                <a:cubicBezTo>
                  <a:pt x="12023" y="7873"/>
                  <a:pt x="12066" y="7843"/>
                  <a:pt x="12109" y="7783"/>
                </a:cubicBezTo>
                <a:cubicBezTo>
                  <a:pt x="12667" y="7185"/>
                  <a:pt x="13182" y="6617"/>
                  <a:pt x="13740" y="6018"/>
                </a:cubicBezTo>
                <a:cubicBezTo>
                  <a:pt x="14041" y="5659"/>
                  <a:pt x="14299" y="5270"/>
                  <a:pt x="14642" y="4941"/>
                </a:cubicBezTo>
                <a:cubicBezTo>
                  <a:pt x="15200" y="4403"/>
                  <a:pt x="15415" y="3745"/>
                  <a:pt x="15802" y="3146"/>
                </a:cubicBezTo>
                <a:cubicBezTo>
                  <a:pt x="15845" y="3086"/>
                  <a:pt x="15759" y="3027"/>
                  <a:pt x="15759" y="2937"/>
                </a:cubicBezTo>
                <a:cubicBezTo>
                  <a:pt x="15673" y="2967"/>
                  <a:pt x="15544" y="2967"/>
                  <a:pt x="15458" y="2997"/>
                </a:cubicBezTo>
                <a:cubicBezTo>
                  <a:pt x="14814" y="3386"/>
                  <a:pt x="14170" y="3774"/>
                  <a:pt x="13569" y="4163"/>
                </a:cubicBezTo>
                <a:cubicBezTo>
                  <a:pt x="13354" y="4313"/>
                  <a:pt x="13225" y="4492"/>
                  <a:pt x="13225" y="4702"/>
                </a:cubicBezTo>
                <a:cubicBezTo>
                  <a:pt x="13225" y="4911"/>
                  <a:pt x="13182" y="5091"/>
                  <a:pt x="13096" y="5300"/>
                </a:cubicBezTo>
                <a:cubicBezTo>
                  <a:pt x="13053" y="5420"/>
                  <a:pt x="12882" y="5599"/>
                  <a:pt x="12753" y="5629"/>
                </a:cubicBezTo>
                <a:cubicBezTo>
                  <a:pt x="12452" y="5659"/>
                  <a:pt x="12538" y="5450"/>
                  <a:pt x="12452" y="5300"/>
                </a:cubicBezTo>
                <a:cubicBezTo>
                  <a:pt x="12409" y="5240"/>
                  <a:pt x="12409" y="5181"/>
                  <a:pt x="12366" y="5151"/>
                </a:cubicBezTo>
                <a:cubicBezTo>
                  <a:pt x="12280" y="5031"/>
                  <a:pt x="12152" y="5001"/>
                  <a:pt x="11980" y="5061"/>
                </a:cubicBezTo>
                <a:cubicBezTo>
                  <a:pt x="11593" y="5210"/>
                  <a:pt x="11464" y="5420"/>
                  <a:pt x="11507" y="5719"/>
                </a:cubicBezTo>
                <a:cubicBezTo>
                  <a:pt x="11722" y="6347"/>
                  <a:pt x="11765" y="7035"/>
                  <a:pt x="11593" y="7664"/>
                </a:cubicBezTo>
                <a:close/>
                <a:moveTo>
                  <a:pt x="9919" y="8830"/>
                </a:moveTo>
                <a:cubicBezTo>
                  <a:pt x="9919" y="8830"/>
                  <a:pt x="9962" y="8830"/>
                  <a:pt x="9919" y="8830"/>
                </a:cubicBezTo>
                <a:cubicBezTo>
                  <a:pt x="9962" y="9159"/>
                  <a:pt x="9962" y="9489"/>
                  <a:pt x="9962" y="9818"/>
                </a:cubicBezTo>
                <a:cubicBezTo>
                  <a:pt x="9962" y="9848"/>
                  <a:pt x="10047" y="9907"/>
                  <a:pt x="10090" y="9907"/>
                </a:cubicBezTo>
                <a:cubicBezTo>
                  <a:pt x="10133" y="9907"/>
                  <a:pt x="10219" y="9877"/>
                  <a:pt x="10219" y="9877"/>
                </a:cubicBezTo>
                <a:cubicBezTo>
                  <a:pt x="10434" y="9638"/>
                  <a:pt x="10692" y="9399"/>
                  <a:pt x="10863" y="9130"/>
                </a:cubicBezTo>
                <a:cubicBezTo>
                  <a:pt x="10949" y="9010"/>
                  <a:pt x="10906" y="8860"/>
                  <a:pt x="10863" y="8711"/>
                </a:cubicBezTo>
                <a:cubicBezTo>
                  <a:pt x="10820" y="8412"/>
                  <a:pt x="10734" y="8142"/>
                  <a:pt x="10692" y="7843"/>
                </a:cubicBezTo>
                <a:cubicBezTo>
                  <a:pt x="10649" y="7424"/>
                  <a:pt x="10692" y="7005"/>
                  <a:pt x="10692" y="6587"/>
                </a:cubicBezTo>
                <a:cubicBezTo>
                  <a:pt x="10692" y="6437"/>
                  <a:pt x="10692" y="6287"/>
                  <a:pt x="10649" y="6138"/>
                </a:cubicBezTo>
                <a:cubicBezTo>
                  <a:pt x="10649" y="6078"/>
                  <a:pt x="10520" y="6018"/>
                  <a:pt x="10434" y="5988"/>
                </a:cubicBezTo>
                <a:cubicBezTo>
                  <a:pt x="10348" y="5988"/>
                  <a:pt x="10219" y="6018"/>
                  <a:pt x="10176" y="6048"/>
                </a:cubicBezTo>
                <a:cubicBezTo>
                  <a:pt x="9961" y="6168"/>
                  <a:pt x="9961" y="6347"/>
                  <a:pt x="10004" y="6497"/>
                </a:cubicBezTo>
                <a:cubicBezTo>
                  <a:pt x="10004" y="6766"/>
                  <a:pt x="10090" y="7035"/>
                  <a:pt x="10047" y="7305"/>
                </a:cubicBezTo>
                <a:cubicBezTo>
                  <a:pt x="10047" y="7843"/>
                  <a:pt x="9962" y="8352"/>
                  <a:pt x="9919" y="8830"/>
                </a:cubicBezTo>
                <a:close/>
                <a:moveTo>
                  <a:pt x="9317" y="9040"/>
                </a:moveTo>
                <a:cubicBezTo>
                  <a:pt x="9317" y="9040"/>
                  <a:pt x="9360" y="9040"/>
                  <a:pt x="9360" y="9040"/>
                </a:cubicBezTo>
                <a:cubicBezTo>
                  <a:pt x="9360" y="8531"/>
                  <a:pt x="9360" y="8023"/>
                  <a:pt x="9360" y="7514"/>
                </a:cubicBezTo>
                <a:cubicBezTo>
                  <a:pt x="9360" y="7364"/>
                  <a:pt x="9360" y="7215"/>
                  <a:pt x="9317" y="7065"/>
                </a:cubicBezTo>
                <a:cubicBezTo>
                  <a:pt x="9317" y="7005"/>
                  <a:pt x="9189" y="6916"/>
                  <a:pt x="9146" y="6916"/>
                </a:cubicBezTo>
                <a:cubicBezTo>
                  <a:pt x="9017" y="6946"/>
                  <a:pt x="8888" y="7005"/>
                  <a:pt x="8845" y="7065"/>
                </a:cubicBezTo>
                <a:cubicBezTo>
                  <a:pt x="8802" y="7305"/>
                  <a:pt x="8759" y="7544"/>
                  <a:pt x="8802" y="7783"/>
                </a:cubicBezTo>
                <a:cubicBezTo>
                  <a:pt x="9017" y="8830"/>
                  <a:pt x="8759" y="9877"/>
                  <a:pt x="8673" y="10895"/>
                </a:cubicBezTo>
                <a:cubicBezTo>
                  <a:pt x="8673" y="11014"/>
                  <a:pt x="8630" y="11104"/>
                  <a:pt x="8630" y="11224"/>
                </a:cubicBezTo>
                <a:cubicBezTo>
                  <a:pt x="8630" y="11254"/>
                  <a:pt x="8673" y="11343"/>
                  <a:pt x="8759" y="11343"/>
                </a:cubicBezTo>
                <a:cubicBezTo>
                  <a:pt x="8802" y="11373"/>
                  <a:pt x="8931" y="11343"/>
                  <a:pt x="8974" y="11314"/>
                </a:cubicBezTo>
                <a:cubicBezTo>
                  <a:pt x="9317" y="11104"/>
                  <a:pt x="9446" y="10865"/>
                  <a:pt x="9446" y="10536"/>
                </a:cubicBezTo>
                <a:cubicBezTo>
                  <a:pt x="9317" y="10027"/>
                  <a:pt x="9317" y="9548"/>
                  <a:pt x="9317" y="90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0DDE129-C647-43FF-8B6E-48E2C35DE704}"/>
              </a:ext>
            </a:extLst>
          </p:cNvPr>
          <p:cNvSpPr>
            <a:spLocks/>
          </p:cNvSpPr>
          <p:nvPr userDrawn="1"/>
        </p:nvSpPr>
        <p:spPr bwMode="auto">
          <a:xfrm>
            <a:off x="8304213" y="5603875"/>
            <a:ext cx="668337" cy="1035050"/>
          </a:xfrm>
          <a:custGeom>
            <a:avLst/>
            <a:gdLst>
              <a:gd name="T0" fmla="*/ 334134 w 21445"/>
              <a:gd name="T1" fmla="*/ 517786 h 21532"/>
              <a:gd name="T2" fmla="*/ 334134 w 21445"/>
              <a:gd name="T3" fmla="*/ 517786 h 21532"/>
              <a:gd name="T4" fmla="*/ 334134 w 21445"/>
              <a:gd name="T5" fmla="*/ 517786 h 21532"/>
              <a:gd name="T6" fmla="*/ 334134 w 21445"/>
              <a:gd name="T7" fmla="*/ 517786 h 21532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5" h="21532" extrusionOk="0">
                <a:moveTo>
                  <a:pt x="8626" y="0"/>
                </a:moveTo>
                <a:cubicBezTo>
                  <a:pt x="8993" y="53"/>
                  <a:pt x="9400" y="79"/>
                  <a:pt x="9808" y="132"/>
                </a:cubicBezTo>
                <a:cubicBezTo>
                  <a:pt x="10256" y="211"/>
                  <a:pt x="10500" y="422"/>
                  <a:pt x="10582" y="713"/>
                </a:cubicBezTo>
                <a:cubicBezTo>
                  <a:pt x="10623" y="845"/>
                  <a:pt x="10623" y="1003"/>
                  <a:pt x="10623" y="1162"/>
                </a:cubicBezTo>
                <a:cubicBezTo>
                  <a:pt x="10582" y="2033"/>
                  <a:pt x="10704" y="2878"/>
                  <a:pt x="10867" y="3723"/>
                </a:cubicBezTo>
                <a:cubicBezTo>
                  <a:pt x="10908" y="3882"/>
                  <a:pt x="10949" y="4067"/>
                  <a:pt x="11112" y="4172"/>
                </a:cubicBezTo>
                <a:cubicBezTo>
                  <a:pt x="11560" y="4568"/>
                  <a:pt x="11968" y="5017"/>
                  <a:pt x="12864" y="5070"/>
                </a:cubicBezTo>
                <a:cubicBezTo>
                  <a:pt x="13190" y="5096"/>
                  <a:pt x="13353" y="5281"/>
                  <a:pt x="13516" y="5440"/>
                </a:cubicBezTo>
                <a:cubicBezTo>
                  <a:pt x="13761" y="5704"/>
                  <a:pt x="14005" y="5968"/>
                  <a:pt x="14209" y="6258"/>
                </a:cubicBezTo>
                <a:cubicBezTo>
                  <a:pt x="14291" y="6364"/>
                  <a:pt x="14331" y="6496"/>
                  <a:pt x="14331" y="6628"/>
                </a:cubicBezTo>
                <a:cubicBezTo>
                  <a:pt x="14331" y="6839"/>
                  <a:pt x="14372" y="7050"/>
                  <a:pt x="14535" y="7235"/>
                </a:cubicBezTo>
                <a:cubicBezTo>
                  <a:pt x="14780" y="7578"/>
                  <a:pt x="14983" y="7948"/>
                  <a:pt x="15228" y="8318"/>
                </a:cubicBezTo>
                <a:cubicBezTo>
                  <a:pt x="15350" y="8503"/>
                  <a:pt x="15432" y="8688"/>
                  <a:pt x="15595" y="8846"/>
                </a:cubicBezTo>
                <a:cubicBezTo>
                  <a:pt x="16002" y="9348"/>
                  <a:pt x="16451" y="9823"/>
                  <a:pt x="16858" y="10325"/>
                </a:cubicBezTo>
                <a:cubicBezTo>
                  <a:pt x="17266" y="10826"/>
                  <a:pt x="17633" y="11355"/>
                  <a:pt x="17999" y="11856"/>
                </a:cubicBezTo>
                <a:cubicBezTo>
                  <a:pt x="18448" y="12437"/>
                  <a:pt x="18855" y="13018"/>
                  <a:pt x="19303" y="13599"/>
                </a:cubicBezTo>
                <a:cubicBezTo>
                  <a:pt x="19385" y="13678"/>
                  <a:pt x="19426" y="13784"/>
                  <a:pt x="19467" y="13863"/>
                </a:cubicBezTo>
                <a:cubicBezTo>
                  <a:pt x="19670" y="14180"/>
                  <a:pt x="19833" y="14497"/>
                  <a:pt x="20037" y="14814"/>
                </a:cubicBezTo>
                <a:cubicBezTo>
                  <a:pt x="20282" y="15157"/>
                  <a:pt x="20485" y="15500"/>
                  <a:pt x="20648" y="15870"/>
                </a:cubicBezTo>
                <a:cubicBezTo>
                  <a:pt x="20852" y="16345"/>
                  <a:pt x="21097" y="16821"/>
                  <a:pt x="21341" y="17296"/>
                </a:cubicBezTo>
                <a:cubicBezTo>
                  <a:pt x="21545" y="17639"/>
                  <a:pt x="21463" y="17798"/>
                  <a:pt x="20974" y="17982"/>
                </a:cubicBezTo>
                <a:cubicBezTo>
                  <a:pt x="20893" y="18009"/>
                  <a:pt x="20852" y="18009"/>
                  <a:pt x="20771" y="18035"/>
                </a:cubicBezTo>
                <a:cubicBezTo>
                  <a:pt x="20322" y="18194"/>
                  <a:pt x="20241" y="18299"/>
                  <a:pt x="20404" y="18616"/>
                </a:cubicBezTo>
                <a:cubicBezTo>
                  <a:pt x="20485" y="18801"/>
                  <a:pt x="20567" y="18986"/>
                  <a:pt x="20608" y="19171"/>
                </a:cubicBezTo>
                <a:cubicBezTo>
                  <a:pt x="20648" y="19356"/>
                  <a:pt x="20648" y="19514"/>
                  <a:pt x="20648" y="19699"/>
                </a:cubicBezTo>
                <a:cubicBezTo>
                  <a:pt x="20648" y="19831"/>
                  <a:pt x="20608" y="19936"/>
                  <a:pt x="20404" y="19963"/>
                </a:cubicBezTo>
                <a:cubicBezTo>
                  <a:pt x="20241" y="19963"/>
                  <a:pt x="20037" y="19936"/>
                  <a:pt x="19915" y="19884"/>
                </a:cubicBezTo>
                <a:cubicBezTo>
                  <a:pt x="19793" y="19831"/>
                  <a:pt x="19711" y="19699"/>
                  <a:pt x="19630" y="19620"/>
                </a:cubicBezTo>
                <a:cubicBezTo>
                  <a:pt x="19548" y="19514"/>
                  <a:pt x="19467" y="19382"/>
                  <a:pt x="19426" y="19250"/>
                </a:cubicBezTo>
                <a:cubicBezTo>
                  <a:pt x="19263" y="18933"/>
                  <a:pt x="18896" y="18722"/>
                  <a:pt x="18366" y="18722"/>
                </a:cubicBezTo>
                <a:cubicBezTo>
                  <a:pt x="17470" y="18722"/>
                  <a:pt x="17021" y="18352"/>
                  <a:pt x="16695" y="17903"/>
                </a:cubicBezTo>
                <a:cubicBezTo>
                  <a:pt x="16206" y="17296"/>
                  <a:pt x="15799" y="16662"/>
                  <a:pt x="15473" y="16028"/>
                </a:cubicBezTo>
                <a:cubicBezTo>
                  <a:pt x="15187" y="15500"/>
                  <a:pt x="14780" y="15025"/>
                  <a:pt x="14454" y="14523"/>
                </a:cubicBezTo>
                <a:cubicBezTo>
                  <a:pt x="14250" y="14206"/>
                  <a:pt x="14087" y="13889"/>
                  <a:pt x="13883" y="13573"/>
                </a:cubicBezTo>
                <a:cubicBezTo>
                  <a:pt x="13272" y="12516"/>
                  <a:pt x="12660" y="11460"/>
                  <a:pt x="12049" y="10378"/>
                </a:cubicBezTo>
                <a:cubicBezTo>
                  <a:pt x="11764" y="9902"/>
                  <a:pt x="11519" y="9427"/>
                  <a:pt x="11275" y="8952"/>
                </a:cubicBezTo>
                <a:cubicBezTo>
                  <a:pt x="11071" y="8635"/>
                  <a:pt x="11030" y="8608"/>
                  <a:pt x="10500" y="8688"/>
                </a:cubicBezTo>
                <a:cubicBezTo>
                  <a:pt x="9237" y="8899"/>
                  <a:pt x="9441" y="8846"/>
                  <a:pt x="8993" y="9480"/>
                </a:cubicBezTo>
                <a:cubicBezTo>
                  <a:pt x="8503" y="10166"/>
                  <a:pt x="8218" y="10906"/>
                  <a:pt x="7933" y="11645"/>
                </a:cubicBezTo>
                <a:cubicBezTo>
                  <a:pt x="7892" y="11777"/>
                  <a:pt x="7851" y="11909"/>
                  <a:pt x="7811" y="12015"/>
                </a:cubicBezTo>
                <a:cubicBezTo>
                  <a:pt x="7362" y="12754"/>
                  <a:pt x="7118" y="13546"/>
                  <a:pt x="6792" y="14312"/>
                </a:cubicBezTo>
                <a:cubicBezTo>
                  <a:pt x="6547" y="14919"/>
                  <a:pt x="6180" y="15500"/>
                  <a:pt x="5814" y="16108"/>
                </a:cubicBezTo>
                <a:cubicBezTo>
                  <a:pt x="5365" y="16873"/>
                  <a:pt x="4836" y="17586"/>
                  <a:pt x="4387" y="18352"/>
                </a:cubicBezTo>
                <a:cubicBezTo>
                  <a:pt x="4183" y="18722"/>
                  <a:pt x="4020" y="19118"/>
                  <a:pt x="3735" y="19488"/>
                </a:cubicBezTo>
                <a:cubicBezTo>
                  <a:pt x="3572" y="19699"/>
                  <a:pt x="3368" y="19831"/>
                  <a:pt x="2961" y="19857"/>
                </a:cubicBezTo>
                <a:cubicBezTo>
                  <a:pt x="2390" y="19910"/>
                  <a:pt x="1901" y="20148"/>
                  <a:pt x="1738" y="20544"/>
                </a:cubicBezTo>
                <a:cubicBezTo>
                  <a:pt x="1657" y="20676"/>
                  <a:pt x="1657" y="20808"/>
                  <a:pt x="1616" y="20913"/>
                </a:cubicBezTo>
                <a:cubicBezTo>
                  <a:pt x="1534" y="21151"/>
                  <a:pt x="1331" y="21336"/>
                  <a:pt x="1045" y="21468"/>
                </a:cubicBezTo>
                <a:cubicBezTo>
                  <a:pt x="760" y="21600"/>
                  <a:pt x="434" y="21521"/>
                  <a:pt x="353" y="21283"/>
                </a:cubicBezTo>
                <a:cubicBezTo>
                  <a:pt x="312" y="21151"/>
                  <a:pt x="353" y="20993"/>
                  <a:pt x="393" y="20861"/>
                </a:cubicBezTo>
                <a:cubicBezTo>
                  <a:pt x="516" y="20333"/>
                  <a:pt x="556" y="19804"/>
                  <a:pt x="149" y="19303"/>
                </a:cubicBezTo>
                <a:cubicBezTo>
                  <a:pt x="-55" y="19065"/>
                  <a:pt x="-14" y="18827"/>
                  <a:pt x="67" y="18563"/>
                </a:cubicBezTo>
                <a:cubicBezTo>
                  <a:pt x="312" y="17718"/>
                  <a:pt x="760" y="16953"/>
                  <a:pt x="1168" y="16134"/>
                </a:cubicBezTo>
                <a:cubicBezTo>
                  <a:pt x="1249" y="15976"/>
                  <a:pt x="1371" y="15817"/>
                  <a:pt x="1494" y="15632"/>
                </a:cubicBezTo>
                <a:cubicBezTo>
                  <a:pt x="1779" y="15078"/>
                  <a:pt x="2064" y="14523"/>
                  <a:pt x="2309" y="13969"/>
                </a:cubicBezTo>
                <a:cubicBezTo>
                  <a:pt x="2390" y="13837"/>
                  <a:pt x="2431" y="13678"/>
                  <a:pt x="2513" y="13546"/>
                </a:cubicBezTo>
                <a:cubicBezTo>
                  <a:pt x="2594" y="13414"/>
                  <a:pt x="2676" y="13309"/>
                  <a:pt x="2716" y="13177"/>
                </a:cubicBezTo>
                <a:cubicBezTo>
                  <a:pt x="3002" y="12279"/>
                  <a:pt x="3654" y="11460"/>
                  <a:pt x="4061" y="10589"/>
                </a:cubicBezTo>
                <a:cubicBezTo>
                  <a:pt x="4143" y="10430"/>
                  <a:pt x="4224" y="10272"/>
                  <a:pt x="4347" y="10140"/>
                </a:cubicBezTo>
                <a:cubicBezTo>
                  <a:pt x="4795" y="9612"/>
                  <a:pt x="4999" y="9031"/>
                  <a:pt x="5406" y="8476"/>
                </a:cubicBezTo>
                <a:cubicBezTo>
                  <a:pt x="5814" y="7948"/>
                  <a:pt x="5854" y="7473"/>
                  <a:pt x="5488" y="6971"/>
                </a:cubicBezTo>
                <a:cubicBezTo>
                  <a:pt x="5447" y="6918"/>
                  <a:pt x="5447" y="6866"/>
                  <a:pt x="5447" y="6839"/>
                </a:cubicBezTo>
                <a:cubicBezTo>
                  <a:pt x="5488" y="6073"/>
                  <a:pt x="5691" y="5334"/>
                  <a:pt x="6507" y="4727"/>
                </a:cubicBezTo>
                <a:cubicBezTo>
                  <a:pt x="6792" y="4515"/>
                  <a:pt x="6955" y="4331"/>
                  <a:pt x="6914" y="4040"/>
                </a:cubicBezTo>
                <a:cubicBezTo>
                  <a:pt x="6833" y="3618"/>
                  <a:pt x="6751" y="3222"/>
                  <a:pt x="6670" y="2799"/>
                </a:cubicBezTo>
                <a:cubicBezTo>
                  <a:pt x="6547" y="2218"/>
                  <a:pt x="6629" y="1611"/>
                  <a:pt x="6670" y="1003"/>
                </a:cubicBezTo>
                <a:cubicBezTo>
                  <a:pt x="6670" y="819"/>
                  <a:pt x="6792" y="634"/>
                  <a:pt x="6833" y="423"/>
                </a:cubicBezTo>
                <a:cubicBezTo>
                  <a:pt x="6873" y="238"/>
                  <a:pt x="7036" y="132"/>
                  <a:pt x="7322" y="106"/>
                </a:cubicBezTo>
                <a:cubicBezTo>
                  <a:pt x="7525" y="106"/>
                  <a:pt x="8055" y="53"/>
                  <a:pt x="8626" y="0"/>
                </a:cubicBezTo>
                <a:close/>
                <a:moveTo>
                  <a:pt x="18733" y="17930"/>
                </a:moveTo>
                <a:cubicBezTo>
                  <a:pt x="18774" y="17930"/>
                  <a:pt x="18937" y="17930"/>
                  <a:pt x="19018" y="17903"/>
                </a:cubicBezTo>
                <a:cubicBezTo>
                  <a:pt x="19548" y="17798"/>
                  <a:pt x="19752" y="17613"/>
                  <a:pt x="19589" y="17243"/>
                </a:cubicBezTo>
                <a:cubicBezTo>
                  <a:pt x="19507" y="17085"/>
                  <a:pt x="19426" y="16953"/>
                  <a:pt x="19303" y="16794"/>
                </a:cubicBezTo>
                <a:cubicBezTo>
                  <a:pt x="18814" y="16028"/>
                  <a:pt x="18244" y="15289"/>
                  <a:pt x="17877" y="14497"/>
                </a:cubicBezTo>
                <a:cubicBezTo>
                  <a:pt x="17592" y="13863"/>
                  <a:pt x="17266" y="13256"/>
                  <a:pt x="16777" y="12701"/>
                </a:cubicBezTo>
                <a:cubicBezTo>
                  <a:pt x="16328" y="12173"/>
                  <a:pt x="15921" y="11645"/>
                  <a:pt x="15554" y="11090"/>
                </a:cubicBezTo>
                <a:cubicBezTo>
                  <a:pt x="15187" y="10536"/>
                  <a:pt x="14780" y="10008"/>
                  <a:pt x="14331" y="9480"/>
                </a:cubicBezTo>
                <a:cubicBezTo>
                  <a:pt x="13883" y="8952"/>
                  <a:pt x="13435" y="8423"/>
                  <a:pt x="13272" y="7816"/>
                </a:cubicBezTo>
                <a:cubicBezTo>
                  <a:pt x="13231" y="7711"/>
                  <a:pt x="13190" y="7605"/>
                  <a:pt x="13109" y="7499"/>
                </a:cubicBezTo>
                <a:cubicBezTo>
                  <a:pt x="12986" y="7341"/>
                  <a:pt x="12742" y="7314"/>
                  <a:pt x="12538" y="7420"/>
                </a:cubicBezTo>
                <a:cubicBezTo>
                  <a:pt x="12008" y="7684"/>
                  <a:pt x="11886" y="7922"/>
                  <a:pt x="12049" y="8239"/>
                </a:cubicBezTo>
                <a:cubicBezTo>
                  <a:pt x="12579" y="9136"/>
                  <a:pt x="13109" y="10034"/>
                  <a:pt x="13639" y="10906"/>
                </a:cubicBezTo>
                <a:cubicBezTo>
                  <a:pt x="14046" y="11566"/>
                  <a:pt x="14535" y="12199"/>
                  <a:pt x="14943" y="12860"/>
                </a:cubicBezTo>
                <a:cubicBezTo>
                  <a:pt x="15187" y="13229"/>
                  <a:pt x="15310" y="13625"/>
                  <a:pt x="15554" y="13995"/>
                </a:cubicBezTo>
                <a:cubicBezTo>
                  <a:pt x="15839" y="14444"/>
                  <a:pt x="16084" y="14919"/>
                  <a:pt x="16410" y="15342"/>
                </a:cubicBezTo>
                <a:cubicBezTo>
                  <a:pt x="16654" y="15632"/>
                  <a:pt x="16899" y="15896"/>
                  <a:pt x="17021" y="16213"/>
                </a:cubicBezTo>
                <a:cubicBezTo>
                  <a:pt x="17184" y="16530"/>
                  <a:pt x="17347" y="16847"/>
                  <a:pt x="17551" y="17190"/>
                </a:cubicBezTo>
                <a:cubicBezTo>
                  <a:pt x="17633" y="17349"/>
                  <a:pt x="17755" y="17507"/>
                  <a:pt x="17918" y="17666"/>
                </a:cubicBezTo>
                <a:cubicBezTo>
                  <a:pt x="18122" y="17850"/>
                  <a:pt x="18366" y="17930"/>
                  <a:pt x="18733" y="17930"/>
                </a:cubicBezTo>
                <a:close/>
                <a:moveTo>
                  <a:pt x="7322" y="9057"/>
                </a:moveTo>
                <a:cubicBezTo>
                  <a:pt x="7322" y="8820"/>
                  <a:pt x="7077" y="8582"/>
                  <a:pt x="6751" y="8529"/>
                </a:cubicBezTo>
                <a:cubicBezTo>
                  <a:pt x="6670" y="8529"/>
                  <a:pt x="6547" y="8555"/>
                  <a:pt x="6506" y="8608"/>
                </a:cubicBezTo>
                <a:cubicBezTo>
                  <a:pt x="6425" y="8688"/>
                  <a:pt x="6425" y="8793"/>
                  <a:pt x="6384" y="8899"/>
                </a:cubicBezTo>
                <a:cubicBezTo>
                  <a:pt x="6180" y="9321"/>
                  <a:pt x="6058" y="9797"/>
                  <a:pt x="5732" y="10193"/>
                </a:cubicBezTo>
                <a:cubicBezTo>
                  <a:pt x="4958" y="11249"/>
                  <a:pt x="4510" y="12358"/>
                  <a:pt x="3939" y="13441"/>
                </a:cubicBezTo>
                <a:cubicBezTo>
                  <a:pt x="3491" y="14259"/>
                  <a:pt x="3287" y="15131"/>
                  <a:pt x="2716" y="15923"/>
                </a:cubicBezTo>
                <a:cubicBezTo>
                  <a:pt x="2676" y="16002"/>
                  <a:pt x="2635" y="16081"/>
                  <a:pt x="2594" y="16160"/>
                </a:cubicBezTo>
                <a:cubicBezTo>
                  <a:pt x="2309" y="16636"/>
                  <a:pt x="2064" y="17137"/>
                  <a:pt x="1779" y="17613"/>
                </a:cubicBezTo>
                <a:cubicBezTo>
                  <a:pt x="1534" y="18062"/>
                  <a:pt x="1249" y="18510"/>
                  <a:pt x="1045" y="18986"/>
                </a:cubicBezTo>
                <a:cubicBezTo>
                  <a:pt x="1005" y="19039"/>
                  <a:pt x="1045" y="19144"/>
                  <a:pt x="1086" y="19197"/>
                </a:cubicBezTo>
                <a:cubicBezTo>
                  <a:pt x="1534" y="19514"/>
                  <a:pt x="2064" y="19435"/>
                  <a:pt x="2268" y="19065"/>
                </a:cubicBezTo>
                <a:cubicBezTo>
                  <a:pt x="2676" y="18326"/>
                  <a:pt x="3083" y="17613"/>
                  <a:pt x="3491" y="16873"/>
                </a:cubicBezTo>
                <a:cubicBezTo>
                  <a:pt x="3939" y="16055"/>
                  <a:pt x="4387" y="15263"/>
                  <a:pt x="4836" y="14444"/>
                </a:cubicBezTo>
                <a:cubicBezTo>
                  <a:pt x="5039" y="14048"/>
                  <a:pt x="5202" y="13625"/>
                  <a:pt x="5447" y="13256"/>
                </a:cubicBezTo>
                <a:cubicBezTo>
                  <a:pt x="5773" y="12754"/>
                  <a:pt x="5977" y="12252"/>
                  <a:pt x="6180" y="11724"/>
                </a:cubicBezTo>
                <a:cubicBezTo>
                  <a:pt x="6303" y="11355"/>
                  <a:pt x="6466" y="11011"/>
                  <a:pt x="6629" y="10642"/>
                </a:cubicBezTo>
                <a:cubicBezTo>
                  <a:pt x="6833" y="10166"/>
                  <a:pt x="7036" y="9717"/>
                  <a:pt x="7240" y="9242"/>
                </a:cubicBezTo>
                <a:cubicBezTo>
                  <a:pt x="7322" y="9163"/>
                  <a:pt x="7322" y="9084"/>
                  <a:pt x="7322" y="9057"/>
                </a:cubicBezTo>
                <a:close/>
                <a:moveTo>
                  <a:pt x="9482" y="4832"/>
                </a:moveTo>
                <a:cubicBezTo>
                  <a:pt x="9196" y="4832"/>
                  <a:pt x="8911" y="4885"/>
                  <a:pt x="8667" y="5017"/>
                </a:cubicBezTo>
                <a:cubicBezTo>
                  <a:pt x="8503" y="5096"/>
                  <a:pt x="8300" y="5202"/>
                  <a:pt x="8096" y="5228"/>
                </a:cubicBezTo>
                <a:cubicBezTo>
                  <a:pt x="7607" y="5281"/>
                  <a:pt x="7322" y="5519"/>
                  <a:pt x="7118" y="5783"/>
                </a:cubicBezTo>
                <a:cubicBezTo>
                  <a:pt x="6833" y="6153"/>
                  <a:pt x="6710" y="6575"/>
                  <a:pt x="6670" y="6998"/>
                </a:cubicBezTo>
                <a:cubicBezTo>
                  <a:pt x="6670" y="7235"/>
                  <a:pt x="6751" y="7446"/>
                  <a:pt x="7077" y="7605"/>
                </a:cubicBezTo>
                <a:cubicBezTo>
                  <a:pt x="7485" y="7790"/>
                  <a:pt x="7974" y="7922"/>
                  <a:pt x="8463" y="7895"/>
                </a:cubicBezTo>
                <a:cubicBezTo>
                  <a:pt x="9645" y="7816"/>
                  <a:pt x="10582" y="7499"/>
                  <a:pt x="11275" y="6839"/>
                </a:cubicBezTo>
                <a:cubicBezTo>
                  <a:pt x="11519" y="6601"/>
                  <a:pt x="11601" y="6364"/>
                  <a:pt x="11519" y="6100"/>
                </a:cubicBezTo>
                <a:cubicBezTo>
                  <a:pt x="11479" y="5968"/>
                  <a:pt x="11356" y="5836"/>
                  <a:pt x="11316" y="5677"/>
                </a:cubicBezTo>
                <a:cubicBezTo>
                  <a:pt x="11193" y="5149"/>
                  <a:pt x="10174" y="4779"/>
                  <a:pt x="9482" y="4832"/>
                </a:cubicBezTo>
                <a:close/>
                <a:moveTo>
                  <a:pt x="8381" y="1505"/>
                </a:moveTo>
                <a:cubicBezTo>
                  <a:pt x="8463" y="1505"/>
                  <a:pt x="8626" y="1479"/>
                  <a:pt x="8830" y="1452"/>
                </a:cubicBezTo>
                <a:cubicBezTo>
                  <a:pt x="8993" y="1399"/>
                  <a:pt x="9074" y="1320"/>
                  <a:pt x="9074" y="1188"/>
                </a:cubicBezTo>
                <a:cubicBezTo>
                  <a:pt x="9033" y="1056"/>
                  <a:pt x="8911" y="977"/>
                  <a:pt x="8748" y="977"/>
                </a:cubicBezTo>
                <a:cubicBezTo>
                  <a:pt x="8544" y="977"/>
                  <a:pt x="8340" y="1003"/>
                  <a:pt x="8177" y="1030"/>
                </a:cubicBezTo>
                <a:cubicBezTo>
                  <a:pt x="7933" y="1083"/>
                  <a:pt x="7688" y="1109"/>
                  <a:pt x="7648" y="1294"/>
                </a:cubicBezTo>
                <a:cubicBezTo>
                  <a:pt x="7566" y="1426"/>
                  <a:pt x="7811" y="1505"/>
                  <a:pt x="8381" y="1505"/>
                </a:cubicBezTo>
                <a:close/>
                <a:moveTo>
                  <a:pt x="8300" y="3934"/>
                </a:moveTo>
                <a:cubicBezTo>
                  <a:pt x="8544" y="3882"/>
                  <a:pt x="8789" y="3855"/>
                  <a:pt x="9033" y="3776"/>
                </a:cubicBezTo>
                <a:cubicBezTo>
                  <a:pt x="9237" y="3723"/>
                  <a:pt x="9278" y="3565"/>
                  <a:pt x="9196" y="3433"/>
                </a:cubicBezTo>
                <a:cubicBezTo>
                  <a:pt x="9115" y="3301"/>
                  <a:pt x="8952" y="3274"/>
                  <a:pt x="8789" y="3301"/>
                </a:cubicBezTo>
                <a:cubicBezTo>
                  <a:pt x="8544" y="3354"/>
                  <a:pt x="8259" y="3406"/>
                  <a:pt x="8014" y="3486"/>
                </a:cubicBezTo>
                <a:cubicBezTo>
                  <a:pt x="7851" y="3538"/>
                  <a:pt x="7811" y="3697"/>
                  <a:pt x="7933" y="3776"/>
                </a:cubicBezTo>
                <a:cubicBezTo>
                  <a:pt x="8014" y="3855"/>
                  <a:pt x="8177" y="3882"/>
                  <a:pt x="8300" y="393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3B3230D8-3198-4831-AF17-DF425BC87829}"/>
              </a:ext>
            </a:extLst>
          </p:cNvPr>
          <p:cNvSpPr>
            <a:spLocks/>
          </p:cNvSpPr>
          <p:nvPr userDrawn="1"/>
        </p:nvSpPr>
        <p:spPr bwMode="auto">
          <a:xfrm>
            <a:off x="10987088" y="3794125"/>
            <a:ext cx="1109662" cy="490538"/>
          </a:xfrm>
          <a:custGeom>
            <a:avLst/>
            <a:gdLst>
              <a:gd name="T0" fmla="*/ 554888 w 21449"/>
              <a:gd name="T1" fmla="*/ 245292 h 21394"/>
              <a:gd name="T2" fmla="*/ 554888 w 21449"/>
              <a:gd name="T3" fmla="*/ 245292 h 21394"/>
              <a:gd name="T4" fmla="*/ 554888 w 21449"/>
              <a:gd name="T5" fmla="*/ 245292 h 21394"/>
              <a:gd name="T6" fmla="*/ 554888 w 21449"/>
              <a:gd name="T7" fmla="*/ 245292 h 21394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9" h="21394" extrusionOk="0">
                <a:moveTo>
                  <a:pt x="9257" y="2"/>
                </a:moveTo>
                <a:cubicBezTo>
                  <a:pt x="9969" y="-53"/>
                  <a:pt x="10484" y="889"/>
                  <a:pt x="10950" y="1885"/>
                </a:cubicBezTo>
                <a:cubicBezTo>
                  <a:pt x="11245" y="2495"/>
                  <a:pt x="11466" y="3215"/>
                  <a:pt x="11539" y="4156"/>
                </a:cubicBezTo>
                <a:cubicBezTo>
                  <a:pt x="11564" y="4544"/>
                  <a:pt x="11564" y="4876"/>
                  <a:pt x="11539" y="5264"/>
                </a:cubicBezTo>
                <a:cubicBezTo>
                  <a:pt x="11539" y="5541"/>
                  <a:pt x="11441" y="5762"/>
                  <a:pt x="11319" y="5873"/>
                </a:cubicBezTo>
                <a:cubicBezTo>
                  <a:pt x="11171" y="5984"/>
                  <a:pt x="11049" y="5873"/>
                  <a:pt x="10950" y="5596"/>
                </a:cubicBezTo>
                <a:cubicBezTo>
                  <a:pt x="10828" y="5209"/>
                  <a:pt x="10729" y="4765"/>
                  <a:pt x="10656" y="4322"/>
                </a:cubicBezTo>
                <a:cubicBezTo>
                  <a:pt x="10509" y="3436"/>
                  <a:pt x="10263" y="2827"/>
                  <a:pt x="9944" y="2273"/>
                </a:cubicBezTo>
                <a:cubicBezTo>
                  <a:pt x="9797" y="2052"/>
                  <a:pt x="9649" y="1885"/>
                  <a:pt x="9478" y="1885"/>
                </a:cubicBezTo>
                <a:cubicBezTo>
                  <a:pt x="9134" y="1885"/>
                  <a:pt x="8790" y="1941"/>
                  <a:pt x="8471" y="2273"/>
                </a:cubicBezTo>
                <a:cubicBezTo>
                  <a:pt x="8177" y="2605"/>
                  <a:pt x="7882" y="2938"/>
                  <a:pt x="7588" y="3270"/>
                </a:cubicBezTo>
                <a:cubicBezTo>
                  <a:pt x="6999" y="3879"/>
                  <a:pt x="6409" y="4489"/>
                  <a:pt x="5820" y="5098"/>
                </a:cubicBezTo>
                <a:cubicBezTo>
                  <a:pt x="5280" y="5652"/>
                  <a:pt x="4765" y="6261"/>
                  <a:pt x="4249" y="6870"/>
                </a:cubicBezTo>
                <a:cubicBezTo>
                  <a:pt x="4176" y="6981"/>
                  <a:pt x="4102" y="7092"/>
                  <a:pt x="4029" y="7202"/>
                </a:cubicBezTo>
                <a:cubicBezTo>
                  <a:pt x="3832" y="7590"/>
                  <a:pt x="3857" y="7867"/>
                  <a:pt x="4102" y="8089"/>
                </a:cubicBezTo>
                <a:cubicBezTo>
                  <a:pt x="4397" y="8365"/>
                  <a:pt x="4667" y="8698"/>
                  <a:pt x="4912" y="9141"/>
                </a:cubicBezTo>
                <a:cubicBezTo>
                  <a:pt x="5182" y="9639"/>
                  <a:pt x="5428" y="10193"/>
                  <a:pt x="5599" y="10858"/>
                </a:cubicBezTo>
                <a:cubicBezTo>
                  <a:pt x="5698" y="11301"/>
                  <a:pt x="5771" y="11301"/>
                  <a:pt x="5968" y="11079"/>
                </a:cubicBezTo>
                <a:cubicBezTo>
                  <a:pt x="6213" y="10747"/>
                  <a:pt x="6459" y="10415"/>
                  <a:pt x="6729" y="10193"/>
                </a:cubicBezTo>
                <a:cubicBezTo>
                  <a:pt x="6974" y="10027"/>
                  <a:pt x="7195" y="9972"/>
                  <a:pt x="7440" y="10193"/>
                </a:cubicBezTo>
                <a:cubicBezTo>
                  <a:pt x="7612" y="10304"/>
                  <a:pt x="7784" y="10415"/>
                  <a:pt x="7956" y="10581"/>
                </a:cubicBezTo>
                <a:cubicBezTo>
                  <a:pt x="8226" y="10802"/>
                  <a:pt x="8471" y="11079"/>
                  <a:pt x="8668" y="11633"/>
                </a:cubicBezTo>
                <a:cubicBezTo>
                  <a:pt x="8717" y="11744"/>
                  <a:pt x="8766" y="11910"/>
                  <a:pt x="8815" y="12021"/>
                </a:cubicBezTo>
                <a:cubicBezTo>
                  <a:pt x="8913" y="12187"/>
                  <a:pt x="9011" y="12187"/>
                  <a:pt x="9109" y="12021"/>
                </a:cubicBezTo>
                <a:cubicBezTo>
                  <a:pt x="9159" y="11910"/>
                  <a:pt x="9232" y="11799"/>
                  <a:pt x="9257" y="11633"/>
                </a:cubicBezTo>
                <a:cubicBezTo>
                  <a:pt x="9429" y="10913"/>
                  <a:pt x="9748" y="10525"/>
                  <a:pt x="10018" y="10082"/>
                </a:cubicBezTo>
                <a:cubicBezTo>
                  <a:pt x="10288" y="9695"/>
                  <a:pt x="10582" y="9473"/>
                  <a:pt x="10926" y="9529"/>
                </a:cubicBezTo>
                <a:cubicBezTo>
                  <a:pt x="11147" y="9584"/>
                  <a:pt x="11368" y="9473"/>
                  <a:pt x="11589" y="9362"/>
                </a:cubicBezTo>
                <a:cubicBezTo>
                  <a:pt x="11932" y="9141"/>
                  <a:pt x="12227" y="9196"/>
                  <a:pt x="12546" y="9639"/>
                </a:cubicBezTo>
                <a:cubicBezTo>
                  <a:pt x="12816" y="10027"/>
                  <a:pt x="13110" y="10415"/>
                  <a:pt x="13405" y="10747"/>
                </a:cubicBezTo>
                <a:cubicBezTo>
                  <a:pt x="13675" y="11079"/>
                  <a:pt x="13871" y="11578"/>
                  <a:pt x="14043" y="12187"/>
                </a:cubicBezTo>
                <a:cubicBezTo>
                  <a:pt x="14068" y="12298"/>
                  <a:pt x="14092" y="12353"/>
                  <a:pt x="14117" y="12464"/>
                </a:cubicBezTo>
                <a:cubicBezTo>
                  <a:pt x="14313" y="13129"/>
                  <a:pt x="14485" y="13239"/>
                  <a:pt x="14730" y="12685"/>
                </a:cubicBezTo>
                <a:cubicBezTo>
                  <a:pt x="15344" y="11301"/>
                  <a:pt x="16080" y="10304"/>
                  <a:pt x="16743" y="9085"/>
                </a:cubicBezTo>
                <a:cubicBezTo>
                  <a:pt x="17259" y="8144"/>
                  <a:pt x="17848" y="7756"/>
                  <a:pt x="18388" y="7036"/>
                </a:cubicBezTo>
                <a:cubicBezTo>
                  <a:pt x="18633" y="6704"/>
                  <a:pt x="18903" y="6704"/>
                  <a:pt x="19173" y="6925"/>
                </a:cubicBezTo>
                <a:cubicBezTo>
                  <a:pt x="19639" y="7258"/>
                  <a:pt x="20081" y="7756"/>
                  <a:pt x="20449" y="8421"/>
                </a:cubicBezTo>
                <a:cubicBezTo>
                  <a:pt x="20621" y="8753"/>
                  <a:pt x="20769" y="9252"/>
                  <a:pt x="20916" y="9639"/>
                </a:cubicBezTo>
                <a:cubicBezTo>
                  <a:pt x="21480" y="11412"/>
                  <a:pt x="21554" y="12132"/>
                  <a:pt x="21333" y="14181"/>
                </a:cubicBezTo>
                <a:cubicBezTo>
                  <a:pt x="21259" y="14956"/>
                  <a:pt x="20867" y="15732"/>
                  <a:pt x="20523" y="15787"/>
                </a:cubicBezTo>
                <a:cubicBezTo>
                  <a:pt x="20278" y="15842"/>
                  <a:pt x="20081" y="15399"/>
                  <a:pt x="20106" y="14845"/>
                </a:cubicBezTo>
                <a:cubicBezTo>
                  <a:pt x="20130" y="14458"/>
                  <a:pt x="20179" y="14125"/>
                  <a:pt x="20253" y="13793"/>
                </a:cubicBezTo>
                <a:cubicBezTo>
                  <a:pt x="20597" y="12076"/>
                  <a:pt x="20229" y="10193"/>
                  <a:pt x="19394" y="9362"/>
                </a:cubicBezTo>
                <a:cubicBezTo>
                  <a:pt x="19320" y="9307"/>
                  <a:pt x="19222" y="9196"/>
                  <a:pt x="19124" y="9252"/>
                </a:cubicBezTo>
                <a:cubicBezTo>
                  <a:pt x="18731" y="9307"/>
                  <a:pt x="18339" y="9307"/>
                  <a:pt x="18019" y="9916"/>
                </a:cubicBezTo>
                <a:cubicBezTo>
                  <a:pt x="17946" y="10027"/>
                  <a:pt x="17872" y="10138"/>
                  <a:pt x="17799" y="10249"/>
                </a:cubicBezTo>
                <a:cubicBezTo>
                  <a:pt x="17038" y="10858"/>
                  <a:pt x="16473" y="12076"/>
                  <a:pt x="15835" y="13129"/>
                </a:cubicBezTo>
                <a:cubicBezTo>
                  <a:pt x="15516" y="13738"/>
                  <a:pt x="15197" y="14347"/>
                  <a:pt x="14853" y="14901"/>
                </a:cubicBezTo>
                <a:cubicBezTo>
                  <a:pt x="14755" y="15067"/>
                  <a:pt x="14632" y="15178"/>
                  <a:pt x="14534" y="15233"/>
                </a:cubicBezTo>
                <a:cubicBezTo>
                  <a:pt x="14289" y="15344"/>
                  <a:pt x="14166" y="15676"/>
                  <a:pt x="14068" y="16230"/>
                </a:cubicBezTo>
                <a:cubicBezTo>
                  <a:pt x="13920" y="17116"/>
                  <a:pt x="13749" y="18002"/>
                  <a:pt x="13503" y="18778"/>
                </a:cubicBezTo>
                <a:cubicBezTo>
                  <a:pt x="13061" y="20162"/>
                  <a:pt x="12472" y="21049"/>
                  <a:pt x="11711" y="21325"/>
                </a:cubicBezTo>
                <a:cubicBezTo>
                  <a:pt x="11098" y="21547"/>
                  <a:pt x="10533" y="21215"/>
                  <a:pt x="10018" y="20605"/>
                </a:cubicBezTo>
                <a:cubicBezTo>
                  <a:pt x="9625" y="20107"/>
                  <a:pt x="9281" y="19276"/>
                  <a:pt x="9085" y="18279"/>
                </a:cubicBezTo>
                <a:cubicBezTo>
                  <a:pt x="8938" y="17504"/>
                  <a:pt x="8815" y="16673"/>
                  <a:pt x="8643" y="15953"/>
                </a:cubicBezTo>
                <a:cubicBezTo>
                  <a:pt x="8496" y="15233"/>
                  <a:pt x="8349" y="14513"/>
                  <a:pt x="8177" y="13849"/>
                </a:cubicBezTo>
                <a:cubicBezTo>
                  <a:pt x="7858" y="12685"/>
                  <a:pt x="7072" y="12519"/>
                  <a:pt x="6581" y="13516"/>
                </a:cubicBezTo>
                <a:cubicBezTo>
                  <a:pt x="6409" y="13849"/>
                  <a:pt x="6262" y="14236"/>
                  <a:pt x="6090" y="14569"/>
                </a:cubicBezTo>
                <a:cubicBezTo>
                  <a:pt x="5919" y="14901"/>
                  <a:pt x="5845" y="15289"/>
                  <a:pt x="5771" y="15732"/>
                </a:cubicBezTo>
                <a:cubicBezTo>
                  <a:pt x="5550" y="17005"/>
                  <a:pt x="5256" y="18169"/>
                  <a:pt x="4789" y="19110"/>
                </a:cubicBezTo>
                <a:cubicBezTo>
                  <a:pt x="4569" y="19609"/>
                  <a:pt x="4249" y="19719"/>
                  <a:pt x="3979" y="19885"/>
                </a:cubicBezTo>
                <a:cubicBezTo>
                  <a:pt x="3734" y="20052"/>
                  <a:pt x="3464" y="20107"/>
                  <a:pt x="3219" y="20107"/>
                </a:cubicBezTo>
                <a:cubicBezTo>
                  <a:pt x="2777" y="20162"/>
                  <a:pt x="2359" y="20052"/>
                  <a:pt x="1942" y="19664"/>
                </a:cubicBezTo>
                <a:cubicBezTo>
                  <a:pt x="1549" y="19332"/>
                  <a:pt x="1181" y="18889"/>
                  <a:pt x="838" y="18279"/>
                </a:cubicBezTo>
                <a:cubicBezTo>
                  <a:pt x="641" y="17947"/>
                  <a:pt x="519" y="17559"/>
                  <a:pt x="445" y="17061"/>
                </a:cubicBezTo>
                <a:cubicBezTo>
                  <a:pt x="347" y="16341"/>
                  <a:pt x="224" y="15676"/>
                  <a:pt x="101" y="14956"/>
                </a:cubicBezTo>
                <a:cubicBezTo>
                  <a:pt x="-21" y="14236"/>
                  <a:pt x="-46" y="13516"/>
                  <a:pt x="101" y="12796"/>
                </a:cubicBezTo>
                <a:cubicBezTo>
                  <a:pt x="298" y="11855"/>
                  <a:pt x="469" y="10858"/>
                  <a:pt x="641" y="9916"/>
                </a:cubicBezTo>
                <a:cubicBezTo>
                  <a:pt x="739" y="9473"/>
                  <a:pt x="887" y="9141"/>
                  <a:pt x="1059" y="8864"/>
                </a:cubicBezTo>
                <a:cubicBezTo>
                  <a:pt x="1230" y="8642"/>
                  <a:pt x="1402" y="8310"/>
                  <a:pt x="1574" y="8089"/>
                </a:cubicBezTo>
                <a:cubicBezTo>
                  <a:pt x="2335" y="7092"/>
                  <a:pt x="3071" y="6095"/>
                  <a:pt x="3832" y="5153"/>
                </a:cubicBezTo>
                <a:cubicBezTo>
                  <a:pt x="4348" y="4489"/>
                  <a:pt x="4863" y="3879"/>
                  <a:pt x="5403" y="3325"/>
                </a:cubicBezTo>
                <a:cubicBezTo>
                  <a:pt x="6434" y="2273"/>
                  <a:pt x="7440" y="944"/>
                  <a:pt x="8520" y="169"/>
                </a:cubicBezTo>
                <a:cubicBezTo>
                  <a:pt x="8766" y="113"/>
                  <a:pt x="9011" y="113"/>
                  <a:pt x="9257" y="2"/>
                </a:cubicBezTo>
                <a:close/>
                <a:moveTo>
                  <a:pt x="4814" y="14015"/>
                </a:moveTo>
                <a:cubicBezTo>
                  <a:pt x="4765" y="13350"/>
                  <a:pt x="4740" y="12685"/>
                  <a:pt x="4691" y="12021"/>
                </a:cubicBezTo>
                <a:cubicBezTo>
                  <a:pt x="4667" y="11467"/>
                  <a:pt x="4519" y="11079"/>
                  <a:pt x="4323" y="10802"/>
                </a:cubicBezTo>
                <a:cubicBezTo>
                  <a:pt x="3857" y="10138"/>
                  <a:pt x="3341" y="9805"/>
                  <a:pt x="2777" y="9695"/>
                </a:cubicBezTo>
                <a:cubicBezTo>
                  <a:pt x="2556" y="9639"/>
                  <a:pt x="2335" y="9805"/>
                  <a:pt x="2139" y="10082"/>
                </a:cubicBezTo>
                <a:cubicBezTo>
                  <a:pt x="1991" y="10249"/>
                  <a:pt x="1869" y="10525"/>
                  <a:pt x="1697" y="10581"/>
                </a:cubicBezTo>
                <a:cubicBezTo>
                  <a:pt x="1353" y="10747"/>
                  <a:pt x="1206" y="11301"/>
                  <a:pt x="1083" y="11965"/>
                </a:cubicBezTo>
                <a:cubicBezTo>
                  <a:pt x="1034" y="12242"/>
                  <a:pt x="1009" y="12464"/>
                  <a:pt x="960" y="12741"/>
                </a:cubicBezTo>
                <a:cubicBezTo>
                  <a:pt x="568" y="15399"/>
                  <a:pt x="1427" y="17504"/>
                  <a:pt x="2237" y="18002"/>
                </a:cubicBezTo>
                <a:cubicBezTo>
                  <a:pt x="2580" y="18224"/>
                  <a:pt x="2949" y="18279"/>
                  <a:pt x="3317" y="18169"/>
                </a:cubicBezTo>
                <a:cubicBezTo>
                  <a:pt x="3489" y="18113"/>
                  <a:pt x="3660" y="18002"/>
                  <a:pt x="3783" y="17836"/>
                </a:cubicBezTo>
                <a:cubicBezTo>
                  <a:pt x="4372" y="16895"/>
                  <a:pt x="4888" y="15842"/>
                  <a:pt x="4814" y="14015"/>
                </a:cubicBezTo>
                <a:close/>
                <a:moveTo>
                  <a:pt x="11147" y="19332"/>
                </a:moveTo>
                <a:cubicBezTo>
                  <a:pt x="11515" y="19276"/>
                  <a:pt x="11834" y="19110"/>
                  <a:pt x="12079" y="18612"/>
                </a:cubicBezTo>
                <a:cubicBezTo>
                  <a:pt x="12546" y="17725"/>
                  <a:pt x="12963" y="16729"/>
                  <a:pt x="13037" y="15289"/>
                </a:cubicBezTo>
                <a:cubicBezTo>
                  <a:pt x="13037" y="15067"/>
                  <a:pt x="13086" y="14901"/>
                  <a:pt x="13110" y="14679"/>
                </a:cubicBezTo>
                <a:cubicBezTo>
                  <a:pt x="13233" y="13738"/>
                  <a:pt x="13110" y="12907"/>
                  <a:pt x="12791" y="12298"/>
                </a:cubicBezTo>
                <a:cubicBezTo>
                  <a:pt x="12619" y="11965"/>
                  <a:pt x="12399" y="11799"/>
                  <a:pt x="12202" y="11522"/>
                </a:cubicBezTo>
                <a:cubicBezTo>
                  <a:pt x="11981" y="11245"/>
                  <a:pt x="11736" y="11245"/>
                  <a:pt x="11490" y="11467"/>
                </a:cubicBezTo>
                <a:cubicBezTo>
                  <a:pt x="11319" y="11578"/>
                  <a:pt x="11147" y="11744"/>
                  <a:pt x="10975" y="11744"/>
                </a:cubicBezTo>
                <a:cubicBezTo>
                  <a:pt x="10705" y="11799"/>
                  <a:pt x="10509" y="12021"/>
                  <a:pt x="10312" y="12353"/>
                </a:cubicBezTo>
                <a:cubicBezTo>
                  <a:pt x="10091" y="12796"/>
                  <a:pt x="9895" y="13239"/>
                  <a:pt x="9723" y="13793"/>
                </a:cubicBezTo>
                <a:cubicBezTo>
                  <a:pt x="9502" y="14458"/>
                  <a:pt x="9453" y="15233"/>
                  <a:pt x="9600" y="16009"/>
                </a:cubicBezTo>
                <a:cubicBezTo>
                  <a:pt x="9748" y="16950"/>
                  <a:pt x="9993" y="17781"/>
                  <a:pt x="10288" y="18501"/>
                </a:cubicBezTo>
                <a:cubicBezTo>
                  <a:pt x="10558" y="19110"/>
                  <a:pt x="10852" y="19276"/>
                  <a:pt x="11147" y="193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681222B4-E1FA-40A5-BEC5-648100435214}"/>
              </a:ext>
            </a:extLst>
          </p:cNvPr>
          <p:cNvSpPr>
            <a:spLocks/>
          </p:cNvSpPr>
          <p:nvPr userDrawn="1"/>
        </p:nvSpPr>
        <p:spPr bwMode="auto">
          <a:xfrm>
            <a:off x="5172075" y="4660900"/>
            <a:ext cx="603250" cy="681038"/>
          </a:xfrm>
          <a:custGeom>
            <a:avLst/>
            <a:gdLst>
              <a:gd name="T0" fmla="*/ 301168 w 21522"/>
              <a:gd name="T1" fmla="*/ 340587 h 21415"/>
              <a:gd name="T2" fmla="*/ 301168 w 21522"/>
              <a:gd name="T3" fmla="*/ 340587 h 21415"/>
              <a:gd name="T4" fmla="*/ 301168 w 21522"/>
              <a:gd name="T5" fmla="*/ 340587 h 21415"/>
              <a:gd name="T6" fmla="*/ 301168 w 21522"/>
              <a:gd name="T7" fmla="*/ 340587 h 21415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22" h="21415" extrusionOk="0">
                <a:moveTo>
                  <a:pt x="21464" y="10795"/>
                </a:moveTo>
                <a:cubicBezTo>
                  <a:pt x="21464" y="10994"/>
                  <a:pt x="21464" y="11194"/>
                  <a:pt x="21509" y="11394"/>
                </a:cubicBezTo>
                <a:cubicBezTo>
                  <a:pt x="21600" y="12112"/>
                  <a:pt x="21192" y="12631"/>
                  <a:pt x="20602" y="13031"/>
                </a:cubicBezTo>
                <a:cubicBezTo>
                  <a:pt x="20057" y="13390"/>
                  <a:pt x="19467" y="13669"/>
                  <a:pt x="18787" y="13749"/>
                </a:cubicBezTo>
                <a:cubicBezTo>
                  <a:pt x="18605" y="13749"/>
                  <a:pt x="18469" y="13789"/>
                  <a:pt x="18287" y="13829"/>
                </a:cubicBezTo>
                <a:cubicBezTo>
                  <a:pt x="17380" y="14148"/>
                  <a:pt x="16518" y="13909"/>
                  <a:pt x="15655" y="13669"/>
                </a:cubicBezTo>
                <a:cubicBezTo>
                  <a:pt x="15111" y="13510"/>
                  <a:pt x="14657" y="13190"/>
                  <a:pt x="14430" y="12751"/>
                </a:cubicBezTo>
                <a:cubicBezTo>
                  <a:pt x="13886" y="11713"/>
                  <a:pt x="13750" y="10675"/>
                  <a:pt x="14430" y="9597"/>
                </a:cubicBezTo>
                <a:cubicBezTo>
                  <a:pt x="15020" y="8679"/>
                  <a:pt x="15837" y="8040"/>
                  <a:pt x="16881" y="7561"/>
                </a:cubicBezTo>
                <a:cubicBezTo>
                  <a:pt x="17153" y="7441"/>
                  <a:pt x="17516" y="7441"/>
                  <a:pt x="17834" y="7361"/>
                </a:cubicBezTo>
                <a:cubicBezTo>
                  <a:pt x="18151" y="7321"/>
                  <a:pt x="18424" y="7321"/>
                  <a:pt x="18741" y="7241"/>
                </a:cubicBezTo>
                <a:cubicBezTo>
                  <a:pt x="18923" y="7201"/>
                  <a:pt x="19013" y="7082"/>
                  <a:pt x="18968" y="6922"/>
                </a:cubicBezTo>
                <a:cubicBezTo>
                  <a:pt x="18968" y="6842"/>
                  <a:pt x="18923" y="6762"/>
                  <a:pt x="18877" y="6722"/>
                </a:cubicBezTo>
                <a:cubicBezTo>
                  <a:pt x="18696" y="6163"/>
                  <a:pt x="18514" y="5604"/>
                  <a:pt x="18333" y="5045"/>
                </a:cubicBezTo>
                <a:cubicBezTo>
                  <a:pt x="18242" y="4846"/>
                  <a:pt x="18197" y="4606"/>
                  <a:pt x="18106" y="4407"/>
                </a:cubicBezTo>
                <a:cubicBezTo>
                  <a:pt x="18015" y="4207"/>
                  <a:pt x="17834" y="4167"/>
                  <a:pt x="17607" y="4207"/>
                </a:cubicBezTo>
                <a:cubicBezTo>
                  <a:pt x="17471" y="4247"/>
                  <a:pt x="17334" y="4287"/>
                  <a:pt x="17198" y="4327"/>
                </a:cubicBezTo>
                <a:cubicBezTo>
                  <a:pt x="16155" y="4686"/>
                  <a:pt x="15156" y="5125"/>
                  <a:pt x="14249" y="5684"/>
                </a:cubicBezTo>
                <a:cubicBezTo>
                  <a:pt x="13931" y="5884"/>
                  <a:pt x="13568" y="6004"/>
                  <a:pt x="13250" y="6163"/>
                </a:cubicBezTo>
                <a:cubicBezTo>
                  <a:pt x="12434" y="6563"/>
                  <a:pt x="11571" y="6962"/>
                  <a:pt x="10755" y="7321"/>
                </a:cubicBezTo>
                <a:cubicBezTo>
                  <a:pt x="9439" y="7880"/>
                  <a:pt x="8168" y="8439"/>
                  <a:pt x="6852" y="8998"/>
                </a:cubicBezTo>
                <a:cubicBezTo>
                  <a:pt x="6761" y="9038"/>
                  <a:pt x="6625" y="9078"/>
                  <a:pt x="6534" y="9118"/>
                </a:cubicBezTo>
                <a:cubicBezTo>
                  <a:pt x="5854" y="9397"/>
                  <a:pt x="5854" y="9597"/>
                  <a:pt x="6035" y="10076"/>
                </a:cubicBezTo>
                <a:cubicBezTo>
                  <a:pt x="6217" y="10555"/>
                  <a:pt x="6353" y="10994"/>
                  <a:pt x="6534" y="11473"/>
                </a:cubicBezTo>
                <a:cubicBezTo>
                  <a:pt x="6852" y="12312"/>
                  <a:pt x="7170" y="13150"/>
                  <a:pt x="7442" y="13989"/>
                </a:cubicBezTo>
                <a:cubicBezTo>
                  <a:pt x="7624" y="14588"/>
                  <a:pt x="7714" y="15226"/>
                  <a:pt x="7987" y="15825"/>
                </a:cubicBezTo>
                <a:cubicBezTo>
                  <a:pt x="8123" y="16185"/>
                  <a:pt x="8077" y="16664"/>
                  <a:pt x="8032" y="17063"/>
                </a:cubicBezTo>
                <a:cubicBezTo>
                  <a:pt x="8032" y="17582"/>
                  <a:pt x="7987" y="18141"/>
                  <a:pt x="7941" y="18660"/>
                </a:cubicBezTo>
                <a:cubicBezTo>
                  <a:pt x="7941" y="18820"/>
                  <a:pt x="7941" y="18940"/>
                  <a:pt x="7941" y="19099"/>
                </a:cubicBezTo>
                <a:cubicBezTo>
                  <a:pt x="7805" y="20297"/>
                  <a:pt x="6671" y="21255"/>
                  <a:pt x="5309" y="21335"/>
                </a:cubicBezTo>
                <a:cubicBezTo>
                  <a:pt x="4765" y="21375"/>
                  <a:pt x="4266" y="21375"/>
                  <a:pt x="3721" y="21415"/>
                </a:cubicBezTo>
                <a:cubicBezTo>
                  <a:pt x="3222" y="21415"/>
                  <a:pt x="2723" y="21295"/>
                  <a:pt x="2314" y="20976"/>
                </a:cubicBezTo>
                <a:cubicBezTo>
                  <a:pt x="2178" y="20856"/>
                  <a:pt x="1997" y="20736"/>
                  <a:pt x="1815" y="20696"/>
                </a:cubicBezTo>
                <a:cubicBezTo>
                  <a:pt x="998" y="20377"/>
                  <a:pt x="499" y="19778"/>
                  <a:pt x="182" y="19099"/>
                </a:cubicBezTo>
                <a:cubicBezTo>
                  <a:pt x="0" y="18700"/>
                  <a:pt x="0" y="18181"/>
                  <a:pt x="0" y="17742"/>
                </a:cubicBezTo>
                <a:cubicBezTo>
                  <a:pt x="0" y="17103"/>
                  <a:pt x="227" y="16504"/>
                  <a:pt x="726" y="15985"/>
                </a:cubicBezTo>
                <a:cubicBezTo>
                  <a:pt x="1634" y="15027"/>
                  <a:pt x="2723" y="14548"/>
                  <a:pt x="4129" y="14548"/>
                </a:cubicBezTo>
                <a:cubicBezTo>
                  <a:pt x="4311" y="14548"/>
                  <a:pt x="4538" y="14548"/>
                  <a:pt x="4719" y="14548"/>
                </a:cubicBezTo>
                <a:cubicBezTo>
                  <a:pt x="5445" y="14508"/>
                  <a:pt x="5627" y="14348"/>
                  <a:pt x="5445" y="13709"/>
                </a:cubicBezTo>
                <a:cubicBezTo>
                  <a:pt x="5355" y="13270"/>
                  <a:pt x="5173" y="12871"/>
                  <a:pt x="5037" y="12432"/>
                </a:cubicBezTo>
                <a:cubicBezTo>
                  <a:pt x="4674" y="11433"/>
                  <a:pt x="4311" y="10475"/>
                  <a:pt x="3948" y="9517"/>
                </a:cubicBezTo>
                <a:cubicBezTo>
                  <a:pt x="3539" y="8439"/>
                  <a:pt x="3086" y="7401"/>
                  <a:pt x="2496" y="6403"/>
                </a:cubicBezTo>
                <a:cubicBezTo>
                  <a:pt x="2133" y="5844"/>
                  <a:pt x="2405" y="5445"/>
                  <a:pt x="3040" y="5285"/>
                </a:cubicBezTo>
                <a:cubicBezTo>
                  <a:pt x="3539" y="5125"/>
                  <a:pt x="4084" y="5085"/>
                  <a:pt x="4583" y="4926"/>
                </a:cubicBezTo>
                <a:cubicBezTo>
                  <a:pt x="5718" y="4526"/>
                  <a:pt x="6852" y="4127"/>
                  <a:pt x="7987" y="3728"/>
                </a:cubicBezTo>
                <a:cubicBezTo>
                  <a:pt x="9030" y="3328"/>
                  <a:pt x="10074" y="2929"/>
                  <a:pt x="11118" y="2490"/>
                </a:cubicBezTo>
                <a:cubicBezTo>
                  <a:pt x="11753" y="2211"/>
                  <a:pt x="12343" y="1891"/>
                  <a:pt x="12933" y="1612"/>
                </a:cubicBezTo>
                <a:cubicBezTo>
                  <a:pt x="13976" y="1133"/>
                  <a:pt x="15020" y="653"/>
                  <a:pt x="16064" y="214"/>
                </a:cubicBezTo>
                <a:cubicBezTo>
                  <a:pt x="17017" y="-185"/>
                  <a:pt x="17516" y="-25"/>
                  <a:pt x="18151" y="693"/>
                </a:cubicBezTo>
                <a:cubicBezTo>
                  <a:pt x="18469" y="1053"/>
                  <a:pt x="18787" y="1452"/>
                  <a:pt x="18968" y="1891"/>
                </a:cubicBezTo>
                <a:cubicBezTo>
                  <a:pt x="19286" y="2610"/>
                  <a:pt x="19513" y="3328"/>
                  <a:pt x="19785" y="4047"/>
                </a:cubicBezTo>
                <a:cubicBezTo>
                  <a:pt x="19876" y="4287"/>
                  <a:pt x="19966" y="4526"/>
                  <a:pt x="20012" y="4766"/>
                </a:cubicBezTo>
                <a:cubicBezTo>
                  <a:pt x="20375" y="5884"/>
                  <a:pt x="20783" y="7042"/>
                  <a:pt x="21010" y="8160"/>
                </a:cubicBezTo>
                <a:cubicBezTo>
                  <a:pt x="21192" y="8958"/>
                  <a:pt x="21418" y="9757"/>
                  <a:pt x="21328" y="10555"/>
                </a:cubicBezTo>
                <a:cubicBezTo>
                  <a:pt x="21373" y="10555"/>
                  <a:pt x="21418" y="10675"/>
                  <a:pt x="21464" y="10795"/>
                </a:cubicBezTo>
                <a:cubicBezTo>
                  <a:pt x="21418" y="10795"/>
                  <a:pt x="21464" y="10795"/>
                  <a:pt x="21464" y="10795"/>
                </a:cubicBezTo>
                <a:close/>
                <a:moveTo>
                  <a:pt x="5763" y="7760"/>
                </a:moveTo>
                <a:cubicBezTo>
                  <a:pt x="5899" y="7720"/>
                  <a:pt x="6171" y="7680"/>
                  <a:pt x="6444" y="7561"/>
                </a:cubicBezTo>
                <a:cubicBezTo>
                  <a:pt x="7624" y="7082"/>
                  <a:pt x="8803" y="6602"/>
                  <a:pt x="9983" y="6083"/>
                </a:cubicBezTo>
                <a:cubicBezTo>
                  <a:pt x="10845" y="5684"/>
                  <a:pt x="11708" y="5245"/>
                  <a:pt x="12524" y="4846"/>
                </a:cubicBezTo>
                <a:cubicBezTo>
                  <a:pt x="12978" y="4646"/>
                  <a:pt x="13432" y="4486"/>
                  <a:pt x="13840" y="4247"/>
                </a:cubicBezTo>
                <a:cubicBezTo>
                  <a:pt x="14839" y="3688"/>
                  <a:pt x="15837" y="3089"/>
                  <a:pt x="16835" y="2530"/>
                </a:cubicBezTo>
                <a:cubicBezTo>
                  <a:pt x="17198" y="2330"/>
                  <a:pt x="17244" y="2171"/>
                  <a:pt x="17108" y="1851"/>
                </a:cubicBezTo>
                <a:cubicBezTo>
                  <a:pt x="16971" y="1532"/>
                  <a:pt x="16699" y="1332"/>
                  <a:pt x="16336" y="1412"/>
                </a:cubicBezTo>
                <a:cubicBezTo>
                  <a:pt x="15973" y="1492"/>
                  <a:pt x="15655" y="1652"/>
                  <a:pt x="15338" y="1771"/>
                </a:cubicBezTo>
                <a:cubicBezTo>
                  <a:pt x="14884" y="1971"/>
                  <a:pt x="14385" y="2211"/>
                  <a:pt x="13931" y="2410"/>
                </a:cubicBezTo>
                <a:cubicBezTo>
                  <a:pt x="13704" y="2530"/>
                  <a:pt x="13387" y="2610"/>
                  <a:pt x="13205" y="2730"/>
                </a:cubicBezTo>
                <a:cubicBezTo>
                  <a:pt x="12025" y="3448"/>
                  <a:pt x="10618" y="3848"/>
                  <a:pt x="9348" y="4407"/>
                </a:cubicBezTo>
                <a:cubicBezTo>
                  <a:pt x="8077" y="4965"/>
                  <a:pt x="6671" y="5405"/>
                  <a:pt x="5355" y="5844"/>
                </a:cubicBezTo>
                <a:cubicBezTo>
                  <a:pt x="4356" y="6203"/>
                  <a:pt x="4356" y="6163"/>
                  <a:pt x="4810" y="7002"/>
                </a:cubicBezTo>
                <a:cubicBezTo>
                  <a:pt x="4901" y="7161"/>
                  <a:pt x="4992" y="7321"/>
                  <a:pt x="5082" y="7481"/>
                </a:cubicBezTo>
                <a:cubicBezTo>
                  <a:pt x="5173" y="7720"/>
                  <a:pt x="5355" y="7800"/>
                  <a:pt x="5763" y="7760"/>
                </a:cubicBezTo>
                <a:close/>
                <a:moveTo>
                  <a:pt x="4311" y="15945"/>
                </a:moveTo>
                <a:cubicBezTo>
                  <a:pt x="3040" y="15865"/>
                  <a:pt x="2224" y="16624"/>
                  <a:pt x="1906" y="17382"/>
                </a:cubicBezTo>
                <a:cubicBezTo>
                  <a:pt x="1679" y="17981"/>
                  <a:pt x="1634" y="18660"/>
                  <a:pt x="2133" y="19219"/>
                </a:cubicBezTo>
                <a:cubicBezTo>
                  <a:pt x="2995" y="20217"/>
                  <a:pt x="4629" y="20177"/>
                  <a:pt x="5582" y="19499"/>
                </a:cubicBezTo>
                <a:cubicBezTo>
                  <a:pt x="5854" y="19299"/>
                  <a:pt x="6081" y="19019"/>
                  <a:pt x="6081" y="18700"/>
                </a:cubicBezTo>
                <a:cubicBezTo>
                  <a:pt x="6081" y="18341"/>
                  <a:pt x="6217" y="18021"/>
                  <a:pt x="6353" y="17702"/>
                </a:cubicBezTo>
                <a:cubicBezTo>
                  <a:pt x="6625" y="17143"/>
                  <a:pt x="6308" y="16544"/>
                  <a:pt x="5718" y="16265"/>
                </a:cubicBezTo>
                <a:cubicBezTo>
                  <a:pt x="5264" y="16025"/>
                  <a:pt x="4765" y="15905"/>
                  <a:pt x="4311" y="15945"/>
                </a:cubicBezTo>
                <a:close/>
                <a:moveTo>
                  <a:pt x="19739" y="10675"/>
                </a:moveTo>
                <a:cubicBezTo>
                  <a:pt x="19603" y="10156"/>
                  <a:pt x="19513" y="9637"/>
                  <a:pt x="19331" y="9118"/>
                </a:cubicBezTo>
                <a:cubicBezTo>
                  <a:pt x="19195" y="8679"/>
                  <a:pt x="18923" y="8519"/>
                  <a:pt x="18378" y="8639"/>
                </a:cubicBezTo>
                <a:cubicBezTo>
                  <a:pt x="17879" y="8758"/>
                  <a:pt x="17425" y="8918"/>
                  <a:pt x="16971" y="9078"/>
                </a:cubicBezTo>
                <a:cubicBezTo>
                  <a:pt x="16790" y="9158"/>
                  <a:pt x="16608" y="9277"/>
                  <a:pt x="16518" y="9397"/>
                </a:cubicBezTo>
                <a:cubicBezTo>
                  <a:pt x="16155" y="9916"/>
                  <a:pt x="15746" y="10435"/>
                  <a:pt x="15519" y="10994"/>
                </a:cubicBezTo>
                <a:cubicBezTo>
                  <a:pt x="15156" y="11953"/>
                  <a:pt x="15837" y="12711"/>
                  <a:pt x="17017" y="12631"/>
                </a:cubicBezTo>
                <a:cubicBezTo>
                  <a:pt x="17334" y="12631"/>
                  <a:pt x="17697" y="12591"/>
                  <a:pt x="18015" y="12511"/>
                </a:cubicBezTo>
                <a:cubicBezTo>
                  <a:pt x="19286" y="12232"/>
                  <a:pt x="19649" y="11793"/>
                  <a:pt x="19739" y="106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2234ABEE-E561-49C9-AF50-A626229F7CF9}"/>
              </a:ext>
            </a:extLst>
          </p:cNvPr>
          <p:cNvSpPr>
            <a:spLocks/>
          </p:cNvSpPr>
          <p:nvPr userDrawn="1"/>
        </p:nvSpPr>
        <p:spPr bwMode="auto">
          <a:xfrm>
            <a:off x="11218863" y="4437063"/>
            <a:ext cx="366712" cy="669925"/>
          </a:xfrm>
          <a:custGeom>
            <a:avLst/>
            <a:gdLst>
              <a:gd name="T0" fmla="*/ 183426 w 21441"/>
              <a:gd name="T1" fmla="*/ 334801 h 21569"/>
              <a:gd name="T2" fmla="*/ 183426 w 21441"/>
              <a:gd name="T3" fmla="*/ 334801 h 21569"/>
              <a:gd name="T4" fmla="*/ 183426 w 21441"/>
              <a:gd name="T5" fmla="*/ 334801 h 21569"/>
              <a:gd name="T6" fmla="*/ 183426 w 21441"/>
              <a:gd name="T7" fmla="*/ 334801 h 21569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441" h="21569" extrusionOk="0">
                <a:moveTo>
                  <a:pt x="11019" y="0"/>
                </a:moveTo>
                <a:cubicBezTo>
                  <a:pt x="13988" y="245"/>
                  <a:pt x="16734" y="695"/>
                  <a:pt x="18961" y="2045"/>
                </a:cubicBezTo>
                <a:cubicBezTo>
                  <a:pt x="20594" y="3068"/>
                  <a:pt x="21114" y="4214"/>
                  <a:pt x="21411" y="5482"/>
                </a:cubicBezTo>
                <a:cubicBezTo>
                  <a:pt x="21485" y="5686"/>
                  <a:pt x="21411" y="5932"/>
                  <a:pt x="21337" y="6136"/>
                </a:cubicBezTo>
                <a:cubicBezTo>
                  <a:pt x="21114" y="6791"/>
                  <a:pt x="20817" y="7405"/>
                  <a:pt x="20594" y="8059"/>
                </a:cubicBezTo>
                <a:cubicBezTo>
                  <a:pt x="20446" y="8427"/>
                  <a:pt x="20149" y="8755"/>
                  <a:pt x="19704" y="9041"/>
                </a:cubicBezTo>
                <a:cubicBezTo>
                  <a:pt x="18887" y="9614"/>
                  <a:pt x="17996" y="10227"/>
                  <a:pt x="17254" y="10841"/>
                </a:cubicBezTo>
                <a:cubicBezTo>
                  <a:pt x="16734" y="11250"/>
                  <a:pt x="16512" y="11741"/>
                  <a:pt x="16141" y="12191"/>
                </a:cubicBezTo>
                <a:cubicBezTo>
                  <a:pt x="15918" y="12559"/>
                  <a:pt x="15992" y="12886"/>
                  <a:pt x="16512" y="13173"/>
                </a:cubicBezTo>
                <a:cubicBezTo>
                  <a:pt x="17625" y="13827"/>
                  <a:pt x="17996" y="14645"/>
                  <a:pt x="18367" y="15464"/>
                </a:cubicBezTo>
                <a:cubicBezTo>
                  <a:pt x="18442" y="15627"/>
                  <a:pt x="18442" y="15832"/>
                  <a:pt x="18442" y="15995"/>
                </a:cubicBezTo>
                <a:cubicBezTo>
                  <a:pt x="18367" y="16609"/>
                  <a:pt x="18219" y="17182"/>
                  <a:pt x="18071" y="17795"/>
                </a:cubicBezTo>
                <a:cubicBezTo>
                  <a:pt x="17922" y="18368"/>
                  <a:pt x="17328" y="18736"/>
                  <a:pt x="16438" y="18900"/>
                </a:cubicBezTo>
                <a:cubicBezTo>
                  <a:pt x="15621" y="19064"/>
                  <a:pt x="14953" y="19350"/>
                  <a:pt x="14359" y="19718"/>
                </a:cubicBezTo>
                <a:cubicBezTo>
                  <a:pt x="13765" y="20086"/>
                  <a:pt x="13023" y="20332"/>
                  <a:pt x="12132" y="20455"/>
                </a:cubicBezTo>
                <a:cubicBezTo>
                  <a:pt x="11390" y="20536"/>
                  <a:pt x="10796" y="20741"/>
                  <a:pt x="10425" y="21109"/>
                </a:cubicBezTo>
                <a:cubicBezTo>
                  <a:pt x="10128" y="21436"/>
                  <a:pt x="9609" y="21518"/>
                  <a:pt x="8941" y="21559"/>
                </a:cubicBezTo>
                <a:cubicBezTo>
                  <a:pt x="7976" y="21600"/>
                  <a:pt x="7085" y="21518"/>
                  <a:pt x="6268" y="21273"/>
                </a:cubicBezTo>
                <a:cubicBezTo>
                  <a:pt x="5897" y="21150"/>
                  <a:pt x="5526" y="21027"/>
                  <a:pt x="5378" y="20823"/>
                </a:cubicBezTo>
                <a:cubicBezTo>
                  <a:pt x="4710" y="20127"/>
                  <a:pt x="3448" y="19759"/>
                  <a:pt x="2334" y="19350"/>
                </a:cubicBezTo>
                <a:cubicBezTo>
                  <a:pt x="1889" y="19186"/>
                  <a:pt x="1370" y="19064"/>
                  <a:pt x="924" y="18900"/>
                </a:cubicBezTo>
                <a:cubicBezTo>
                  <a:pt x="256" y="18655"/>
                  <a:pt x="33" y="18286"/>
                  <a:pt x="256" y="17836"/>
                </a:cubicBezTo>
                <a:cubicBezTo>
                  <a:pt x="405" y="17468"/>
                  <a:pt x="479" y="17100"/>
                  <a:pt x="405" y="16732"/>
                </a:cubicBezTo>
                <a:cubicBezTo>
                  <a:pt x="330" y="16364"/>
                  <a:pt x="405" y="15995"/>
                  <a:pt x="701" y="15627"/>
                </a:cubicBezTo>
                <a:cubicBezTo>
                  <a:pt x="924" y="15300"/>
                  <a:pt x="1073" y="14973"/>
                  <a:pt x="776" y="14605"/>
                </a:cubicBezTo>
                <a:cubicBezTo>
                  <a:pt x="553" y="14359"/>
                  <a:pt x="627" y="14073"/>
                  <a:pt x="924" y="13909"/>
                </a:cubicBezTo>
                <a:cubicBezTo>
                  <a:pt x="1963" y="13295"/>
                  <a:pt x="1815" y="12559"/>
                  <a:pt x="1815" y="11864"/>
                </a:cubicBezTo>
                <a:cubicBezTo>
                  <a:pt x="1815" y="11086"/>
                  <a:pt x="1518" y="10309"/>
                  <a:pt x="1147" y="9573"/>
                </a:cubicBezTo>
                <a:cubicBezTo>
                  <a:pt x="627" y="8550"/>
                  <a:pt x="256" y="7527"/>
                  <a:pt x="33" y="6464"/>
                </a:cubicBezTo>
                <a:cubicBezTo>
                  <a:pt x="-115" y="5605"/>
                  <a:pt x="256" y="4705"/>
                  <a:pt x="776" y="3886"/>
                </a:cubicBezTo>
                <a:cubicBezTo>
                  <a:pt x="1147" y="3232"/>
                  <a:pt x="1741" y="2700"/>
                  <a:pt x="2557" y="2209"/>
                </a:cubicBezTo>
                <a:cubicBezTo>
                  <a:pt x="3151" y="1882"/>
                  <a:pt x="3745" y="1514"/>
                  <a:pt x="4339" y="1145"/>
                </a:cubicBezTo>
                <a:cubicBezTo>
                  <a:pt x="5155" y="614"/>
                  <a:pt x="6194" y="368"/>
                  <a:pt x="7382" y="245"/>
                </a:cubicBezTo>
                <a:cubicBezTo>
                  <a:pt x="8644" y="123"/>
                  <a:pt x="9831" y="82"/>
                  <a:pt x="11019" y="0"/>
                </a:cubicBezTo>
                <a:close/>
                <a:moveTo>
                  <a:pt x="12652" y="10064"/>
                </a:moveTo>
                <a:cubicBezTo>
                  <a:pt x="12652" y="10350"/>
                  <a:pt x="12652" y="10636"/>
                  <a:pt x="12652" y="10882"/>
                </a:cubicBezTo>
                <a:cubicBezTo>
                  <a:pt x="12652" y="11127"/>
                  <a:pt x="12429" y="11332"/>
                  <a:pt x="11910" y="11373"/>
                </a:cubicBezTo>
                <a:cubicBezTo>
                  <a:pt x="11464" y="11414"/>
                  <a:pt x="11019" y="11291"/>
                  <a:pt x="10796" y="11045"/>
                </a:cubicBezTo>
                <a:cubicBezTo>
                  <a:pt x="10722" y="10923"/>
                  <a:pt x="10648" y="10759"/>
                  <a:pt x="10574" y="10595"/>
                </a:cubicBezTo>
                <a:cubicBezTo>
                  <a:pt x="10499" y="10555"/>
                  <a:pt x="10351" y="10432"/>
                  <a:pt x="10277" y="10473"/>
                </a:cubicBezTo>
                <a:cubicBezTo>
                  <a:pt x="10128" y="10514"/>
                  <a:pt x="9906" y="10595"/>
                  <a:pt x="9906" y="10636"/>
                </a:cubicBezTo>
                <a:cubicBezTo>
                  <a:pt x="9906" y="11045"/>
                  <a:pt x="9683" y="11536"/>
                  <a:pt x="9980" y="11864"/>
                </a:cubicBezTo>
                <a:cubicBezTo>
                  <a:pt x="10277" y="12191"/>
                  <a:pt x="11242" y="12191"/>
                  <a:pt x="11910" y="12273"/>
                </a:cubicBezTo>
                <a:cubicBezTo>
                  <a:pt x="12652" y="12355"/>
                  <a:pt x="12875" y="12232"/>
                  <a:pt x="13097" y="11823"/>
                </a:cubicBezTo>
                <a:cubicBezTo>
                  <a:pt x="13172" y="11741"/>
                  <a:pt x="13172" y="11618"/>
                  <a:pt x="13246" y="11536"/>
                </a:cubicBezTo>
                <a:cubicBezTo>
                  <a:pt x="13543" y="10555"/>
                  <a:pt x="14582" y="9818"/>
                  <a:pt x="15695" y="9082"/>
                </a:cubicBezTo>
                <a:cubicBezTo>
                  <a:pt x="17254" y="8100"/>
                  <a:pt x="18442" y="6995"/>
                  <a:pt x="18368" y="5645"/>
                </a:cubicBezTo>
                <a:cubicBezTo>
                  <a:pt x="18368" y="5523"/>
                  <a:pt x="18368" y="5400"/>
                  <a:pt x="18442" y="5277"/>
                </a:cubicBezTo>
                <a:cubicBezTo>
                  <a:pt x="18887" y="4091"/>
                  <a:pt x="17922" y="3191"/>
                  <a:pt x="16363" y="2414"/>
                </a:cubicBezTo>
                <a:cubicBezTo>
                  <a:pt x="15176" y="1841"/>
                  <a:pt x="13840" y="1432"/>
                  <a:pt x="12281" y="1309"/>
                </a:cubicBezTo>
                <a:cubicBezTo>
                  <a:pt x="11687" y="1268"/>
                  <a:pt x="11093" y="1227"/>
                  <a:pt x="10499" y="1268"/>
                </a:cubicBezTo>
                <a:cubicBezTo>
                  <a:pt x="9015" y="1350"/>
                  <a:pt x="7679" y="1595"/>
                  <a:pt x="6565" y="2250"/>
                </a:cubicBezTo>
                <a:cubicBezTo>
                  <a:pt x="6343" y="2414"/>
                  <a:pt x="6046" y="2536"/>
                  <a:pt x="5749" y="2659"/>
                </a:cubicBezTo>
                <a:cubicBezTo>
                  <a:pt x="4339" y="3273"/>
                  <a:pt x="3596" y="4050"/>
                  <a:pt x="3225" y="4991"/>
                </a:cubicBezTo>
                <a:cubicBezTo>
                  <a:pt x="2631" y="6423"/>
                  <a:pt x="3077" y="7773"/>
                  <a:pt x="3745" y="9164"/>
                </a:cubicBezTo>
                <a:cubicBezTo>
                  <a:pt x="4042" y="9777"/>
                  <a:pt x="4487" y="10391"/>
                  <a:pt x="4487" y="11086"/>
                </a:cubicBezTo>
                <a:cubicBezTo>
                  <a:pt x="4487" y="11373"/>
                  <a:pt x="4636" y="11618"/>
                  <a:pt x="4784" y="11905"/>
                </a:cubicBezTo>
                <a:cubicBezTo>
                  <a:pt x="5155" y="12436"/>
                  <a:pt x="6120" y="12559"/>
                  <a:pt x="6862" y="12150"/>
                </a:cubicBezTo>
                <a:cubicBezTo>
                  <a:pt x="7011" y="12068"/>
                  <a:pt x="7234" y="11905"/>
                  <a:pt x="7234" y="11782"/>
                </a:cubicBezTo>
                <a:cubicBezTo>
                  <a:pt x="7456" y="11005"/>
                  <a:pt x="7753" y="10268"/>
                  <a:pt x="7902" y="9491"/>
                </a:cubicBezTo>
                <a:cubicBezTo>
                  <a:pt x="7976" y="8959"/>
                  <a:pt x="7679" y="8468"/>
                  <a:pt x="6640" y="8182"/>
                </a:cubicBezTo>
                <a:cubicBezTo>
                  <a:pt x="6343" y="8100"/>
                  <a:pt x="6046" y="7936"/>
                  <a:pt x="5897" y="7773"/>
                </a:cubicBezTo>
                <a:cubicBezTo>
                  <a:pt x="5229" y="7282"/>
                  <a:pt x="5452" y="6832"/>
                  <a:pt x="6343" y="6464"/>
                </a:cubicBezTo>
                <a:cubicBezTo>
                  <a:pt x="7159" y="6177"/>
                  <a:pt x="7976" y="6136"/>
                  <a:pt x="8792" y="6382"/>
                </a:cubicBezTo>
                <a:cubicBezTo>
                  <a:pt x="9609" y="6586"/>
                  <a:pt x="10351" y="6627"/>
                  <a:pt x="11168" y="6423"/>
                </a:cubicBezTo>
                <a:cubicBezTo>
                  <a:pt x="11910" y="6259"/>
                  <a:pt x="12578" y="6382"/>
                  <a:pt x="13246" y="6627"/>
                </a:cubicBezTo>
                <a:cubicBezTo>
                  <a:pt x="13914" y="6873"/>
                  <a:pt x="14062" y="7118"/>
                  <a:pt x="13617" y="7527"/>
                </a:cubicBezTo>
                <a:cubicBezTo>
                  <a:pt x="12800" y="8264"/>
                  <a:pt x="12726" y="9164"/>
                  <a:pt x="12652" y="10064"/>
                </a:cubicBezTo>
                <a:close/>
                <a:moveTo>
                  <a:pt x="7901" y="13582"/>
                </a:moveTo>
                <a:cubicBezTo>
                  <a:pt x="7605" y="13582"/>
                  <a:pt x="7308" y="13582"/>
                  <a:pt x="7011" y="13623"/>
                </a:cubicBezTo>
                <a:cubicBezTo>
                  <a:pt x="6046" y="13664"/>
                  <a:pt x="5081" y="13705"/>
                  <a:pt x="4190" y="13745"/>
                </a:cubicBezTo>
                <a:cubicBezTo>
                  <a:pt x="3967" y="13745"/>
                  <a:pt x="3745" y="13909"/>
                  <a:pt x="3596" y="14032"/>
                </a:cubicBezTo>
                <a:cubicBezTo>
                  <a:pt x="3448" y="14195"/>
                  <a:pt x="3671" y="14318"/>
                  <a:pt x="3967" y="14359"/>
                </a:cubicBezTo>
                <a:cubicBezTo>
                  <a:pt x="4487" y="14482"/>
                  <a:pt x="4932" y="14605"/>
                  <a:pt x="5452" y="14768"/>
                </a:cubicBezTo>
                <a:cubicBezTo>
                  <a:pt x="5823" y="14891"/>
                  <a:pt x="6269" y="15014"/>
                  <a:pt x="6640" y="15136"/>
                </a:cubicBezTo>
                <a:cubicBezTo>
                  <a:pt x="6937" y="15259"/>
                  <a:pt x="6862" y="15464"/>
                  <a:pt x="6491" y="15545"/>
                </a:cubicBezTo>
                <a:cubicBezTo>
                  <a:pt x="5897" y="15668"/>
                  <a:pt x="5304" y="15750"/>
                  <a:pt x="4636" y="15832"/>
                </a:cubicBezTo>
                <a:cubicBezTo>
                  <a:pt x="3522" y="16036"/>
                  <a:pt x="3522" y="16118"/>
                  <a:pt x="4042" y="16650"/>
                </a:cubicBezTo>
                <a:cubicBezTo>
                  <a:pt x="4190" y="16814"/>
                  <a:pt x="4339" y="16977"/>
                  <a:pt x="4413" y="17141"/>
                </a:cubicBezTo>
                <a:cubicBezTo>
                  <a:pt x="4561" y="17345"/>
                  <a:pt x="4858" y="17468"/>
                  <a:pt x="5229" y="17509"/>
                </a:cubicBezTo>
                <a:cubicBezTo>
                  <a:pt x="5600" y="17550"/>
                  <a:pt x="5897" y="17632"/>
                  <a:pt x="6269" y="17673"/>
                </a:cubicBezTo>
                <a:cubicBezTo>
                  <a:pt x="6491" y="17714"/>
                  <a:pt x="6491" y="17918"/>
                  <a:pt x="6269" y="18000"/>
                </a:cubicBezTo>
                <a:cubicBezTo>
                  <a:pt x="5749" y="18123"/>
                  <a:pt x="5155" y="18205"/>
                  <a:pt x="4561" y="18286"/>
                </a:cubicBezTo>
                <a:cubicBezTo>
                  <a:pt x="4116" y="18368"/>
                  <a:pt x="4042" y="18491"/>
                  <a:pt x="4413" y="18655"/>
                </a:cubicBezTo>
                <a:cubicBezTo>
                  <a:pt x="5526" y="19186"/>
                  <a:pt x="6862" y="19514"/>
                  <a:pt x="8421" y="19432"/>
                </a:cubicBezTo>
                <a:cubicBezTo>
                  <a:pt x="9312" y="19391"/>
                  <a:pt x="10128" y="19268"/>
                  <a:pt x="11019" y="19227"/>
                </a:cubicBezTo>
                <a:cubicBezTo>
                  <a:pt x="11836" y="19145"/>
                  <a:pt x="12355" y="18982"/>
                  <a:pt x="12652" y="18532"/>
                </a:cubicBezTo>
                <a:cubicBezTo>
                  <a:pt x="12875" y="18164"/>
                  <a:pt x="13469" y="17918"/>
                  <a:pt x="14137" y="17836"/>
                </a:cubicBezTo>
                <a:cubicBezTo>
                  <a:pt x="14433" y="17795"/>
                  <a:pt x="14656" y="17755"/>
                  <a:pt x="14879" y="17673"/>
                </a:cubicBezTo>
                <a:cubicBezTo>
                  <a:pt x="15250" y="17550"/>
                  <a:pt x="15324" y="17264"/>
                  <a:pt x="15027" y="17100"/>
                </a:cubicBezTo>
                <a:cubicBezTo>
                  <a:pt x="14582" y="16855"/>
                  <a:pt x="14137" y="16773"/>
                  <a:pt x="13543" y="16855"/>
                </a:cubicBezTo>
                <a:cubicBezTo>
                  <a:pt x="13172" y="16895"/>
                  <a:pt x="12800" y="16977"/>
                  <a:pt x="12504" y="16977"/>
                </a:cubicBezTo>
                <a:cubicBezTo>
                  <a:pt x="11910" y="16977"/>
                  <a:pt x="11242" y="17018"/>
                  <a:pt x="10945" y="16691"/>
                </a:cubicBezTo>
                <a:cubicBezTo>
                  <a:pt x="10722" y="16486"/>
                  <a:pt x="11464" y="16241"/>
                  <a:pt x="12355" y="16200"/>
                </a:cubicBezTo>
                <a:cubicBezTo>
                  <a:pt x="12800" y="16159"/>
                  <a:pt x="13246" y="16200"/>
                  <a:pt x="13691" y="16200"/>
                </a:cubicBezTo>
                <a:cubicBezTo>
                  <a:pt x="14359" y="16200"/>
                  <a:pt x="14582" y="16036"/>
                  <a:pt x="14359" y="15709"/>
                </a:cubicBezTo>
                <a:cubicBezTo>
                  <a:pt x="14062" y="15259"/>
                  <a:pt x="13617" y="14850"/>
                  <a:pt x="13617" y="14359"/>
                </a:cubicBezTo>
                <a:cubicBezTo>
                  <a:pt x="13617" y="14155"/>
                  <a:pt x="13246" y="14032"/>
                  <a:pt x="12875" y="13950"/>
                </a:cubicBezTo>
                <a:cubicBezTo>
                  <a:pt x="12504" y="13909"/>
                  <a:pt x="12058" y="13868"/>
                  <a:pt x="11687" y="13827"/>
                </a:cubicBezTo>
                <a:cubicBezTo>
                  <a:pt x="11093" y="13786"/>
                  <a:pt x="10499" y="13786"/>
                  <a:pt x="9980" y="13664"/>
                </a:cubicBezTo>
                <a:cubicBezTo>
                  <a:pt x="9163" y="13582"/>
                  <a:pt x="8495" y="13500"/>
                  <a:pt x="7901" y="135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sp>
        <p:nvSpPr>
          <p:cNvPr id="16" name="Shape">
            <a:extLst>
              <a:ext uri="{FF2B5EF4-FFF2-40B4-BE49-F238E27FC236}">
                <a16:creationId xmlns:a16="http://schemas.microsoft.com/office/drawing/2014/main" id="{D12FC740-90A0-4E5F-B8BE-D7F0F1A2FDA6}"/>
              </a:ext>
            </a:extLst>
          </p:cNvPr>
          <p:cNvSpPr>
            <a:spLocks/>
          </p:cNvSpPr>
          <p:nvPr userDrawn="1"/>
        </p:nvSpPr>
        <p:spPr bwMode="auto">
          <a:xfrm>
            <a:off x="10721975" y="5102225"/>
            <a:ext cx="511175" cy="561975"/>
          </a:xfrm>
          <a:custGeom>
            <a:avLst/>
            <a:gdLst>
              <a:gd name="T0" fmla="*/ 255509 w 21567"/>
              <a:gd name="T1" fmla="*/ 281305 h 21600"/>
              <a:gd name="T2" fmla="*/ 255509 w 21567"/>
              <a:gd name="T3" fmla="*/ 281305 h 21600"/>
              <a:gd name="T4" fmla="*/ 255509 w 21567"/>
              <a:gd name="T5" fmla="*/ 281305 h 21600"/>
              <a:gd name="T6" fmla="*/ 255509 w 21567"/>
              <a:gd name="T7" fmla="*/ 281305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567" h="21600" extrusionOk="0">
                <a:moveTo>
                  <a:pt x="21567" y="14774"/>
                </a:moveTo>
                <a:cubicBezTo>
                  <a:pt x="21513" y="15359"/>
                  <a:pt x="21353" y="15847"/>
                  <a:pt x="21085" y="16334"/>
                </a:cubicBezTo>
                <a:cubicBezTo>
                  <a:pt x="20709" y="16919"/>
                  <a:pt x="20495" y="17553"/>
                  <a:pt x="19959" y="18089"/>
                </a:cubicBezTo>
                <a:cubicBezTo>
                  <a:pt x="19423" y="18626"/>
                  <a:pt x="18834" y="19113"/>
                  <a:pt x="18190" y="19503"/>
                </a:cubicBezTo>
                <a:cubicBezTo>
                  <a:pt x="16207" y="20674"/>
                  <a:pt x="14063" y="21502"/>
                  <a:pt x="11651" y="21600"/>
                </a:cubicBezTo>
                <a:cubicBezTo>
                  <a:pt x="11437" y="21600"/>
                  <a:pt x="11169" y="21600"/>
                  <a:pt x="10955" y="21551"/>
                </a:cubicBezTo>
                <a:cubicBezTo>
                  <a:pt x="10419" y="21454"/>
                  <a:pt x="9936" y="21356"/>
                  <a:pt x="9400" y="21307"/>
                </a:cubicBezTo>
                <a:cubicBezTo>
                  <a:pt x="8757" y="21210"/>
                  <a:pt x="8275" y="20917"/>
                  <a:pt x="7899" y="20381"/>
                </a:cubicBezTo>
                <a:cubicBezTo>
                  <a:pt x="6828" y="18772"/>
                  <a:pt x="5756" y="17163"/>
                  <a:pt x="4684" y="15554"/>
                </a:cubicBezTo>
                <a:cubicBezTo>
                  <a:pt x="4308" y="15018"/>
                  <a:pt x="4040" y="14433"/>
                  <a:pt x="3719" y="13896"/>
                </a:cubicBezTo>
                <a:cubicBezTo>
                  <a:pt x="3290" y="13165"/>
                  <a:pt x="2915" y="12482"/>
                  <a:pt x="2486" y="11751"/>
                </a:cubicBezTo>
                <a:cubicBezTo>
                  <a:pt x="2379" y="11556"/>
                  <a:pt x="2218" y="11409"/>
                  <a:pt x="2165" y="11166"/>
                </a:cubicBezTo>
                <a:cubicBezTo>
                  <a:pt x="1897" y="10093"/>
                  <a:pt x="1253" y="9167"/>
                  <a:pt x="664" y="8240"/>
                </a:cubicBezTo>
                <a:cubicBezTo>
                  <a:pt x="342" y="7753"/>
                  <a:pt x="181" y="7216"/>
                  <a:pt x="21" y="6631"/>
                </a:cubicBezTo>
                <a:cubicBezTo>
                  <a:pt x="-33" y="6387"/>
                  <a:pt x="21" y="6046"/>
                  <a:pt x="181" y="5754"/>
                </a:cubicBezTo>
                <a:cubicBezTo>
                  <a:pt x="771" y="4681"/>
                  <a:pt x="1468" y="3657"/>
                  <a:pt x="2593" y="2974"/>
                </a:cubicBezTo>
                <a:cubicBezTo>
                  <a:pt x="3665" y="2292"/>
                  <a:pt x="4737" y="1707"/>
                  <a:pt x="5916" y="1170"/>
                </a:cubicBezTo>
                <a:cubicBezTo>
                  <a:pt x="6077" y="1121"/>
                  <a:pt x="6238" y="1024"/>
                  <a:pt x="6399" y="1024"/>
                </a:cubicBezTo>
                <a:cubicBezTo>
                  <a:pt x="7846" y="731"/>
                  <a:pt x="9293" y="244"/>
                  <a:pt x="10794" y="49"/>
                </a:cubicBezTo>
                <a:cubicBezTo>
                  <a:pt x="10901" y="49"/>
                  <a:pt x="11062" y="0"/>
                  <a:pt x="11169" y="0"/>
                </a:cubicBezTo>
                <a:cubicBezTo>
                  <a:pt x="12295" y="146"/>
                  <a:pt x="13420" y="341"/>
                  <a:pt x="14492" y="829"/>
                </a:cubicBezTo>
                <a:cubicBezTo>
                  <a:pt x="15189" y="1121"/>
                  <a:pt x="15618" y="1658"/>
                  <a:pt x="15886" y="2292"/>
                </a:cubicBezTo>
                <a:cubicBezTo>
                  <a:pt x="16529" y="3949"/>
                  <a:pt x="17172" y="5558"/>
                  <a:pt x="17815" y="7167"/>
                </a:cubicBezTo>
                <a:cubicBezTo>
                  <a:pt x="17869" y="7363"/>
                  <a:pt x="17976" y="7558"/>
                  <a:pt x="18083" y="7753"/>
                </a:cubicBezTo>
                <a:cubicBezTo>
                  <a:pt x="19102" y="9703"/>
                  <a:pt x="20173" y="11605"/>
                  <a:pt x="21192" y="13555"/>
                </a:cubicBezTo>
                <a:cubicBezTo>
                  <a:pt x="21406" y="13945"/>
                  <a:pt x="21460" y="14384"/>
                  <a:pt x="21567" y="14774"/>
                </a:cubicBezTo>
                <a:close/>
                <a:moveTo>
                  <a:pt x="11973" y="19747"/>
                </a:moveTo>
                <a:cubicBezTo>
                  <a:pt x="12241" y="19698"/>
                  <a:pt x="12616" y="19650"/>
                  <a:pt x="12938" y="19552"/>
                </a:cubicBezTo>
                <a:cubicBezTo>
                  <a:pt x="14170" y="19016"/>
                  <a:pt x="15457" y="18528"/>
                  <a:pt x="16690" y="17943"/>
                </a:cubicBezTo>
                <a:cubicBezTo>
                  <a:pt x="17601" y="17553"/>
                  <a:pt x="18190" y="16822"/>
                  <a:pt x="18780" y="16090"/>
                </a:cubicBezTo>
                <a:cubicBezTo>
                  <a:pt x="19691" y="14920"/>
                  <a:pt x="19637" y="14969"/>
                  <a:pt x="19048" y="13652"/>
                </a:cubicBezTo>
                <a:cubicBezTo>
                  <a:pt x="18565" y="12531"/>
                  <a:pt x="17922" y="11507"/>
                  <a:pt x="17386" y="10434"/>
                </a:cubicBezTo>
                <a:cubicBezTo>
                  <a:pt x="17226" y="10093"/>
                  <a:pt x="16958" y="9752"/>
                  <a:pt x="16797" y="9410"/>
                </a:cubicBezTo>
                <a:cubicBezTo>
                  <a:pt x="16314" y="8289"/>
                  <a:pt x="15832" y="7167"/>
                  <a:pt x="15350" y="6095"/>
                </a:cubicBezTo>
                <a:cubicBezTo>
                  <a:pt x="14921" y="5120"/>
                  <a:pt x="14760" y="5071"/>
                  <a:pt x="13849" y="5705"/>
                </a:cubicBezTo>
                <a:cubicBezTo>
                  <a:pt x="12938" y="6339"/>
                  <a:pt x="12027" y="6972"/>
                  <a:pt x="11115" y="7606"/>
                </a:cubicBezTo>
                <a:cubicBezTo>
                  <a:pt x="10847" y="7801"/>
                  <a:pt x="10579" y="7948"/>
                  <a:pt x="10258" y="8045"/>
                </a:cubicBezTo>
                <a:cubicBezTo>
                  <a:pt x="8703" y="8679"/>
                  <a:pt x="7096" y="9264"/>
                  <a:pt x="5380" y="9410"/>
                </a:cubicBezTo>
                <a:cubicBezTo>
                  <a:pt x="5005" y="9459"/>
                  <a:pt x="4576" y="9508"/>
                  <a:pt x="4201" y="9557"/>
                </a:cubicBezTo>
                <a:cubicBezTo>
                  <a:pt x="3772" y="9605"/>
                  <a:pt x="3719" y="9703"/>
                  <a:pt x="3880" y="10093"/>
                </a:cubicBezTo>
                <a:cubicBezTo>
                  <a:pt x="4308" y="11019"/>
                  <a:pt x="4684" y="11897"/>
                  <a:pt x="5166" y="12775"/>
                </a:cubicBezTo>
                <a:cubicBezTo>
                  <a:pt x="5702" y="13750"/>
                  <a:pt x="6345" y="14676"/>
                  <a:pt x="6988" y="15651"/>
                </a:cubicBezTo>
                <a:cubicBezTo>
                  <a:pt x="7417" y="16285"/>
                  <a:pt x="7792" y="16919"/>
                  <a:pt x="8275" y="17553"/>
                </a:cubicBezTo>
                <a:cubicBezTo>
                  <a:pt x="8650" y="18041"/>
                  <a:pt x="9025" y="18528"/>
                  <a:pt x="9508" y="18918"/>
                </a:cubicBezTo>
                <a:cubicBezTo>
                  <a:pt x="10097" y="19455"/>
                  <a:pt x="10955" y="19698"/>
                  <a:pt x="11973" y="19747"/>
                </a:cubicBezTo>
                <a:close/>
                <a:moveTo>
                  <a:pt x="3612" y="7655"/>
                </a:moveTo>
                <a:cubicBezTo>
                  <a:pt x="4844" y="7655"/>
                  <a:pt x="5220" y="7363"/>
                  <a:pt x="5595" y="6534"/>
                </a:cubicBezTo>
                <a:cubicBezTo>
                  <a:pt x="6024" y="5607"/>
                  <a:pt x="6506" y="4681"/>
                  <a:pt x="6935" y="3754"/>
                </a:cubicBezTo>
                <a:cubicBezTo>
                  <a:pt x="7042" y="3559"/>
                  <a:pt x="7149" y="3364"/>
                  <a:pt x="7203" y="3169"/>
                </a:cubicBezTo>
                <a:cubicBezTo>
                  <a:pt x="7203" y="3072"/>
                  <a:pt x="7149" y="2974"/>
                  <a:pt x="7042" y="2877"/>
                </a:cubicBezTo>
                <a:cubicBezTo>
                  <a:pt x="7042" y="2877"/>
                  <a:pt x="6828" y="2926"/>
                  <a:pt x="6828" y="2974"/>
                </a:cubicBezTo>
                <a:cubicBezTo>
                  <a:pt x="6667" y="3267"/>
                  <a:pt x="6506" y="3559"/>
                  <a:pt x="6345" y="3852"/>
                </a:cubicBezTo>
                <a:cubicBezTo>
                  <a:pt x="5970" y="4486"/>
                  <a:pt x="5648" y="5120"/>
                  <a:pt x="5220" y="5753"/>
                </a:cubicBezTo>
                <a:cubicBezTo>
                  <a:pt x="5059" y="5997"/>
                  <a:pt x="4844" y="6241"/>
                  <a:pt x="4576" y="6436"/>
                </a:cubicBezTo>
                <a:cubicBezTo>
                  <a:pt x="4469" y="6534"/>
                  <a:pt x="4201" y="6631"/>
                  <a:pt x="4094" y="6631"/>
                </a:cubicBezTo>
                <a:cubicBezTo>
                  <a:pt x="3826" y="6582"/>
                  <a:pt x="3772" y="6339"/>
                  <a:pt x="3826" y="6095"/>
                </a:cubicBezTo>
                <a:cubicBezTo>
                  <a:pt x="3880" y="5705"/>
                  <a:pt x="4040" y="5363"/>
                  <a:pt x="4148" y="4973"/>
                </a:cubicBezTo>
                <a:cubicBezTo>
                  <a:pt x="4255" y="4730"/>
                  <a:pt x="4416" y="4486"/>
                  <a:pt x="4523" y="4242"/>
                </a:cubicBezTo>
                <a:cubicBezTo>
                  <a:pt x="4576" y="4144"/>
                  <a:pt x="4523" y="4047"/>
                  <a:pt x="4469" y="3901"/>
                </a:cubicBezTo>
                <a:cubicBezTo>
                  <a:pt x="4362" y="3901"/>
                  <a:pt x="4201" y="3901"/>
                  <a:pt x="4094" y="3949"/>
                </a:cubicBezTo>
                <a:cubicBezTo>
                  <a:pt x="3344" y="4583"/>
                  <a:pt x="2647" y="5266"/>
                  <a:pt x="2164" y="6095"/>
                </a:cubicBezTo>
                <a:cubicBezTo>
                  <a:pt x="1896" y="6582"/>
                  <a:pt x="2004" y="7070"/>
                  <a:pt x="2540" y="7314"/>
                </a:cubicBezTo>
                <a:cubicBezTo>
                  <a:pt x="2968" y="7558"/>
                  <a:pt x="3397" y="7606"/>
                  <a:pt x="3612" y="7655"/>
                </a:cubicBezTo>
                <a:close/>
                <a:moveTo>
                  <a:pt x="7363" y="6924"/>
                </a:moveTo>
                <a:cubicBezTo>
                  <a:pt x="8114" y="6777"/>
                  <a:pt x="9079" y="6485"/>
                  <a:pt x="9347" y="5558"/>
                </a:cubicBezTo>
                <a:cubicBezTo>
                  <a:pt x="9615" y="4681"/>
                  <a:pt x="9936" y="3803"/>
                  <a:pt x="10258" y="2926"/>
                </a:cubicBezTo>
                <a:cubicBezTo>
                  <a:pt x="10365" y="2682"/>
                  <a:pt x="10472" y="2438"/>
                  <a:pt x="10526" y="2145"/>
                </a:cubicBezTo>
                <a:cubicBezTo>
                  <a:pt x="10633" y="1853"/>
                  <a:pt x="10365" y="1658"/>
                  <a:pt x="10097" y="1755"/>
                </a:cubicBezTo>
                <a:cubicBezTo>
                  <a:pt x="9668" y="1853"/>
                  <a:pt x="9454" y="2097"/>
                  <a:pt x="9239" y="2438"/>
                </a:cubicBezTo>
                <a:cubicBezTo>
                  <a:pt x="8596" y="3657"/>
                  <a:pt x="7900" y="4827"/>
                  <a:pt x="7256" y="6046"/>
                </a:cubicBezTo>
                <a:cubicBezTo>
                  <a:pt x="7149" y="6192"/>
                  <a:pt x="7042" y="6387"/>
                  <a:pt x="7096" y="6534"/>
                </a:cubicBezTo>
                <a:cubicBezTo>
                  <a:pt x="7096" y="6729"/>
                  <a:pt x="7256" y="6826"/>
                  <a:pt x="7363" y="6924"/>
                </a:cubicBezTo>
                <a:close/>
                <a:moveTo>
                  <a:pt x="11169" y="5120"/>
                </a:moveTo>
                <a:cubicBezTo>
                  <a:pt x="11383" y="5022"/>
                  <a:pt x="11491" y="4973"/>
                  <a:pt x="11598" y="4925"/>
                </a:cubicBezTo>
                <a:cubicBezTo>
                  <a:pt x="12080" y="4437"/>
                  <a:pt x="12562" y="3949"/>
                  <a:pt x="12991" y="3462"/>
                </a:cubicBezTo>
                <a:cubicBezTo>
                  <a:pt x="13152" y="3267"/>
                  <a:pt x="13259" y="2974"/>
                  <a:pt x="13366" y="2730"/>
                </a:cubicBezTo>
                <a:cubicBezTo>
                  <a:pt x="13474" y="2389"/>
                  <a:pt x="13206" y="1999"/>
                  <a:pt x="12830" y="1902"/>
                </a:cubicBezTo>
                <a:cubicBezTo>
                  <a:pt x="12509" y="1804"/>
                  <a:pt x="12134" y="1999"/>
                  <a:pt x="11973" y="2340"/>
                </a:cubicBezTo>
                <a:cubicBezTo>
                  <a:pt x="11919" y="2389"/>
                  <a:pt x="11919" y="2438"/>
                  <a:pt x="11919" y="2487"/>
                </a:cubicBezTo>
                <a:cubicBezTo>
                  <a:pt x="11651" y="3169"/>
                  <a:pt x="11383" y="3852"/>
                  <a:pt x="11169" y="4486"/>
                </a:cubicBezTo>
                <a:cubicBezTo>
                  <a:pt x="11115" y="4632"/>
                  <a:pt x="11115" y="4778"/>
                  <a:pt x="11115" y="4925"/>
                </a:cubicBezTo>
                <a:cubicBezTo>
                  <a:pt x="11062" y="4973"/>
                  <a:pt x="11115" y="5071"/>
                  <a:pt x="11169" y="5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endParaRPr lang="en-US"/>
          </a:p>
        </p:txBody>
      </p:sp>
      <p:grpSp>
        <p:nvGrpSpPr>
          <p:cNvPr id="17" name="Group 185">
            <a:extLst>
              <a:ext uri="{FF2B5EF4-FFF2-40B4-BE49-F238E27FC236}">
                <a16:creationId xmlns:a16="http://schemas.microsoft.com/office/drawing/2014/main" id="{342D8A18-B291-46C3-94E7-7D3D545ADD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986463" y="5340350"/>
            <a:ext cx="1112837" cy="842963"/>
            <a:chOff x="3759200" y="4787900"/>
            <a:chExt cx="1112354" cy="842116"/>
          </a:xfrm>
        </p:grpSpPr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5F5FC407-F1B3-4C9C-8678-C80F27E1E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899" y="5283200"/>
              <a:ext cx="114302" cy="103387"/>
            </a:xfrm>
            <a:custGeom>
              <a:avLst/>
              <a:gdLst>
                <a:gd name="T0" fmla="*/ 57151 w 21600"/>
                <a:gd name="T1" fmla="*/ 51694 h 21444"/>
                <a:gd name="T2" fmla="*/ 57151 w 21600"/>
                <a:gd name="T3" fmla="*/ 51694 h 21444"/>
                <a:gd name="T4" fmla="*/ 57151 w 21600"/>
                <a:gd name="T5" fmla="*/ 51694 h 21444"/>
                <a:gd name="T6" fmla="*/ 57151 w 21600"/>
                <a:gd name="T7" fmla="*/ 51694 h 21444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444" extrusionOk="0">
                  <a:moveTo>
                    <a:pt x="12960" y="5992"/>
                  </a:moveTo>
                  <a:cubicBezTo>
                    <a:pt x="12960" y="5992"/>
                    <a:pt x="12720" y="6256"/>
                    <a:pt x="12960" y="6519"/>
                  </a:cubicBezTo>
                  <a:cubicBezTo>
                    <a:pt x="12960" y="7310"/>
                    <a:pt x="12960" y="8363"/>
                    <a:pt x="12960" y="9153"/>
                  </a:cubicBezTo>
                  <a:cubicBezTo>
                    <a:pt x="12960" y="9944"/>
                    <a:pt x="12720" y="10734"/>
                    <a:pt x="12720" y="11261"/>
                  </a:cubicBezTo>
                  <a:cubicBezTo>
                    <a:pt x="12480" y="11788"/>
                    <a:pt x="12480" y="12578"/>
                    <a:pt x="12240" y="12841"/>
                  </a:cubicBezTo>
                  <a:cubicBezTo>
                    <a:pt x="12000" y="13368"/>
                    <a:pt x="11760" y="13631"/>
                    <a:pt x="11520" y="13895"/>
                  </a:cubicBezTo>
                  <a:cubicBezTo>
                    <a:pt x="11280" y="14158"/>
                    <a:pt x="10800" y="14158"/>
                    <a:pt x="10560" y="14158"/>
                  </a:cubicBezTo>
                  <a:cubicBezTo>
                    <a:pt x="10320" y="14158"/>
                    <a:pt x="9840" y="14158"/>
                    <a:pt x="9120" y="13895"/>
                  </a:cubicBezTo>
                  <a:cubicBezTo>
                    <a:pt x="8640" y="13631"/>
                    <a:pt x="7920" y="13368"/>
                    <a:pt x="7200" y="12841"/>
                  </a:cubicBezTo>
                  <a:cubicBezTo>
                    <a:pt x="6480" y="12314"/>
                    <a:pt x="5280" y="11788"/>
                    <a:pt x="4080" y="10997"/>
                  </a:cubicBezTo>
                  <a:cubicBezTo>
                    <a:pt x="3840" y="10997"/>
                    <a:pt x="3600" y="10734"/>
                    <a:pt x="3600" y="10734"/>
                  </a:cubicBezTo>
                  <a:cubicBezTo>
                    <a:pt x="3360" y="10734"/>
                    <a:pt x="3360" y="10734"/>
                    <a:pt x="3360" y="10734"/>
                  </a:cubicBezTo>
                  <a:cubicBezTo>
                    <a:pt x="3360" y="10734"/>
                    <a:pt x="3120" y="10997"/>
                    <a:pt x="3360" y="11261"/>
                  </a:cubicBezTo>
                  <a:cubicBezTo>
                    <a:pt x="3360" y="11524"/>
                    <a:pt x="3600" y="12051"/>
                    <a:pt x="3840" y="12578"/>
                  </a:cubicBezTo>
                  <a:cubicBezTo>
                    <a:pt x="4080" y="13105"/>
                    <a:pt x="4320" y="13631"/>
                    <a:pt x="4560" y="14422"/>
                  </a:cubicBezTo>
                  <a:cubicBezTo>
                    <a:pt x="4800" y="15212"/>
                    <a:pt x="5280" y="15739"/>
                    <a:pt x="5760" y="16529"/>
                  </a:cubicBezTo>
                  <a:cubicBezTo>
                    <a:pt x="6000" y="17056"/>
                    <a:pt x="6240" y="17583"/>
                    <a:pt x="6720" y="17846"/>
                  </a:cubicBezTo>
                  <a:cubicBezTo>
                    <a:pt x="6960" y="18373"/>
                    <a:pt x="7440" y="18636"/>
                    <a:pt x="7680" y="19163"/>
                  </a:cubicBezTo>
                  <a:cubicBezTo>
                    <a:pt x="7680" y="19427"/>
                    <a:pt x="7920" y="19427"/>
                    <a:pt x="7920" y="19690"/>
                  </a:cubicBezTo>
                  <a:cubicBezTo>
                    <a:pt x="7920" y="19953"/>
                    <a:pt x="7920" y="20217"/>
                    <a:pt x="7680" y="20217"/>
                  </a:cubicBezTo>
                  <a:cubicBezTo>
                    <a:pt x="7680" y="20480"/>
                    <a:pt x="7440" y="20744"/>
                    <a:pt x="7440" y="20744"/>
                  </a:cubicBezTo>
                  <a:cubicBezTo>
                    <a:pt x="7200" y="21007"/>
                    <a:pt x="7200" y="21007"/>
                    <a:pt x="6960" y="21271"/>
                  </a:cubicBezTo>
                  <a:cubicBezTo>
                    <a:pt x="6480" y="21534"/>
                    <a:pt x="6000" y="21534"/>
                    <a:pt x="5520" y="21007"/>
                  </a:cubicBezTo>
                  <a:cubicBezTo>
                    <a:pt x="5040" y="20480"/>
                    <a:pt x="4320" y="19690"/>
                    <a:pt x="3600" y="18373"/>
                  </a:cubicBezTo>
                  <a:cubicBezTo>
                    <a:pt x="2640" y="16793"/>
                    <a:pt x="1920" y="15212"/>
                    <a:pt x="1440" y="13895"/>
                  </a:cubicBezTo>
                  <a:cubicBezTo>
                    <a:pt x="960" y="12578"/>
                    <a:pt x="480" y="11261"/>
                    <a:pt x="240" y="10207"/>
                  </a:cubicBezTo>
                  <a:cubicBezTo>
                    <a:pt x="0" y="9154"/>
                    <a:pt x="0" y="8100"/>
                    <a:pt x="0" y="7310"/>
                  </a:cubicBezTo>
                  <a:cubicBezTo>
                    <a:pt x="240" y="6519"/>
                    <a:pt x="480" y="5993"/>
                    <a:pt x="960" y="5729"/>
                  </a:cubicBezTo>
                  <a:cubicBezTo>
                    <a:pt x="1440" y="5466"/>
                    <a:pt x="1920" y="5466"/>
                    <a:pt x="2640" y="5729"/>
                  </a:cubicBezTo>
                  <a:cubicBezTo>
                    <a:pt x="3360" y="5993"/>
                    <a:pt x="4320" y="6519"/>
                    <a:pt x="5520" y="7573"/>
                  </a:cubicBezTo>
                  <a:cubicBezTo>
                    <a:pt x="6000" y="7836"/>
                    <a:pt x="6480" y="8363"/>
                    <a:pt x="6960" y="8627"/>
                  </a:cubicBezTo>
                  <a:cubicBezTo>
                    <a:pt x="7440" y="8890"/>
                    <a:pt x="7920" y="9154"/>
                    <a:pt x="8160" y="9417"/>
                  </a:cubicBezTo>
                  <a:cubicBezTo>
                    <a:pt x="8640" y="9680"/>
                    <a:pt x="8880" y="9680"/>
                    <a:pt x="9120" y="9680"/>
                  </a:cubicBezTo>
                  <a:cubicBezTo>
                    <a:pt x="9360" y="9680"/>
                    <a:pt x="9600" y="9680"/>
                    <a:pt x="9840" y="9680"/>
                  </a:cubicBezTo>
                  <a:cubicBezTo>
                    <a:pt x="10080" y="9680"/>
                    <a:pt x="10080" y="9417"/>
                    <a:pt x="10320" y="9153"/>
                  </a:cubicBezTo>
                  <a:cubicBezTo>
                    <a:pt x="10560" y="8890"/>
                    <a:pt x="10560" y="8627"/>
                    <a:pt x="10560" y="8363"/>
                  </a:cubicBezTo>
                  <a:cubicBezTo>
                    <a:pt x="10560" y="7836"/>
                    <a:pt x="10560" y="7310"/>
                    <a:pt x="10560" y="6783"/>
                  </a:cubicBezTo>
                  <a:cubicBezTo>
                    <a:pt x="10560" y="5993"/>
                    <a:pt x="10560" y="5202"/>
                    <a:pt x="10320" y="4149"/>
                  </a:cubicBezTo>
                  <a:cubicBezTo>
                    <a:pt x="10320" y="3622"/>
                    <a:pt x="10320" y="3095"/>
                    <a:pt x="10320" y="2568"/>
                  </a:cubicBezTo>
                  <a:cubicBezTo>
                    <a:pt x="10320" y="2041"/>
                    <a:pt x="10320" y="1778"/>
                    <a:pt x="10320" y="1514"/>
                  </a:cubicBezTo>
                  <a:cubicBezTo>
                    <a:pt x="10320" y="1251"/>
                    <a:pt x="10560" y="988"/>
                    <a:pt x="10560" y="724"/>
                  </a:cubicBezTo>
                  <a:cubicBezTo>
                    <a:pt x="10800" y="461"/>
                    <a:pt x="10800" y="461"/>
                    <a:pt x="11040" y="197"/>
                  </a:cubicBezTo>
                  <a:cubicBezTo>
                    <a:pt x="11280" y="-66"/>
                    <a:pt x="11760" y="-66"/>
                    <a:pt x="12000" y="197"/>
                  </a:cubicBezTo>
                  <a:cubicBezTo>
                    <a:pt x="12480" y="461"/>
                    <a:pt x="12960" y="461"/>
                    <a:pt x="13440" y="988"/>
                  </a:cubicBezTo>
                  <a:cubicBezTo>
                    <a:pt x="13920" y="1251"/>
                    <a:pt x="14640" y="1778"/>
                    <a:pt x="15120" y="2305"/>
                  </a:cubicBezTo>
                  <a:cubicBezTo>
                    <a:pt x="15840" y="2832"/>
                    <a:pt x="16320" y="3358"/>
                    <a:pt x="17040" y="3885"/>
                  </a:cubicBezTo>
                  <a:cubicBezTo>
                    <a:pt x="17760" y="4412"/>
                    <a:pt x="18240" y="5202"/>
                    <a:pt x="18960" y="5729"/>
                  </a:cubicBezTo>
                  <a:cubicBezTo>
                    <a:pt x="19680" y="6256"/>
                    <a:pt x="20160" y="7046"/>
                    <a:pt x="20880" y="7573"/>
                  </a:cubicBezTo>
                  <a:cubicBezTo>
                    <a:pt x="21120" y="7836"/>
                    <a:pt x="21120" y="7836"/>
                    <a:pt x="21120" y="7836"/>
                  </a:cubicBezTo>
                  <a:cubicBezTo>
                    <a:pt x="21120" y="7836"/>
                    <a:pt x="21360" y="8100"/>
                    <a:pt x="21360" y="8100"/>
                  </a:cubicBezTo>
                  <a:cubicBezTo>
                    <a:pt x="21360" y="8363"/>
                    <a:pt x="21600" y="8363"/>
                    <a:pt x="21600" y="8627"/>
                  </a:cubicBezTo>
                  <a:cubicBezTo>
                    <a:pt x="21600" y="8890"/>
                    <a:pt x="21600" y="9154"/>
                    <a:pt x="21600" y="9417"/>
                  </a:cubicBezTo>
                  <a:cubicBezTo>
                    <a:pt x="21600" y="9680"/>
                    <a:pt x="21360" y="9944"/>
                    <a:pt x="21360" y="9944"/>
                  </a:cubicBezTo>
                  <a:cubicBezTo>
                    <a:pt x="21120" y="10207"/>
                    <a:pt x="21120" y="10207"/>
                    <a:pt x="20880" y="10471"/>
                  </a:cubicBezTo>
                  <a:cubicBezTo>
                    <a:pt x="20640" y="10734"/>
                    <a:pt x="20400" y="10734"/>
                    <a:pt x="20160" y="10734"/>
                  </a:cubicBezTo>
                  <a:cubicBezTo>
                    <a:pt x="19920" y="10734"/>
                    <a:pt x="19920" y="10734"/>
                    <a:pt x="19680" y="10734"/>
                  </a:cubicBezTo>
                  <a:cubicBezTo>
                    <a:pt x="19680" y="10734"/>
                    <a:pt x="19440" y="10471"/>
                    <a:pt x="18960" y="10207"/>
                  </a:cubicBezTo>
                  <a:cubicBezTo>
                    <a:pt x="18720" y="9944"/>
                    <a:pt x="18240" y="9680"/>
                    <a:pt x="17760" y="9154"/>
                  </a:cubicBezTo>
                  <a:cubicBezTo>
                    <a:pt x="17280" y="8627"/>
                    <a:pt x="16800" y="8363"/>
                    <a:pt x="16320" y="7837"/>
                  </a:cubicBezTo>
                  <a:cubicBezTo>
                    <a:pt x="15840" y="7310"/>
                    <a:pt x="15360" y="7046"/>
                    <a:pt x="14880" y="6519"/>
                  </a:cubicBezTo>
                  <a:cubicBezTo>
                    <a:pt x="14400" y="6256"/>
                    <a:pt x="14160" y="5993"/>
                    <a:pt x="13680" y="5729"/>
                  </a:cubicBezTo>
                  <a:cubicBezTo>
                    <a:pt x="13200" y="5992"/>
                    <a:pt x="12960" y="5992"/>
                    <a:pt x="12960" y="59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A2C4FA59-17A4-4835-AF97-AEB552926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0500" y="5232399"/>
              <a:ext cx="102553" cy="90173"/>
            </a:xfrm>
            <a:custGeom>
              <a:avLst/>
              <a:gdLst>
                <a:gd name="T0" fmla="*/ 51277 w 21533"/>
                <a:gd name="T1" fmla="*/ 45087 h 21600"/>
                <a:gd name="T2" fmla="*/ 51277 w 21533"/>
                <a:gd name="T3" fmla="*/ 45087 h 21600"/>
                <a:gd name="T4" fmla="*/ 51277 w 21533"/>
                <a:gd name="T5" fmla="*/ 45087 h 21600"/>
                <a:gd name="T6" fmla="*/ 51277 w 21533"/>
                <a:gd name="T7" fmla="*/ 45087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33" h="21600" extrusionOk="0">
                  <a:moveTo>
                    <a:pt x="2400" y="17645"/>
                  </a:moveTo>
                  <a:cubicBezTo>
                    <a:pt x="2133" y="17645"/>
                    <a:pt x="2133" y="17645"/>
                    <a:pt x="1867" y="17645"/>
                  </a:cubicBezTo>
                  <a:cubicBezTo>
                    <a:pt x="1600" y="17645"/>
                    <a:pt x="1600" y="17341"/>
                    <a:pt x="1333" y="17037"/>
                  </a:cubicBezTo>
                  <a:cubicBezTo>
                    <a:pt x="1333" y="17037"/>
                    <a:pt x="1333" y="17037"/>
                    <a:pt x="1333" y="16733"/>
                  </a:cubicBezTo>
                  <a:cubicBezTo>
                    <a:pt x="1333" y="16428"/>
                    <a:pt x="1333" y="16428"/>
                    <a:pt x="1067" y="16428"/>
                  </a:cubicBezTo>
                  <a:cubicBezTo>
                    <a:pt x="533" y="15516"/>
                    <a:pt x="800" y="14907"/>
                    <a:pt x="1333" y="14299"/>
                  </a:cubicBezTo>
                  <a:lnTo>
                    <a:pt x="1600" y="13995"/>
                  </a:lnTo>
                  <a:cubicBezTo>
                    <a:pt x="1867" y="13690"/>
                    <a:pt x="1867" y="13690"/>
                    <a:pt x="1867" y="13386"/>
                  </a:cubicBezTo>
                  <a:cubicBezTo>
                    <a:pt x="1867" y="13082"/>
                    <a:pt x="1867" y="13082"/>
                    <a:pt x="1867" y="12778"/>
                  </a:cubicBezTo>
                  <a:cubicBezTo>
                    <a:pt x="1600" y="12169"/>
                    <a:pt x="1600" y="11256"/>
                    <a:pt x="1333" y="10648"/>
                  </a:cubicBezTo>
                  <a:cubicBezTo>
                    <a:pt x="1067" y="10039"/>
                    <a:pt x="1067" y="9127"/>
                    <a:pt x="800" y="8518"/>
                  </a:cubicBezTo>
                  <a:cubicBezTo>
                    <a:pt x="800" y="8214"/>
                    <a:pt x="533" y="7606"/>
                    <a:pt x="533" y="7302"/>
                  </a:cubicBezTo>
                  <a:cubicBezTo>
                    <a:pt x="533" y="6693"/>
                    <a:pt x="267" y="6389"/>
                    <a:pt x="267" y="5780"/>
                  </a:cubicBezTo>
                  <a:cubicBezTo>
                    <a:pt x="267" y="5172"/>
                    <a:pt x="0" y="4868"/>
                    <a:pt x="0" y="4259"/>
                  </a:cubicBezTo>
                  <a:cubicBezTo>
                    <a:pt x="0" y="3651"/>
                    <a:pt x="0" y="3347"/>
                    <a:pt x="0" y="2738"/>
                  </a:cubicBezTo>
                  <a:cubicBezTo>
                    <a:pt x="0" y="2434"/>
                    <a:pt x="0" y="2434"/>
                    <a:pt x="267" y="2130"/>
                  </a:cubicBezTo>
                  <a:cubicBezTo>
                    <a:pt x="267" y="1825"/>
                    <a:pt x="533" y="1521"/>
                    <a:pt x="533" y="1521"/>
                  </a:cubicBezTo>
                  <a:cubicBezTo>
                    <a:pt x="533" y="1217"/>
                    <a:pt x="800" y="913"/>
                    <a:pt x="1067" y="913"/>
                  </a:cubicBezTo>
                  <a:cubicBezTo>
                    <a:pt x="1333" y="608"/>
                    <a:pt x="1333" y="608"/>
                    <a:pt x="1600" y="304"/>
                  </a:cubicBezTo>
                  <a:cubicBezTo>
                    <a:pt x="1867" y="0"/>
                    <a:pt x="2133" y="0"/>
                    <a:pt x="2667" y="0"/>
                  </a:cubicBezTo>
                  <a:cubicBezTo>
                    <a:pt x="3200" y="0"/>
                    <a:pt x="3733" y="0"/>
                    <a:pt x="4267" y="304"/>
                  </a:cubicBezTo>
                  <a:cubicBezTo>
                    <a:pt x="4800" y="608"/>
                    <a:pt x="5600" y="608"/>
                    <a:pt x="6400" y="913"/>
                  </a:cubicBezTo>
                  <a:cubicBezTo>
                    <a:pt x="7200" y="1217"/>
                    <a:pt x="8267" y="1521"/>
                    <a:pt x="9333" y="2130"/>
                  </a:cubicBezTo>
                  <a:cubicBezTo>
                    <a:pt x="10400" y="2738"/>
                    <a:pt x="11733" y="3346"/>
                    <a:pt x="13333" y="3955"/>
                  </a:cubicBezTo>
                  <a:cubicBezTo>
                    <a:pt x="13600" y="3955"/>
                    <a:pt x="13867" y="3955"/>
                    <a:pt x="13867" y="3955"/>
                  </a:cubicBezTo>
                  <a:cubicBezTo>
                    <a:pt x="14133" y="3955"/>
                    <a:pt x="14133" y="3955"/>
                    <a:pt x="14400" y="3651"/>
                  </a:cubicBezTo>
                  <a:lnTo>
                    <a:pt x="15200" y="3042"/>
                  </a:lnTo>
                  <a:cubicBezTo>
                    <a:pt x="15467" y="2738"/>
                    <a:pt x="15733" y="2738"/>
                    <a:pt x="16000" y="2738"/>
                  </a:cubicBezTo>
                  <a:cubicBezTo>
                    <a:pt x="16267" y="2738"/>
                    <a:pt x="16533" y="3042"/>
                    <a:pt x="16800" y="3346"/>
                  </a:cubicBezTo>
                  <a:cubicBezTo>
                    <a:pt x="16800" y="3346"/>
                    <a:pt x="16800" y="3346"/>
                    <a:pt x="16800" y="3651"/>
                  </a:cubicBezTo>
                  <a:cubicBezTo>
                    <a:pt x="16800" y="3651"/>
                    <a:pt x="16800" y="3955"/>
                    <a:pt x="16800" y="3955"/>
                  </a:cubicBezTo>
                  <a:lnTo>
                    <a:pt x="17067" y="5172"/>
                  </a:lnTo>
                  <a:cubicBezTo>
                    <a:pt x="17067" y="5172"/>
                    <a:pt x="17067" y="5476"/>
                    <a:pt x="17067" y="5476"/>
                  </a:cubicBezTo>
                  <a:cubicBezTo>
                    <a:pt x="17067" y="5476"/>
                    <a:pt x="17067" y="5476"/>
                    <a:pt x="17067" y="5780"/>
                  </a:cubicBezTo>
                  <a:cubicBezTo>
                    <a:pt x="17067" y="6085"/>
                    <a:pt x="17333" y="6085"/>
                    <a:pt x="17600" y="6389"/>
                  </a:cubicBezTo>
                  <a:lnTo>
                    <a:pt x="20533" y="7606"/>
                  </a:lnTo>
                  <a:cubicBezTo>
                    <a:pt x="20800" y="7910"/>
                    <a:pt x="21067" y="7910"/>
                    <a:pt x="21333" y="8214"/>
                  </a:cubicBezTo>
                  <a:cubicBezTo>
                    <a:pt x="21600" y="8518"/>
                    <a:pt x="21600" y="9127"/>
                    <a:pt x="21333" y="9735"/>
                  </a:cubicBezTo>
                  <a:lnTo>
                    <a:pt x="21067" y="10648"/>
                  </a:lnTo>
                  <a:cubicBezTo>
                    <a:pt x="21067" y="10952"/>
                    <a:pt x="20800" y="10952"/>
                    <a:pt x="20800" y="11256"/>
                  </a:cubicBezTo>
                  <a:cubicBezTo>
                    <a:pt x="20800" y="11256"/>
                    <a:pt x="20533" y="11561"/>
                    <a:pt x="20533" y="11561"/>
                  </a:cubicBezTo>
                  <a:cubicBezTo>
                    <a:pt x="20267" y="11561"/>
                    <a:pt x="20267" y="11865"/>
                    <a:pt x="20000" y="11865"/>
                  </a:cubicBezTo>
                  <a:cubicBezTo>
                    <a:pt x="19733" y="11865"/>
                    <a:pt x="19467" y="11865"/>
                    <a:pt x="19200" y="11561"/>
                  </a:cubicBezTo>
                  <a:cubicBezTo>
                    <a:pt x="18400" y="11256"/>
                    <a:pt x="17600" y="10648"/>
                    <a:pt x="16533" y="10344"/>
                  </a:cubicBezTo>
                  <a:cubicBezTo>
                    <a:pt x="15733" y="10039"/>
                    <a:pt x="14933" y="9431"/>
                    <a:pt x="13867" y="9127"/>
                  </a:cubicBezTo>
                  <a:cubicBezTo>
                    <a:pt x="13333" y="8823"/>
                    <a:pt x="13067" y="8823"/>
                    <a:pt x="12800" y="9127"/>
                  </a:cubicBezTo>
                  <a:cubicBezTo>
                    <a:pt x="11733" y="10039"/>
                    <a:pt x="10667" y="10952"/>
                    <a:pt x="9333" y="11865"/>
                  </a:cubicBezTo>
                  <a:cubicBezTo>
                    <a:pt x="8267" y="12777"/>
                    <a:pt x="7200" y="13690"/>
                    <a:pt x="6133" y="14603"/>
                  </a:cubicBezTo>
                  <a:cubicBezTo>
                    <a:pt x="5867" y="14907"/>
                    <a:pt x="5600" y="15515"/>
                    <a:pt x="5867" y="15820"/>
                  </a:cubicBezTo>
                  <a:lnTo>
                    <a:pt x="6667" y="18862"/>
                  </a:lnTo>
                  <a:cubicBezTo>
                    <a:pt x="6933" y="19775"/>
                    <a:pt x="6667" y="20383"/>
                    <a:pt x="6133" y="20687"/>
                  </a:cubicBezTo>
                  <a:lnTo>
                    <a:pt x="5867" y="20992"/>
                  </a:lnTo>
                  <a:lnTo>
                    <a:pt x="5333" y="21296"/>
                  </a:lnTo>
                  <a:cubicBezTo>
                    <a:pt x="5067" y="21600"/>
                    <a:pt x="4800" y="21600"/>
                    <a:pt x="4533" y="21600"/>
                  </a:cubicBezTo>
                  <a:cubicBezTo>
                    <a:pt x="4267" y="21600"/>
                    <a:pt x="4000" y="21296"/>
                    <a:pt x="3733" y="20992"/>
                  </a:cubicBezTo>
                  <a:cubicBezTo>
                    <a:pt x="3733" y="20992"/>
                    <a:pt x="3733" y="20992"/>
                    <a:pt x="3733" y="20687"/>
                  </a:cubicBezTo>
                  <a:cubicBezTo>
                    <a:pt x="3733" y="20687"/>
                    <a:pt x="3733" y="20383"/>
                    <a:pt x="3733" y="20383"/>
                  </a:cubicBezTo>
                  <a:cubicBezTo>
                    <a:pt x="3733" y="20079"/>
                    <a:pt x="3467" y="19775"/>
                    <a:pt x="3467" y="19470"/>
                  </a:cubicBezTo>
                  <a:cubicBezTo>
                    <a:pt x="3467" y="19166"/>
                    <a:pt x="3200" y="18862"/>
                    <a:pt x="3200" y="18558"/>
                  </a:cubicBezTo>
                  <a:cubicBezTo>
                    <a:pt x="3200" y="18558"/>
                    <a:pt x="3200" y="18254"/>
                    <a:pt x="3200" y="18254"/>
                  </a:cubicBezTo>
                  <a:cubicBezTo>
                    <a:pt x="3200" y="18254"/>
                    <a:pt x="3200" y="18254"/>
                    <a:pt x="3200" y="17949"/>
                  </a:cubicBezTo>
                  <a:cubicBezTo>
                    <a:pt x="2933" y="17645"/>
                    <a:pt x="2667" y="17341"/>
                    <a:pt x="2400" y="17645"/>
                  </a:cubicBezTo>
                  <a:close/>
                  <a:moveTo>
                    <a:pt x="4267" y="4260"/>
                  </a:moveTo>
                  <a:cubicBezTo>
                    <a:pt x="4000" y="4260"/>
                    <a:pt x="4000" y="4260"/>
                    <a:pt x="4000" y="4260"/>
                  </a:cubicBezTo>
                  <a:cubicBezTo>
                    <a:pt x="4000" y="4260"/>
                    <a:pt x="3733" y="4260"/>
                    <a:pt x="3733" y="4260"/>
                  </a:cubicBezTo>
                  <a:cubicBezTo>
                    <a:pt x="3467" y="4564"/>
                    <a:pt x="3467" y="4868"/>
                    <a:pt x="3467" y="5172"/>
                  </a:cubicBezTo>
                  <a:cubicBezTo>
                    <a:pt x="3733" y="6085"/>
                    <a:pt x="3733" y="6693"/>
                    <a:pt x="4000" y="7606"/>
                  </a:cubicBezTo>
                  <a:cubicBezTo>
                    <a:pt x="4267" y="8214"/>
                    <a:pt x="4267" y="9127"/>
                    <a:pt x="4534" y="10040"/>
                  </a:cubicBezTo>
                  <a:cubicBezTo>
                    <a:pt x="4534" y="10040"/>
                    <a:pt x="4534" y="10040"/>
                    <a:pt x="4534" y="10344"/>
                  </a:cubicBezTo>
                  <a:cubicBezTo>
                    <a:pt x="4534" y="10344"/>
                    <a:pt x="4534" y="10344"/>
                    <a:pt x="4534" y="10344"/>
                  </a:cubicBezTo>
                  <a:cubicBezTo>
                    <a:pt x="4800" y="10648"/>
                    <a:pt x="5067" y="10952"/>
                    <a:pt x="5333" y="10648"/>
                  </a:cubicBezTo>
                  <a:lnTo>
                    <a:pt x="5600" y="10648"/>
                  </a:lnTo>
                  <a:cubicBezTo>
                    <a:pt x="6134" y="10040"/>
                    <a:pt x="6667" y="9736"/>
                    <a:pt x="7200" y="9127"/>
                  </a:cubicBezTo>
                  <a:cubicBezTo>
                    <a:pt x="7734" y="8519"/>
                    <a:pt x="8267" y="8214"/>
                    <a:pt x="8800" y="7910"/>
                  </a:cubicBezTo>
                  <a:cubicBezTo>
                    <a:pt x="9067" y="7606"/>
                    <a:pt x="9067" y="7606"/>
                    <a:pt x="9067" y="7302"/>
                  </a:cubicBezTo>
                  <a:cubicBezTo>
                    <a:pt x="9067" y="6997"/>
                    <a:pt x="9067" y="6997"/>
                    <a:pt x="9067" y="6693"/>
                  </a:cubicBezTo>
                  <a:cubicBezTo>
                    <a:pt x="9067" y="6693"/>
                    <a:pt x="8800" y="6389"/>
                    <a:pt x="8533" y="6389"/>
                  </a:cubicBezTo>
                  <a:cubicBezTo>
                    <a:pt x="7734" y="6085"/>
                    <a:pt x="7200" y="5780"/>
                    <a:pt x="6400" y="5476"/>
                  </a:cubicBezTo>
                  <a:cubicBezTo>
                    <a:pt x="5867" y="4868"/>
                    <a:pt x="5067" y="4564"/>
                    <a:pt x="4267" y="42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1B9D40A3-5EA0-4663-A793-8FA85C30B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3999" y="5168899"/>
              <a:ext cx="103706" cy="104904"/>
            </a:xfrm>
            <a:custGeom>
              <a:avLst/>
              <a:gdLst>
                <a:gd name="T0" fmla="*/ 51853 w 21510"/>
                <a:gd name="T1" fmla="*/ 52452 h 21495"/>
                <a:gd name="T2" fmla="*/ 51853 w 21510"/>
                <a:gd name="T3" fmla="*/ 52452 h 21495"/>
                <a:gd name="T4" fmla="*/ 51853 w 21510"/>
                <a:gd name="T5" fmla="*/ 52452 h 21495"/>
                <a:gd name="T6" fmla="*/ 51853 w 21510"/>
                <a:gd name="T7" fmla="*/ 52452 h 2149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227" y="9109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287"/>
                    <a:pt x="4652" y="754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00B7A06C-287E-482A-988B-BA56641F1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199" y="5118100"/>
              <a:ext cx="113032" cy="97356"/>
            </a:xfrm>
            <a:custGeom>
              <a:avLst/>
              <a:gdLst>
                <a:gd name="T0" fmla="*/ 56516 w 21600"/>
                <a:gd name="T1" fmla="*/ 48678 h 21504"/>
                <a:gd name="T2" fmla="*/ 56516 w 21600"/>
                <a:gd name="T3" fmla="*/ 48678 h 21504"/>
                <a:gd name="T4" fmla="*/ 56516 w 21600"/>
                <a:gd name="T5" fmla="*/ 48678 h 21504"/>
                <a:gd name="T6" fmla="*/ 56516 w 21600"/>
                <a:gd name="T7" fmla="*/ 48678 h 21504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04" extrusionOk="0">
                  <a:moveTo>
                    <a:pt x="11164" y="1122"/>
                  </a:moveTo>
                  <a:cubicBezTo>
                    <a:pt x="11407" y="1402"/>
                    <a:pt x="11407" y="1963"/>
                    <a:pt x="11407" y="2525"/>
                  </a:cubicBezTo>
                  <a:cubicBezTo>
                    <a:pt x="11407" y="3086"/>
                    <a:pt x="11164" y="3647"/>
                    <a:pt x="11164" y="4208"/>
                  </a:cubicBezTo>
                  <a:cubicBezTo>
                    <a:pt x="10921" y="4769"/>
                    <a:pt x="10921" y="5330"/>
                    <a:pt x="10679" y="5891"/>
                  </a:cubicBezTo>
                  <a:cubicBezTo>
                    <a:pt x="10436" y="6452"/>
                    <a:pt x="10193" y="7013"/>
                    <a:pt x="10193" y="7574"/>
                  </a:cubicBezTo>
                  <a:cubicBezTo>
                    <a:pt x="9950" y="8135"/>
                    <a:pt x="9950" y="8696"/>
                    <a:pt x="9950" y="9257"/>
                  </a:cubicBezTo>
                  <a:cubicBezTo>
                    <a:pt x="9950" y="9818"/>
                    <a:pt x="9950" y="10099"/>
                    <a:pt x="10193" y="10660"/>
                  </a:cubicBezTo>
                  <a:cubicBezTo>
                    <a:pt x="10436" y="10940"/>
                    <a:pt x="10679" y="11221"/>
                    <a:pt x="11164" y="11221"/>
                  </a:cubicBezTo>
                  <a:cubicBezTo>
                    <a:pt x="11649" y="11221"/>
                    <a:pt x="12377" y="11221"/>
                    <a:pt x="13106" y="10940"/>
                  </a:cubicBezTo>
                  <a:cubicBezTo>
                    <a:pt x="13834" y="10660"/>
                    <a:pt x="15047" y="10379"/>
                    <a:pt x="16018" y="10099"/>
                  </a:cubicBezTo>
                  <a:cubicBezTo>
                    <a:pt x="17231" y="9818"/>
                    <a:pt x="18445" y="9257"/>
                    <a:pt x="19901" y="8696"/>
                  </a:cubicBezTo>
                  <a:cubicBezTo>
                    <a:pt x="20629" y="8416"/>
                    <a:pt x="21115" y="8696"/>
                    <a:pt x="21357" y="8977"/>
                  </a:cubicBezTo>
                  <a:cubicBezTo>
                    <a:pt x="21357" y="9257"/>
                    <a:pt x="21600" y="9538"/>
                    <a:pt x="21600" y="9538"/>
                  </a:cubicBezTo>
                  <a:cubicBezTo>
                    <a:pt x="21600" y="9818"/>
                    <a:pt x="21600" y="10099"/>
                    <a:pt x="21600" y="10379"/>
                  </a:cubicBezTo>
                  <a:cubicBezTo>
                    <a:pt x="21600" y="10660"/>
                    <a:pt x="21357" y="10940"/>
                    <a:pt x="21357" y="10940"/>
                  </a:cubicBezTo>
                  <a:cubicBezTo>
                    <a:pt x="21115" y="11221"/>
                    <a:pt x="21115" y="11221"/>
                    <a:pt x="20872" y="11501"/>
                  </a:cubicBezTo>
                  <a:cubicBezTo>
                    <a:pt x="20386" y="11782"/>
                    <a:pt x="19901" y="12062"/>
                    <a:pt x="19173" y="12343"/>
                  </a:cubicBezTo>
                  <a:cubicBezTo>
                    <a:pt x="18445" y="12623"/>
                    <a:pt x="17959" y="12904"/>
                    <a:pt x="17231" y="12904"/>
                  </a:cubicBezTo>
                  <a:cubicBezTo>
                    <a:pt x="16503" y="13184"/>
                    <a:pt x="15775" y="13184"/>
                    <a:pt x="15047" y="13465"/>
                  </a:cubicBezTo>
                  <a:cubicBezTo>
                    <a:pt x="14319" y="13745"/>
                    <a:pt x="13591" y="13745"/>
                    <a:pt x="13106" y="14026"/>
                  </a:cubicBezTo>
                  <a:cubicBezTo>
                    <a:pt x="12620" y="14307"/>
                    <a:pt x="11892" y="14307"/>
                    <a:pt x="11407" y="14587"/>
                  </a:cubicBezTo>
                  <a:cubicBezTo>
                    <a:pt x="10921" y="14587"/>
                    <a:pt x="10679" y="14868"/>
                    <a:pt x="10436" y="14868"/>
                  </a:cubicBezTo>
                  <a:cubicBezTo>
                    <a:pt x="10193" y="14868"/>
                    <a:pt x="10193" y="15148"/>
                    <a:pt x="10193" y="15429"/>
                  </a:cubicBezTo>
                  <a:cubicBezTo>
                    <a:pt x="10193" y="15709"/>
                    <a:pt x="10193" y="15990"/>
                    <a:pt x="10193" y="16270"/>
                  </a:cubicBezTo>
                  <a:cubicBezTo>
                    <a:pt x="10193" y="16551"/>
                    <a:pt x="10436" y="17112"/>
                    <a:pt x="10436" y="17392"/>
                  </a:cubicBezTo>
                  <a:cubicBezTo>
                    <a:pt x="10436" y="17673"/>
                    <a:pt x="10679" y="18234"/>
                    <a:pt x="10921" y="18795"/>
                  </a:cubicBezTo>
                  <a:cubicBezTo>
                    <a:pt x="11164" y="19356"/>
                    <a:pt x="11164" y="19917"/>
                    <a:pt x="11164" y="20197"/>
                  </a:cubicBezTo>
                  <a:cubicBezTo>
                    <a:pt x="10921" y="20758"/>
                    <a:pt x="10679" y="21039"/>
                    <a:pt x="10193" y="21319"/>
                  </a:cubicBezTo>
                  <a:cubicBezTo>
                    <a:pt x="9708" y="21600"/>
                    <a:pt x="9222" y="21600"/>
                    <a:pt x="8980" y="21039"/>
                  </a:cubicBezTo>
                  <a:cubicBezTo>
                    <a:pt x="8494" y="20197"/>
                    <a:pt x="7766" y="19636"/>
                    <a:pt x="7038" y="18795"/>
                  </a:cubicBezTo>
                  <a:cubicBezTo>
                    <a:pt x="6310" y="17953"/>
                    <a:pt x="5825" y="17392"/>
                    <a:pt x="5097" y="16551"/>
                  </a:cubicBezTo>
                  <a:cubicBezTo>
                    <a:pt x="4369" y="15709"/>
                    <a:pt x="3640" y="15148"/>
                    <a:pt x="2912" y="14587"/>
                  </a:cubicBezTo>
                  <a:cubicBezTo>
                    <a:pt x="2184" y="14026"/>
                    <a:pt x="1456" y="13184"/>
                    <a:pt x="728" y="12623"/>
                  </a:cubicBezTo>
                  <a:cubicBezTo>
                    <a:pt x="485" y="12623"/>
                    <a:pt x="485" y="12343"/>
                    <a:pt x="243" y="12343"/>
                  </a:cubicBezTo>
                  <a:cubicBezTo>
                    <a:pt x="243" y="12343"/>
                    <a:pt x="0" y="12062"/>
                    <a:pt x="0" y="12062"/>
                  </a:cubicBezTo>
                  <a:cubicBezTo>
                    <a:pt x="0" y="12062"/>
                    <a:pt x="0" y="11782"/>
                    <a:pt x="0" y="11501"/>
                  </a:cubicBezTo>
                  <a:cubicBezTo>
                    <a:pt x="0" y="11221"/>
                    <a:pt x="0" y="11221"/>
                    <a:pt x="0" y="10940"/>
                  </a:cubicBezTo>
                  <a:cubicBezTo>
                    <a:pt x="0" y="10660"/>
                    <a:pt x="243" y="10660"/>
                    <a:pt x="243" y="10379"/>
                  </a:cubicBezTo>
                  <a:cubicBezTo>
                    <a:pt x="485" y="10099"/>
                    <a:pt x="485" y="10099"/>
                    <a:pt x="728" y="9818"/>
                  </a:cubicBezTo>
                  <a:cubicBezTo>
                    <a:pt x="971" y="9538"/>
                    <a:pt x="1456" y="9538"/>
                    <a:pt x="1699" y="9538"/>
                  </a:cubicBezTo>
                  <a:cubicBezTo>
                    <a:pt x="1942" y="9538"/>
                    <a:pt x="2427" y="9538"/>
                    <a:pt x="2670" y="9818"/>
                  </a:cubicBezTo>
                  <a:cubicBezTo>
                    <a:pt x="2912" y="9818"/>
                    <a:pt x="3155" y="10099"/>
                    <a:pt x="3398" y="10379"/>
                  </a:cubicBezTo>
                  <a:cubicBezTo>
                    <a:pt x="3640" y="10660"/>
                    <a:pt x="3883" y="10660"/>
                    <a:pt x="4126" y="10940"/>
                  </a:cubicBezTo>
                  <a:cubicBezTo>
                    <a:pt x="4369" y="11221"/>
                    <a:pt x="4611" y="11501"/>
                    <a:pt x="4854" y="11782"/>
                  </a:cubicBezTo>
                  <a:cubicBezTo>
                    <a:pt x="5097" y="12062"/>
                    <a:pt x="5339" y="12343"/>
                    <a:pt x="5582" y="12343"/>
                  </a:cubicBezTo>
                  <a:cubicBezTo>
                    <a:pt x="5825" y="12623"/>
                    <a:pt x="6067" y="12623"/>
                    <a:pt x="6067" y="12904"/>
                  </a:cubicBezTo>
                  <a:cubicBezTo>
                    <a:pt x="6310" y="12904"/>
                    <a:pt x="6310" y="12904"/>
                    <a:pt x="6553" y="12904"/>
                  </a:cubicBezTo>
                  <a:cubicBezTo>
                    <a:pt x="6553" y="12904"/>
                    <a:pt x="6553" y="12904"/>
                    <a:pt x="6553" y="12623"/>
                  </a:cubicBezTo>
                  <a:cubicBezTo>
                    <a:pt x="6553" y="12623"/>
                    <a:pt x="6553" y="12343"/>
                    <a:pt x="6553" y="12062"/>
                  </a:cubicBezTo>
                  <a:cubicBezTo>
                    <a:pt x="6310" y="10660"/>
                    <a:pt x="6310" y="9257"/>
                    <a:pt x="6553" y="8135"/>
                  </a:cubicBezTo>
                  <a:cubicBezTo>
                    <a:pt x="6553" y="6732"/>
                    <a:pt x="6796" y="5610"/>
                    <a:pt x="7038" y="4769"/>
                  </a:cubicBezTo>
                  <a:cubicBezTo>
                    <a:pt x="7281" y="3647"/>
                    <a:pt x="7524" y="2805"/>
                    <a:pt x="8009" y="1964"/>
                  </a:cubicBezTo>
                  <a:cubicBezTo>
                    <a:pt x="8494" y="1122"/>
                    <a:pt x="8737" y="561"/>
                    <a:pt x="9465" y="281"/>
                  </a:cubicBezTo>
                  <a:cubicBezTo>
                    <a:pt x="9708" y="0"/>
                    <a:pt x="9951" y="0"/>
                    <a:pt x="10193" y="0"/>
                  </a:cubicBezTo>
                  <a:cubicBezTo>
                    <a:pt x="10436" y="0"/>
                    <a:pt x="10679" y="0"/>
                    <a:pt x="10921" y="0"/>
                  </a:cubicBezTo>
                  <a:cubicBezTo>
                    <a:pt x="11164" y="0"/>
                    <a:pt x="11407" y="281"/>
                    <a:pt x="11649" y="281"/>
                  </a:cubicBezTo>
                  <a:cubicBezTo>
                    <a:pt x="10921" y="841"/>
                    <a:pt x="11164" y="841"/>
                    <a:pt x="11164" y="11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2BA52F2-8432-455F-9D23-6895D5F6E9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9100" y="5067299"/>
              <a:ext cx="104667" cy="97474"/>
            </a:xfrm>
            <a:custGeom>
              <a:avLst/>
              <a:gdLst>
                <a:gd name="T0" fmla="*/ 52334 w 21448"/>
                <a:gd name="T1" fmla="*/ 48737 h 21530"/>
                <a:gd name="T2" fmla="*/ 52334 w 21448"/>
                <a:gd name="T3" fmla="*/ 48737 h 21530"/>
                <a:gd name="T4" fmla="*/ 52334 w 21448"/>
                <a:gd name="T5" fmla="*/ 48737 h 21530"/>
                <a:gd name="T6" fmla="*/ 52334 w 21448"/>
                <a:gd name="T7" fmla="*/ 48737 h 21530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48" h="21530" extrusionOk="0">
                  <a:moveTo>
                    <a:pt x="4424" y="20758"/>
                  </a:moveTo>
                  <a:cubicBezTo>
                    <a:pt x="4424" y="20758"/>
                    <a:pt x="4424" y="21039"/>
                    <a:pt x="4424" y="20758"/>
                  </a:cubicBezTo>
                  <a:cubicBezTo>
                    <a:pt x="4164" y="21039"/>
                    <a:pt x="4164" y="21039"/>
                    <a:pt x="4164" y="21039"/>
                  </a:cubicBezTo>
                  <a:cubicBezTo>
                    <a:pt x="4164" y="21039"/>
                    <a:pt x="4164" y="21039"/>
                    <a:pt x="3904" y="21319"/>
                  </a:cubicBezTo>
                  <a:cubicBezTo>
                    <a:pt x="3904" y="21319"/>
                    <a:pt x="3904" y="21319"/>
                    <a:pt x="3643" y="21319"/>
                  </a:cubicBezTo>
                  <a:cubicBezTo>
                    <a:pt x="3383" y="21600"/>
                    <a:pt x="3123" y="21600"/>
                    <a:pt x="2863" y="21319"/>
                  </a:cubicBezTo>
                  <a:cubicBezTo>
                    <a:pt x="2602" y="21319"/>
                    <a:pt x="2342" y="21039"/>
                    <a:pt x="2082" y="20478"/>
                  </a:cubicBezTo>
                  <a:cubicBezTo>
                    <a:pt x="1822" y="20197"/>
                    <a:pt x="1822" y="19917"/>
                    <a:pt x="1822" y="19636"/>
                  </a:cubicBezTo>
                  <a:cubicBezTo>
                    <a:pt x="1822" y="19356"/>
                    <a:pt x="2082" y="18795"/>
                    <a:pt x="2342" y="18514"/>
                  </a:cubicBezTo>
                  <a:cubicBezTo>
                    <a:pt x="2342" y="18514"/>
                    <a:pt x="2342" y="18234"/>
                    <a:pt x="2602" y="18234"/>
                  </a:cubicBezTo>
                  <a:cubicBezTo>
                    <a:pt x="2602" y="18234"/>
                    <a:pt x="2602" y="17953"/>
                    <a:pt x="2602" y="17953"/>
                  </a:cubicBezTo>
                  <a:cubicBezTo>
                    <a:pt x="2342" y="17673"/>
                    <a:pt x="2082" y="17392"/>
                    <a:pt x="2082" y="16831"/>
                  </a:cubicBezTo>
                  <a:cubicBezTo>
                    <a:pt x="1822" y="16551"/>
                    <a:pt x="1561" y="15990"/>
                    <a:pt x="1301" y="15709"/>
                  </a:cubicBezTo>
                  <a:cubicBezTo>
                    <a:pt x="1301" y="15709"/>
                    <a:pt x="1041" y="15429"/>
                    <a:pt x="1041" y="15429"/>
                  </a:cubicBezTo>
                  <a:cubicBezTo>
                    <a:pt x="1041" y="15429"/>
                    <a:pt x="781" y="15429"/>
                    <a:pt x="781" y="15148"/>
                  </a:cubicBezTo>
                  <a:cubicBezTo>
                    <a:pt x="781" y="15148"/>
                    <a:pt x="521" y="14868"/>
                    <a:pt x="521" y="14868"/>
                  </a:cubicBezTo>
                  <a:cubicBezTo>
                    <a:pt x="521" y="14868"/>
                    <a:pt x="260" y="14587"/>
                    <a:pt x="260" y="14307"/>
                  </a:cubicBezTo>
                  <a:cubicBezTo>
                    <a:pt x="260" y="14026"/>
                    <a:pt x="0" y="13745"/>
                    <a:pt x="0" y="13465"/>
                  </a:cubicBezTo>
                  <a:cubicBezTo>
                    <a:pt x="0" y="13184"/>
                    <a:pt x="0" y="12904"/>
                    <a:pt x="0" y="12623"/>
                  </a:cubicBezTo>
                  <a:cubicBezTo>
                    <a:pt x="0" y="12343"/>
                    <a:pt x="260" y="12062"/>
                    <a:pt x="260" y="11501"/>
                  </a:cubicBezTo>
                  <a:cubicBezTo>
                    <a:pt x="521" y="11221"/>
                    <a:pt x="781" y="10940"/>
                    <a:pt x="1301" y="10379"/>
                  </a:cubicBezTo>
                  <a:cubicBezTo>
                    <a:pt x="1561" y="10379"/>
                    <a:pt x="1561" y="10099"/>
                    <a:pt x="1822" y="10099"/>
                  </a:cubicBezTo>
                  <a:cubicBezTo>
                    <a:pt x="2082" y="10099"/>
                    <a:pt x="2082" y="10099"/>
                    <a:pt x="2342" y="10099"/>
                  </a:cubicBezTo>
                  <a:cubicBezTo>
                    <a:pt x="2342" y="10099"/>
                    <a:pt x="2602" y="10099"/>
                    <a:pt x="2602" y="10099"/>
                  </a:cubicBezTo>
                  <a:cubicBezTo>
                    <a:pt x="2602" y="10099"/>
                    <a:pt x="2863" y="10099"/>
                    <a:pt x="2863" y="10099"/>
                  </a:cubicBezTo>
                  <a:cubicBezTo>
                    <a:pt x="3123" y="10099"/>
                    <a:pt x="3383" y="9818"/>
                    <a:pt x="3643" y="9538"/>
                  </a:cubicBezTo>
                  <a:cubicBezTo>
                    <a:pt x="4164" y="9257"/>
                    <a:pt x="4424" y="8696"/>
                    <a:pt x="5205" y="8135"/>
                  </a:cubicBezTo>
                  <a:cubicBezTo>
                    <a:pt x="5725" y="7574"/>
                    <a:pt x="6506" y="7013"/>
                    <a:pt x="7027" y="6452"/>
                  </a:cubicBezTo>
                  <a:cubicBezTo>
                    <a:pt x="7807" y="5891"/>
                    <a:pt x="8328" y="5049"/>
                    <a:pt x="9108" y="4488"/>
                  </a:cubicBezTo>
                  <a:cubicBezTo>
                    <a:pt x="9889" y="3927"/>
                    <a:pt x="10410" y="3086"/>
                    <a:pt x="11190" y="2525"/>
                  </a:cubicBezTo>
                  <a:cubicBezTo>
                    <a:pt x="11711" y="1964"/>
                    <a:pt x="12492" y="1122"/>
                    <a:pt x="13012" y="561"/>
                  </a:cubicBezTo>
                  <a:cubicBezTo>
                    <a:pt x="13272" y="281"/>
                    <a:pt x="13272" y="281"/>
                    <a:pt x="13533" y="281"/>
                  </a:cubicBezTo>
                  <a:cubicBezTo>
                    <a:pt x="13793" y="281"/>
                    <a:pt x="13793" y="0"/>
                    <a:pt x="14053" y="0"/>
                  </a:cubicBezTo>
                  <a:cubicBezTo>
                    <a:pt x="14313" y="0"/>
                    <a:pt x="14313" y="0"/>
                    <a:pt x="14574" y="281"/>
                  </a:cubicBezTo>
                  <a:cubicBezTo>
                    <a:pt x="14834" y="281"/>
                    <a:pt x="14834" y="561"/>
                    <a:pt x="14834" y="561"/>
                  </a:cubicBezTo>
                  <a:cubicBezTo>
                    <a:pt x="14834" y="842"/>
                    <a:pt x="15094" y="842"/>
                    <a:pt x="15094" y="1122"/>
                  </a:cubicBezTo>
                  <a:cubicBezTo>
                    <a:pt x="15354" y="1403"/>
                    <a:pt x="15354" y="1683"/>
                    <a:pt x="15354" y="1964"/>
                  </a:cubicBezTo>
                  <a:cubicBezTo>
                    <a:pt x="15354" y="2244"/>
                    <a:pt x="15094" y="2525"/>
                    <a:pt x="14834" y="3086"/>
                  </a:cubicBezTo>
                  <a:cubicBezTo>
                    <a:pt x="14053" y="3927"/>
                    <a:pt x="13272" y="4769"/>
                    <a:pt x="12492" y="5610"/>
                  </a:cubicBezTo>
                  <a:cubicBezTo>
                    <a:pt x="11711" y="6452"/>
                    <a:pt x="10930" y="7293"/>
                    <a:pt x="9889" y="8135"/>
                  </a:cubicBezTo>
                  <a:cubicBezTo>
                    <a:pt x="9109" y="8977"/>
                    <a:pt x="8068" y="9818"/>
                    <a:pt x="7287" y="10660"/>
                  </a:cubicBezTo>
                  <a:cubicBezTo>
                    <a:pt x="6506" y="11501"/>
                    <a:pt x="5465" y="12343"/>
                    <a:pt x="4685" y="12904"/>
                  </a:cubicBezTo>
                  <a:cubicBezTo>
                    <a:pt x="4685" y="12904"/>
                    <a:pt x="4424" y="13184"/>
                    <a:pt x="4424" y="13184"/>
                  </a:cubicBezTo>
                  <a:cubicBezTo>
                    <a:pt x="4424" y="13184"/>
                    <a:pt x="4424" y="13465"/>
                    <a:pt x="4424" y="13465"/>
                  </a:cubicBezTo>
                  <a:lnTo>
                    <a:pt x="4685" y="14026"/>
                  </a:lnTo>
                  <a:cubicBezTo>
                    <a:pt x="4685" y="14306"/>
                    <a:pt x="4945" y="14306"/>
                    <a:pt x="4945" y="14587"/>
                  </a:cubicBezTo>
                  <a:cubicBezTo>
                    <a:pt x="4945" y="14868"/>
                    <a:pt x="5205" y="14868"/>
                    <a:pt x="5205" y="15148"/>
                  </a:cubicBezTo>
                  <a:cubicBezTo>
                    <a:pt x="5205" y="15148"/>
                    <a:pt x="5465" y="15429"/>
                    <a:pt x="5465" y="15429"/>
                  </a:cubicBezTo>
                  <a:cubicBezTo>
                    <a:pt x="5465" y="15429"/>
                    <a:pt x="5726" y="15429"/>
                    <a:pt x="5726" y="15429"/>
                  </a:cubicBezTo>
                  <a:cubicBezTo>
                    <a:pt x="5986" y="15148"/>
                    <a:pt x="6246" y="14868"/>
                    <a:pt x="6767" y="14587"/>
                  </a:cubicBezTo>
                  <a:cubicBezTo>
                    <a:pt x="7287" y="14307"/>
                    <a:pt x="7547" y="13746"/>
                    <a:pt x="8068" y="13184"/>
                  </a:cubicBezTo>
                  <a:cubicBezTo>
                    <a:pt x="8588" y="12623"/>
                    <a:pt x="9109" y="12062"/>
                    <a:pt x="9629" y="11501"/>
                  </a:cubicBezTo>
                  <a:cubicBezTo>
                    <a:pt x="10150" y="10940"/>
                    <a:pt x="10670" y="10379"/>
                    <a:pt x="11191" y="9818"/>
                  </a:cubicBezTo>
                  <a:cubicBezTo>
                    <a:pt x="11711" y="9257"/>
                    <a:pt x="12232" y="8696"/>
                    <a:pt x="12492" y="8416"/>
                  </a:cubicBezTo>
                  <a:cubicBezTo>
                    <a:pt x="12752" y="8135"/>
                    <a:pt x="13273" y="7855"/>
                    <a:pt x="13273" y="7574"/>
                  </a:cubicBezTo>
                  <a:cubicBezTo>
                    <a:pt x="13533" y="7294"/>
                    <a:pt x="13793" y="7294"/>
                    <a:pt x="14053" y="7574"/>
                  </a:cubicBezTo>
                  <a:cubicBezTo>
                    <a:pt x="14313" y="7574"/>
                    <a:pt x="14574" y="785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4834" y="8135"/>
                    <a:pt x="14834" y="8135"/>
                    <a:pt x="14834" y="8135"/>
                  </a:cubicBezTo>
                  <a:cubicBezTo>
                    <a:pt x="15094" y="8416"/>
                    <a:pt x="15094" y="8696"/>
                    <a:pt x="15094" y="8977"/>
                  </a:cubicBezTo>
                  <a:cubicBezTo>
                    <a:pt x="15094" y="9257"/>
                    <a:pt x="14834" y="9818"/>
                    <a:pt x="14574" y="10099"/>
                  </a:cubicBezTo>
                  <a:cubicBezTo>
                    <a:pt x="14574" y="10099"/>
                    <a:pt x="14313" y="10379"/>
                    <a:pt x="14053" y="10660"/>
                  </a:cubicBezTo>
                  <a:cubicBezTo>
                    <a:pt x="13793" y="10940"/>
                    <a:pt x="13533" y="11221"/>
                    <a:pt x="13012" y="11782"/>
                  </a:cubicBezTo>
                  <a:cubicBezTo>
                    <a:pt x="12752" y="12343"/>
                    <a:pt x="12231" y="12623"/>
                    <a:pt x="11711" y="13184"/>
                  </a:cubicBezTo>
                  <a:cubicBezTo>
                    <a:pt x="11190" y="13746"/>
                    <a:pt x="10930" y="14026"/>
                    <a:pt x="10410" y="14587"/>
                  </a:cubicBezTo>
                  <a:cubicBezTo>
                    <a:pt x="9889" y="15148"/>
                    <a:pt x="9629" y="15429"/>
                    <a:pt x="9109" y="15990"/>
                  </a:cubicBezTo>
                  <a:cubicBezTo>
                    <a:pt x="8848" y="16270"/>
                    <a:pt x="8328" y="16831"/>
                    <a:pt x="8068" y="17112"/>
                  </a:cubicBezTo>
                  <a:cubicBezTo>
                    <a:pt x="7807" y="17392"/>
                    <a:pt x="7807" y="17392"/>
                    <a:pt x="7807" y="17673"/>
                  </a:cubicBezTo>
                  <a:cubicBezTo>
                    <a:pt x="7807" y="17673"/>
                    <a:pt x="7807" y="17953"/>
                    <a:pt x="7807" y="17953"/>
                  </a:cubicBezTo>
                  <a:cubicBezTo>
                    <a:pt x="8068" y="18234"/>
                    <a:pt x="8068" y="18234"/>
                    <a:pt x="8588" y="18234"/>
                  </a:cubicBezTo>
                  <a:cubicBezTo>
                    <a:pt x="8848" y="18234"/>
                    <a:pt x="9109" y="18234"/>
                    <a:pt x="9629" y="18234"/>
                  </a:cubicBezTo>
                  <a:cubicBezTo>
                    <a:pt x="9889" y="18234"/>
                    <a:pt x="10410" y="18234"/>
                    <a:pt x="10930" y="17953"/>
                  </a:cubicBezTo>
                  <a:cubicBezTo>
                    <a:pt x="11451" y="17953"/>
                    <a:pt x="11711" y="17673"/>
                    <a:pt x="12231" y="17392"/>
                  </a:cubicBezTo>
                  <a:cubicBezTo>
                    <a:pt x="12752" y="17112"/>
                    <a:pt x="13012" y="17112"/>
                    <a:pt x="13533" y="16831"/>
                  </a:cubicBezTo>
                  <a:cubicBezTo>
                    <a:pt x="14053" y="16551"/>
                    <a:pt x="14313" y="16551"/>
                    <a:pt x="14574" y="16270"/>
                  </a:cubicBezTo>
                  <a:cubicBezTo>
                    <a:pt x="14834" y="16270"/>
                    <a:pt x="14834" y="15990"/>
                    <a:pt x="15094" y="15990"/>
                  </a:cubicBezTo>
                  <a:cubicBezTo>
                    <a:pt x="15354" y="15709"/>
                    <a:pt x="15615" y="15709"/>
                    <a:pt x="15875" y="15428"/>
                  </a:cubicBezTo>
                  <a:cubicBezTo>
                    <a:pt x="16135" y="15148"/>
                    <a:pt x="16395" y="14867"/>
                    <a:pt x="16916" y="14587"/>
                  </a:cubicBezTo>
                  <a:cubicBezTo>
                    <a:pt x="17176" y="14306"/>
                    <a:pt x="17436" y="14026"/>
                    <a:pt x="17696" y="13745"/>
                  </a:cubicBezTo>
                  <a:cubicBezTo>
                    <a:pt x="17957" y="13465"/>
                    <a:pt x="18217" y="13184"/>
                    <a:pt x="18217" y="13184"/>
                  </a:cubicBezTo>
                  <a:cubicBezTo>
                    <a:pt x="18217" y="12904"/>
                    <a:pt x="18477" y="12904"/>
                    <a:pt x="18217" y="12623"/>
                  </a:cubicBezTo>
                  <a:cubicBezTo>
                    <a:pt x="18217" y="12623"/>
                    <a:pt x="17957" y="12343"/>
                    <a:pt x="17957" y="12343"/>
                  </a:cubicBezTo>
                  <a:cubicBezTo>
                    <a:pt x="17957" y="12343"/>
                    <a:pt x="17696" y="12062"/>
                    <a:pt x="17696" y="12062"/>
                  </a:cubicBezTo>
                  <a:cubicBezTo>
                    <a:pt x="17696" y="11782"/>
                    <a:pt x="17436" y="11501"/>
                    <a:pt x="17436" y="11501"/>
                  </a:cubicBezTo>
                  <a:cubicBezTo>
                    <a:pt x="17436" y="11221"/>
                    <a:pt x="17436" y="10940"/>
                    <a:pt x="17436" y="10660"/>
                  </a:cubicBezTo>
                  <a:cubicBezTo>
                    <a:pt x="17436" y="10379"/>
                    <a:pt x="17696" y="10099"/>
                    <a:pt x="17696" y="9818"/>
                  </a:cubicBezTo>
                  <a:cubicBezTo>
                    <a:pt x="17957" y="9538"/>
                    <a:pt x="17957" y="9257"/>
                    <a:pt x="18217" y="9257"/>
                  </a:cubicBezTo>
                  <a:cubicBezTo>
                    <a:pt x="18477" y="8977"/>
                    <a:pt x="18737" y="8977"/>
                    <a:pt x="18998" y="8977"/>
                  </a:cubicBezTo>
                  <a:cubicBezTo>
                    <a:pt x="19258" y="8977"/>
                    <a:pt x="19518" y="8977"/>
                    <a:pt x="19778" y="8977"/>
                  </a:cubicBezTo>
                  <a:cubicBezTo>
                    <a:pt x="20039" y="8977"/>
                    <a:pt x="20299" y="9257"/>
                    <a:pt x="20559" y="9257"/>
                  </a:cubicBezTo>
                  <a:cubicBezTo>
                    <a:pt x="20819" y="9538"/>
                    <a:pt x="21079" y="9538"/>
                    <a:pt x="21079" y="9818"/>
                  </a:cubicBezTo>
                  <a:cubicBezTo>
                    <a:pt x="21340" y="10379"/>
                    <a:pt x="21600" y="11221"/>
                    <a:pt x="21340" y="12062"/>
                  </a:cubicBezTo>
                  <a:cubicBezTo>
                    <a:pt x="21079" y="12904"/>
                    <a:pt x="20819" y="13745"/>
                    <a:pt x="20299" y="14587"/>
                  </a:cubicBezTo>
                  <a:cubicBezTo>
                    <a:pt x="19778" y="15428"/>
                    <a:pt x="18998" y="16270"/>
                    <a:pt x="18217" y="16831"/>
                  </a:cubicBezTo>
                  <a:cubicBezTo>
                    <a:pt x="17436" y="17392"/>
                    <a:pt x="16395" y="18234"/>
                    <a:pt x="15615" y="18795"/>
                  </a:cubicBezTo>
                  <a:cubicBezTo>
                    <a:pt x="14574" y="19636"/>
                    <a:pt x="13533" y="20197"/>
                    <a:pt x="12492" y="20478"/>
                  </a:cubicBezTo>
                  <a:cubicBezTo>
                    <a:pt x="11451" y="21039"/>
                    <a:pt x="10670" y="21319"/>
                    <a:pt x="9629" y="21319"/>
                  </a:cubicBezTo>
                  <a:cubicBezTo>
                    <a:pt x="8848" y="21319"/>
                    <a:pt x="7807" y="21319"/>
                    <a:pt x="7027" y="21319"/>
                  </a:cubicBezTo>
                  <a:cubicBezTo>
                    <a:pt x="6246" y="21039"/>
                    <a:pt x="5465" y="20758"/>
                    <a:pt x="4684" y="20197"/>
                  </a:cubicBezTo>
                  <a:cubicBezTo>
                    <a:pt x="4684" y="20758"/>
                    <a:pt x="4684" y="20758"/>
                    <a:pt x="4424" y="207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E1CA6F31-CD5E-40DB-8ABF-3E14CCBDB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299" y="5016499"/>
              <a:ext cx="103706" cy="104904"/>
            </a:xfrm>
            <a:custGeom>
              <a:avLst/>
              <a:gdLst>
                <a:gd name="T0" fmla="*/ 51853 w 21510"/>
                <a:gd name="T1" fmla="*/ 52452 h 21495"/>
                <a:gd name="T2" fmla="*/ 51853 w 21510"/>
                <a:gd name="T3" fmla="*/ 52452 h 21495"/>
                <a:gd name="T4" fmla="*/ 51853 w 21510"/>
                <a:gd name="T5" fmla="*/ 52452 h 21495"/>
                <a:gd name="T6" fmla="*/ 51853 w 21510"/>
                <a:gd name="T7" fmla="*/ 52452 h 2149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510" h="21495" extrusionOk="0">
                  <a:moveTo>
                    <a:pt x="4388" y="8067"/>
                  </a:moveTo>
                  <a:cubicBezTo>
                    <a:pt x="4125" y="8328"/>
                    <a:pt x="4125" y="8328"/>
                    <a:pt x="3861" y="8588"/>
                  </a:cubicBezTo>
                  <a:cubicBezTo>
                    <a:pt x="3334" y="8848"/>
                    <a:pt x="2808" y="8848"/>
                    <a:pt x="2544" y="8328"/>
                  </a:cubicBezTo>
                  <a:cubicBezTo>
                    <a:pt x="2281" y="8328"/>
                    <a:pt x="2281" y="8067"/>
                    <a:pt x="2281" y="8067"/>
                  </a:cubicBezTo>
                  <a:cubicBezTo>
                    <a:pt x="2281" y="8067"/>
                    <a:pt x="2017" y="7807"/>
                    <a:pt x="2017" y="7807"/>
                  </a:cubicBezTo>
                  <a:cubicBezTo>
                    <a:pt x="1754" y="7287"/>
                    <a:pt x="1754" y="6766"/>
                    <a:pt x="2017" y="6246"/>
                  </a:cubicBezTo>
                  <a:cubicBezTo>
                    <a:pt x="2808" y="5205"/>
                    <a:pt x="3598" y="4424"/>
                    <a:pt x="4388" y="3383"/>
                  </a:cubicBezTo>
                  <a:cubicBezTo>
                    <a:pt x="5178" y="2602"/>
                    <a:pt x="6232" y="1822"/>
                    <a:pt x="7286" y="1041"/>
                  </a:cubicBezTo>
                  <a:cubicBezTo>
                    <a:pt x="7812" y="781"/>
                    <a:pt x="8339" y="520"/>
                    <a:pt x="8866" y="260"/>
                  </a:cubicBezTo>
                  <a:cubicBezTo>
                    <a:pt x="9393" y="0"/>
                    <a:pt x="9920" y="0"/>
                    <a:pt x="10447" y="0"/>
                  </a:cubicBezTo>
                  <a:cubicBezTo>
                    <a:pt x="10973" y="0"/>
                    <a:pt x="11500" y="260"/>
                    <a:pt x="12027" y="521"/>
                  </a:cubicBezTo>
                  <a:cubicBezTo>
                    <a:pt x="12554" y="781"/>
                    <a:pt x="13081" y="1301"/>
                    <a:pt x="13344" y="1822"/>
                  </a:cubicBezTo>
                  <a:cubicBezTo>
                    <a:pt x="13608" y="2342"/>
                    <a:pt x="13871" y="2863"/>
                    <a:pt x="13871" y="3383"/>
                  </a:cubicBezTo>
                  <a:cubicBezTo>
                    <a:pt x="13871" y="3904"/>
                    <a:pt x="13871" y="4424"/>
                    <a:pt x="13871" y="4945"/>
                  </a:cubicBezTo>
                  <a:cubicBezTo>
                    <a:pt x="13871" y="5465"/>
                    <a:pt x="13608" y="5985"/>
                    <a:pt x="13608" y="6766"/>
                  </a:cubicBezTo>
                  <a:cubicBezTo>
                    <a:pt x="13344" y="7287"/>
                    <a:pt x="13344" y="7807"/>
                    <a:pt x="13081" y="8328"/>
                  </a:cubicBezTo>
                  <a:cubicBezTo>
                    <a:pt x="12817" y="8848"/>
                    <a:pt x="12554" y="9369"/>
                    <a:pt x="12291" y="9889"/>
                  </a:cubicBezTo>
                  <a:cubicBezTo>
                    <a:pt x="12027" y="10410"/>
                    <a:pt x="11764" y="10670"/>
                    <a:pt x="11500" y="11190"/>
                  </a:cubicBezTo>
                  <a:cubicBezTo>
                    <a:pt x="11237" y="11450"/>
                    <a:pt x="11237" y="11711"/>
                    <a:pt x="11500" y="11971"/>
                  </a:cubicBezTo>
                  <a:cubicBezTo>
                    <a:pt x="11500" y="12231"/>
                    <a:pt x="11764" y="12231"/>
                    <a:pt x="12291" y="12231"/>
                  </a:cubicBezTo>
                  <a:cubicBezTo>
                    <a:pt x="13608" y="11971"/>
                    <a:pt x="14661" y="11711"/>
                    <a:pt x="15978" y="11190"/>
                  </a:cubicBezTo>
                  <a:cubicBezTo>
                    <a:pt x="17295" y="10930"/>
                    <a:pt x="18612" y="10410"/>
                    <a:pt x="19930" y="10149"/>
                  </a:cubicBezTo>
                  <a:cubicBezTo>
                    <a:pt x="20456" y="10149"/>
                    <a:pt x="20983" y="10149"/>
                    <a:pt x="21247" y="10670"/>
                  </a:cubicBezTo>
                  <a:cubicBezTo>
                    <a:pt x="21247" y="10930"/>
                    <a:pt x="21510" y="11190"/>
                    <a:pt x="21510" y="11450"/>
                  </a:cubicBezTo>
                  <a:cubicBezTo>
                    <a:pt x="21510" y="11711"/>
                    <a:pt x="21510" y="11971"/>
                    <a:pt x="21510" y="12231"/>
                  </a:cubicBezTo>
                  <a:cubicBezTo>
                    <a:pt x="21510" y="12752"/>
                    <a:pt x="21247" y="13272"/>
                    <a:pt x="20983" y="13532"/>
                  </a:cubicBezTo>
                  <a:cubicBezTo>
                    <a:pt x="20720" y="13532"/>
                    <a:pt x="20720" y="13793"/>
                    <a:pt x="20456" y="13793"/>
                  </a:cubicBezTo>
                  <a:cubicBezTo>
                    <a:pt x="19666" y="14053"/>
                    <a:pt x="18876" y="14053"/>
                    <a:pt x="18086" y="14313"/>
                  </a:cubicBezTo>
                  <a:cubicBezTo>
                    <a:pt x="17295" y="14573"/>
                    <a:pt x="16242" y="14573"/>
                    <a:pt x="15451" y="14834"/>
                  </a:cubicBezTo>
                  <a:cubicBezTo>
                    <a:pt x="14661" y="15094"/>
                    <a:pt x="13608" y="15354"/>
                    <a:pt x="12817" y="15354"/>
                  </a:cubicBezTo>
                  <a:cubicBezTo>
                    <a:pt x="12027" y="15614"/>
                    <a:pt x="11237" y="15875"/>
                    <a:pt x="10447" y="15875"/>
                  </a:cubicBezTo>
                  <a:cubicBezTo>
                    <a:pt x="10183" y="15875"/>
                    <a:pt x="9920" y="16135"/>
                    <a:pt x="9920" y="16135"/>
                  </a:cubicBezTo>
                  <a:cubicBezTo>
                    <a:pt x="9920" y="16135"/>
                    <a:pt x="9920" y="16135"/>
                    <a:pt x="9656" y="16395"/>
                  </a:cubicBezTo>
                  <a:cubicBezTo>
                    <a:pt x="9656" y="1639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656" y="16655"/>
                    <a:pt x="9656" y="16655"/>
                  </a:cubicBezTo>
                  <a:cubicBezTo>
                    <a:pt x="9656" y="16655"/>
                    <a:pt x="9920" y="16916"/>
                    <a:pt x="10183" y="17176"/>
                  </a:cubicBezTo>
                  <a:cubicBezTo>
                    <a:pt x="10447" y="17436"/>
                    <a:pt x="10447" y="17696"/>
                    <a:pt x="10710" y="17696"/>
                  </a:cubicBezTo>
                  <a:cubicBezTo>
                    <a:pt x="10973" y="17957"/>
                    <a:pt x="10973" y="18217"/>
                    <a:pt x="11237" y="18217"/>
                  </a:cubicBezTo>
                  <a:cubicBezTo>
                    <a:pt x="11500" y="18477"/>
                    <a:pt x="11500" y="18477"/>
                    <a:pt x="11500" y="18737"/>
                  </a:cubicBezTo>
                  <a:cubicBezTo>
                    <a:pt x="11764" y="19258"/>
                    <a:pt x="11764" y="19778"/>
                    <a:pt x="11237" y="20299"/>
                  </a:cubicBezTo>
                  <a:lnTo>
                    <a:pt x="10710" y="20819"/>
                  </a:lnTo>
                  <a:cubicBezTo>
                    <a:pt x="10710" y="20819"/>
                    <a:pt x="10447" y="21079"/>
                    <a:pt x="10447" y="21079"/>
                  </a:cubicBezTo>
                  <a:cubicBezTo>
                    <a:pt x="10447" y="21079"/>
                    <a:pt x="10183" y="21079"/>
                    <a:pt x="10183" y="21340"/>
                  </a:cubicBezTo>
                  <a:cubicBezTo>
                    <a:pt x="9656" y="21600"/>
                    <a:pt x="9130" y="21600"/>
                    <a:pt x="8603" y="20819"/>
                  </a:cubicBezTo>
                  <a:cubicBezTo>
                    <a:pt x="7286" y="19258"/>
                    <a:pt x="5969" y="17696"/>
                    <a:pt x="4651" y="16395"/>
                  </a:cubicBezTo>
                  <a:cubicBezTo>
                    <a:pt x="3334" y="15094"/>
                    <a:pt x="1754" y="13533"/>
                    <a:pt x="437" y="12231"/>
                  </a:cubicBezTo>
                  <a:cubicBezTo>
                    <a:pt x="437" y="12231"/>
                    <a:pt x="173" y="11971"/>
                    <a:pt x="173" y="11971"/>
                  </a:cubicBezTo>
                  <a:cubicBezTo>
                    <a:pt x="173" y="11971"/>
                    <a:pt x="173" y="11971"/>
                    <a:pt x="173" y="11711"/>
                  </a:cubicBezTo>
                  <a:cubicBezTo>
                    <a:pt x="-90" y="11190"/>
                    <a:pt x="-90" y="10670"/>
                    <a:pt x="437" y="10150"/>
                  </a:cubicBezTo>
                  <a:cubicBezTo>
                    <a:pt x="700" y="9889"/>
                    <a:pt x="700" y="9889"/>
                    <a:pt x="700" y="9629"/>
                  </a:cubicBezTo>
                  <a:cubicBezTo>
                    <a:pt x="700" y="9369"/>
                    <a:pt x="964" y="9369"/>
                    <a:pt x="964" y="9369"/>
                  </a:cubicBezTo>
                  <a:cubicBezTo>
                    <a:pt x="964" y="9369"/>
                    <a:pt x="964" y="9369"/>
                    <a:pt x="1227" y="9109"/>
                  </a:cubicBezTo>
                  <a:cubicBezTo>
                    <a:pt x="1491" y="8848"/>
                    <a:pt x="1227" y="9109"/>
                    <a:pt x="1227" y="9109"/>
                  </a:cubicBezTo>
                  <a:cubicBezTo>
                    <a:pt x="1754" y="8848"/>
                    <a:pt x="2281" y="8848"/>
                    <a:pt x="2808" y="9369"/>
                  </a:cubicBezTo>
                  <a:cubicBezTo>
                    <a:pt x="3335" y="9889"/>
                    <a:pt x="4125" y="10670"/>
                    <a:pt x="4652" y="11190"/>
                  </a:cubicBezTo>
                  <a:cubicBezTo>
                    <a:pt x="5178" y="11711"/>
                    <a:pt x="5705" y="12231"/>
                    <a:pt x="6495" y="13012"/>
                  </a:cubicBezTo>
                  <a:cubicBezTo>
                    <a:pt x="6759" y="13272"/>
                    <a:pt x="7022" y="13272"/>
                    <a:pt x="7286" y="13272"/>
                  </a:cubicBezTo>
                  <a:cubicBezTo>
                    <a:pt x="7286" y="13272"/>
                    <a:pt x="7286" y="13272"/>
                    <a:pt x="7549" y="13012"/>
                  </a:cubicBezTo>
                  <a:cubicBezTo>
                    <a:pt x="7549" y="13012"/>
                    <a:pt x="7549" y="12752"/>
                    <a:pt x="7813" y="12752"/>
                  </a:cubicBezTo>
                  <a:cubicBezTo>
                    <a:pt x="8076" y="12492"/>
                    <a:pt x="8339" y="11971"/>
                    <a:pt x="8603" y="11451"/>
                  </a:cubicBezTo>
                  <a:cubicBezTo>
                    <a:pt x="8866" y="10930"/>
                    <a:pt x="9130" y="10410"/>
                    <a:pt x="9393" y="9889"/>
                  </a:cubicBezTo>
                  <a:cubicBezTo>
                    <a:pt x="9656" y="9369"/>
                    <a:pt x="9920" y="8848"/>
                    <a:pt x="10183" y="8068"/>
                  </a:cubicBezTo>
                  <a:cubicBezTo>
                    <a:pt x="10447" y="7547"/>
                    <a:pt x="10710" y="7027"/>
                    <a:pt x="10710" y="6246"/>
                  </a:cubicBezTo>
                  <a:cubicBezTo>
                    <a:pt x="10973" y="5725"/>
                    <a:pt x="10973" y="5205"/>
                    <a:pt x="10973" y="4685"/>
                  </a:cubicBezTo>
                  <a:cubicBezTo>
                    <a:pt x="10973" y="4164"/>
                    <a:pt x="10973" y="3904"/>
                    <a:pt x="10710" y="3644"/>
                  </a:cubicBezTo>
                  <a:cubicBezTo>
                    <a:pt x="10710" y="3383"/>
                    <a:pt x="10447" y="3383"/>
                    <a:pt x="10447" y="3123"/>
                  </a:cubicBezTo>
                  <a:cubicBezTo>
                    <a:pt x="10183" y="3123"/>
                    <a:pt x="10183" y="2863"/>
                    <a:pt x="9920" y="2863"/>
                  </a:cubicBezTo>
                  <a:cubicBezTo>
                    <a:pt x="9656" y="2863"/>
                    <a:pt x="9393" y="2863"/>
                    <a:pt x="9130" y="2863"/>
                  </a:cubicBezTo>
                  <a:cubicBezTo>
                    <a:pt x="8866" y="2863"/>
                    <a:pt x="8603" y="3123"/>
                    <a:pt x="8076" y="3383"/>
                  </a:cubicBezTo>
                  <a:cubicBezTo>
                    <a:pt x="7812" y="3644"/>
                    <a:pt x="7286" y="3904"/>
                    <a:pt x="7022" y="4164"/>
                  </a:cubicBezTo>
                  <a:cubicBezTo>
                    <a:pt x="6759" y="4424"/>
                    <a:pt x="6232" y="4685"/>
                    <a:pt x="5969" y="5205"/>
                  </a:cubicBezTo>
                  <a:cubicBezTo>
                    <a:pt x="5705" y="5465"/>
                    <a:pt x="5442" y="5986"/>
                    <a:pt x="4915" y="6246"/>
                  </a:cubicBezTo>
                  <a:cubicBezTo>
                    <a:pt x="4915" y="7547"/>
                    <a:pt x="4652" y="7807"/>
                    <a:pt x="4388" y="80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5203E5C5-7616-4CAD-91B8-95511DBD7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9200" y="4787900"/>
              <a:ext cx="1056689" cy="767176"/>
            </a:xfrm>
            <a:custGeom>
              <a:avLst/>
              <a:gdLst>
                <a:gd name="T0" fmla="*/ 528345 w 21472"/>
                <a:gd name="T1" fmla="*/ 383588 h 21496"/>
                <a:gd name="T2" fmla="*/ 528345 w 21472"/>
                <a:gd name="T3" fmla="*/ 383588 h 21496"/>
                <a:gd name="T4" fmla="*/ 528345 w 21472"/>
                <a:gd name="T5" fmla="*/ 383588 h 21496"/>
                <a:gd name="T6" fmla="*/ 528345 w 21472"/>
                <a:gd name="T7" fmla="*/ 383588 h 21496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472" h="21496" extrusionOk="0">
                  <a:moveTo>
                    <a:pt x="3750" y="21496"/>
                  </a:moveTo>
                  <a:cubicBezTo>
                    <a:pt x="3388" y="21460"/>
                    <a:pt x="3053" y="21318"/>
                    <a:pt x="2821" y="20891"/>
                  </a:cubicBezTo>
                  <a:cubicBezTo>
                    <a:pt x="2382" y="20073"/>
                    <a:pt x="1917" y="19254"/>
                    <a:pt x="1479" y="18436"/>
                  </a:cubicBezTo>
                  <a:cubicBezTo>
                    <a:pt x="1091" y="17724"/>
                    <a:pt x="833" y="16941"/>
                    <a:pt x="627" y="16087"/>
                  </a:cubicBezTo>
                  <a:cubicBezTo>
                    <a:pt x="575" y="15838"/>
                    <a:pt x="472" y="15589"/>
                    <a:pt x="421" y="15375"/>
                  </a:cubicBezTo>
                  <a:cubicBezTo>
                    <a:pt x="291" y="14842"/>
                    <a:pt x="162" y="14308"/>
                    <a:pt x="33" y="13774"/>
                  </a:cubicBezTo>
                  <a:cubicBezTo>
                    <a:pt x="-44" y="13454"/>
                    <a:pt x="8" y="13205"/>
                    <a:pt x="240" y="12991"/>
                  </a:cubicBezTo>
                  <a:cubicBezTo>
                    <a:pt x="395" y="12849"/>
                    <a:pt x="524" y="12671"/>
                    <a:pt x="653" y="12457"/>
                  </a:cubicBezTo>
                  <a:cubicBezTo>
                    <a:pt x="937" y="12066"/>
                    <a:pt x="1195" y="11675"/>
                    <a:pt x="1479" y="11283"/>
                  </a:cubicBezTo>
                  <a:cubicBezTo>
                    <a:pt x="1737" y="10892"/>
                    <a:pt x="2046" y="10500"/>
                    <a:pt x="2279" y="10073"/>
                  </a:cubicBezTo>
                  <a:cubicBezTo>
                    <a:pt x="2717" y="9290"/>
                    <a:pt x="3285" y="8685"/>
                    <a:pt x="3853" y="8081"/>
                  </a:cubicBezTo>
                  <a:cubicBezTo>
                    <a:pt x="4627" y="7262"/>
                    <a:pt x="5427" y="6479"/>
                    <a:pt x="6227" y="5696"/>
                  </a:cubicBezTo>
                  <a:cubicBezTo>
                    <a:pt x="7414" y="4558"/>
                    <a:pt x="8679" y="3632"/>
                    <a:pt x="10021" y="2850"/>
                  </a:cubicBezTo>
                  <a:cubicBezTo>
                    <a:pt x="10201" y="2743"/>
                    <a:pt x="10408" y="2636"/>
                    <a:pt x="10588" y="2565"/>
                  </a:cubicBezTo>
                  <a:cubicBezTo>
                    <a:pt x="10950" y="2423"/>
                    <a:pt x="11285" y="2173"/>
                    <a:pt x="11595" y="1853"/>
                  </a:cubicBezTo>
                  <a:cubicBezTo>
                    <a:pt x="11879" y="1568"/>
                    <a:pt x="12162" y="1391"/>
                    <a:pt x="12498" y="1319"/>
                  </a:cubicBezTo>
                  <a:cubicBezTo>
                    <a:pt x="12885" y="1248"/>
                    <a:pt x="13272" y="1248"/>
                    <a:pt x="13633" y="1106"/>
                  </a:cubicBezTo>
                  <a:cubicBezTo>
                    <a:pt x="14304" y="857"/>
                    <a:pt x="14975" y="1035"/>
                    <a:pt x="15646" y="1035"/>
                  </a:cubicBezTo>
                  <a:cubicBezTo>
                    <a:pt x="16240" y="1035"/>
                    <a:pt x="16808" y="928"/>
                    <a:pt x="17324" y="501"/>
                  </a:cubicBezTo>
                  <a:cubicBezTo>
                    <a:pt x="17479" y="394"/>
                    <a:pt x="17633" y="323"/>
                    <a:pt x="17788" y="216"/>
                  </a:cubicBezTo>
                  <a:cubicBezTo>
                    <a:pt x="18227" y="-104"/>
                    <a:pt x="18666" y="-68"/>
                    <a:pt x="19104" y="323"/>
                  </a:cubicBezTo>
                  <a:cubicBezTo>
                    <a:pt x="19208" y="430"/>
                    <a:pt x="19311" y="501"/>
                    <a:pt x="19440" y="572"/>
                  </a:cubicBezTo>
                  <a:cubicBezTo>
                    <a:pt x="19750" y="750"/>
                    <a:pt x="20059" y="928"/>
                    <a:pt x="20369" y="1070"/>
                  </a:cubicBezTo>
                  <a:cubicBezTo>
                    <a:pt x="20679" y="1177"/>
                    <a:pt x="20937" y="1355"/>
                    <a:pt x="21169" y="1604"/>
                  </a:cubicBezTo>
                  <a:cubicBezTo>
                    <a:pt x="21504" y="1960"/>
                    <a:pt x="21556" y="2423"/>
                    <a:pt x="21350" y="2921"/>
                  </a:cubicBezTo>
                  <a:cubicBezTo>
                    <a:pt x="21298" y="3063"/>
                    <a:pt x="21195" y="3205"/>
                    <a:pt x="21117" y="3348"/>
                  </a:cubicBezTo>
                  <a:cubicBezTo>
                    <a:pt x="20756" y="3846"/>
                    <a:pt x="20343" y="4237"/>
                    <a:pt x="19904" y="4593"/>
                  </a:cubicBezTo>
                  <a:cubicBezTo>
                    <a:pt x="19388" y="5020"/>
                    <a:pt x="18898" y="5554"/>
                    <a:pt x="18433" y="6123"/>
                  </a:cubicBezTo>
                  <a:cubicBezTo>
                    <a:pt x="18150" y="6444"/>
                    <a:pt x="17969" y="6942"/>
                    <a:pt x="17866" y="7476"/>
                  </a:cubicBezTo>
                  <a:cubicBezTo>
                    <a:pt x="17814" y="7760"/>
                    <a:pt x="17737" y="8009"/>
                    <a:pt x="17633" y="8258"/>
                  </a:cubicBezTo>
                  <a:cubicBezTo>
                    <a:pt x="17401" y="8757"/>
                    <a:pt x="17117" y="9255"/>
                    <a:pt x="16885" y="9753"/>
                  </a:cubicBezTo>
                  <a:cubicBezTo>
                    <a:pt x="16730" y="10073"/>
                    <a:pt x="16575" y="10358"/>
                    <a:pt x="16446" y="10678"/>
                  </a:cubicBezTo>
                  <a:cubicBezTo>
                    <a:pt x="16369" y="10856"/>
                    <a:pt x="16266" y="11034"/>
                    <a:pt x="16111" y="11105"/>
                  </a:cubicBezTo>
                  <a:cubicBezTo>
                    <a:pt x="15233" y="11603"/>
                    <a:pt x="14485" y="12351"/>
                    <a:pt x="13840" y="13311"/>
                  </a:cubicBezTo>
                  <a:cubicBezTo>
                    <a:pt x="13479" y="13845"/>
                    <a:pt x="13091" y="14308"/>
                    <a:pt x="12653" y="14735"/>
                  </a:cubicBezTo>
                  <a:cubicBezTo>
                    <a:pt x="12214" y="15162"/>
                    <a:pt x="11801" y="15625"/>
                    <a:pt x="11337" y="16052"/>
                  </a:cubicBezTo>
                  <a:cubicBezTo>
                    <a:pt x="11001" y="16372"/>
                    <a:pt x="10640" y="16585"/>
                    <a:pt x="10304" y="16870"/>
                  </a:cubicBezTo>
                  <a:cubicBezTo>
                    <a:pt x="10175" y="16977"/>
                    <a:pt x="10021" y="17083"/>
                    <a:pt x="9917" y="17226"/>
                  </a:cubicBezTo>
                  <a:cubicBezTo>
                    <a:pt x="9608" y="17582"/>
                    <a:pt x="9272" y="17866"/>
                    <a:pt x="8937" y="18151"/>
                  </a:cubicBezTo>
                  <a:cubicBezTo>
                    <a:pt x="8369" y="18578"/>
                    <a:pt x="7801" y="18969"/>
                    <a:pt x="7208" y="19361"/>
                  </a:cubicBezTo>
                  <a:cubicBezTo>
                    <a:pt x="6614" y="19752"/>
                    <a:pt x="6046" y="20215"/>
                    <a:pt x="5453" y="20678"/>
                  </a:cubicBezTo>
                  <a:cubicBezTo>
                    <a:pt x="5014" y="21033"/>
                    <a:pt x="4550" y="21283"/>
                    <a:pt x="4033" y="21425"/>
                  </a:cubicBezTo>
                  <a:cubicBezTo>
                    <a:pt x="3956" y="21460"/>
                    <a:pt x="3853" y="21460"/>
                    <a:pt x="3750" y="21496"/>
                  </a:cubicBezTo>
                  <a:close/>
                  <a:moveTo>
                    <a:pt x="1040" y="13667"/>
                  </a:moveTo>
                  <a:cubicBezTo>
                    <a:pt x="1117" y="14166"/>
                    <a:pt x="1117" y="14628"/>
                    <a:pt x="1246" y="15020"/>
                  </a:cubicBezTo>
                  <a:cubicBezTo>
                    <a:pt x="1556" y="16016"/>
                    <a:pt x="1840" y="17012"/>
                    <a:pt x="2253" y="17902"/>
                  </a:cubicBezTo>
                  <a:cubicBezTo>
                    <a:pt x="2537" y="18507"/>
                    <a:pt x="2846" y="19041"/>
                    <a:pt x="3259" y="19539"/>
                  </a:cubicBezTo>
                  <a:cubicBezTo>
                    <a:pt x="3724" y="20073"/>
                    <a:pt x="4162" y="20144"/>
                    <a:pt x="4679" y="19752"/>
                  </a:cubicBezTo>
                  <a:cubicBezTo>
                    <a:pt x="5221" y="19361"/>
                    <a:pt x="5788" y="19005"/>
                    <a:pt x="6330" y="18614"/>
                  </a:cubicBezTo>
                  <a:cubicBezTo>
                    <a:pt x="6975" y="18187"/>
                    <a:pt x="7621" y="17760"/>
                    <a:pt x="8214" y="17261"/>
                  </a:cubicBezTo>
                  <a:cubicBezTo>
                    <a:pt x="9375" y="16265"/>
                    <a:pt x="10485" y="15233"/>
                    <a:pt x="11646" y="14201"/>
                  </a:cubicBezTo>
                  <a:cubicBezTo>
                    <a:pt x="12240" y="13667"/>
                    <a:pt x="12756" y="13027"/>
                    <a:pt x="13246" y="12351"/>
                  </a:cubicBezTo>
                  <a:cubicBezTo>
                    <a:pt x="13582" y="11924"/>
                    <a:pt x="13866" y="11425"/>
                    <a:pt x="14227" y="11034"/>
                  </a:cubicBezTo>
                  <a:cubicBezTo>
                    <a:pt x="14330" y="10927"/>
                    <a:pt x="14408" y="10785"/>
                    <a:pt x="14485" y="10643"/>
                  </a:cubicBezTo>
                  <a:cubicBezTo>
                    <a:pt x="14588" y="10465"/>
                    <a:pt x="14691" y="10251"/>
                    <a:pt x="14846" y="10109"/>
                  </a:cubicBezTo>
                  <a:cubicBezTo>
                    <a:pt x="15079" y="9860"/>
                    <a:pt x="15053" y="9611"/>
                    <a:pt x="14924" y="9326"/>
                  </a:cubicBezTo>
                  <a:cubicBezTo>
                    <a:pt x="14872" y="9219"/>
                    <a:pt x="14846" y="9148"/>
                    <a:pt x="14795" y="9041"/>
                  </a:cubicBezTo>
                  <a:cubicBezTo>
                    <a:pt x="14485" y="8436"/>
                    <a:pt x="14175" y="7831"/>
                    <a:pt x="13917" y="7191"/>
                  </a:cubicBezTo>
                  <a:cubicBezTo>
                    <a:pt x="13479" y="6159"/>
                    <a:pt x="12937" y="5198"/>
                    <a:pt x="12550" y="4131"/>
                  </a:cubicBezTo>
                  <a:cubicBezTo>
                    <a:pt x="12472" y="3881"/>
                    <a:pt x="12343" y="3704"/>
                    <a:pt x="12240" y="3490"/>
                  </a:cubicBezTo>
                  <a:cubicBezTo>
                    <a:pt x="12111" y="3241"/>
                    <a:pt x="11956" y="3134"/>
                    <a:pt x="11698" y="3277"/>
                  </a:cubicBezTo>
                  <a:cubicBezTo>
                    <a:pt x="11259" y="3526"/>
                    <a:pt x="10795" y="3704"/>
                    <a:pt x="10356" y="3953"/>
                  </a:cubicBezTo>
                  <a:cubicBezTo>
                    <a:pt x="10098" y="4095"/>
                    <a:pt x="9814" y="4166"/>
                    <a:pt x="9556" y="4380"/>
                  </a:cubicBezTo>
                  <a:cubicBezTo>
                    <a:pt x="8550" y="5127"/>
                    <a:pt x="7517" y="5767"/>
                    <a:pt x="6562" y="6657"/>
                  </a:cubicBezTo>
                  <a:cubicBezTo>
                    <a:pt x="5659" y="7511"/>
                    <a:pt x="4782" y="8401"/>
                    <a:pt x="3930" y="9362"/>
                  </a:cubicBezTo>
                  <a:cubicBezTo>
                    <a:pt x="2924" y="10500"/>
                    <a:pt x="2072" y="11852"/>
                    <a:pt x="1195" y="13169"/>
                  </a:cubicBezTo>
                  <a:cubicBezTo>
                    <a:pt x="1143" y="13311"/>
                    <a:pt x="1091" y="13489"/>
                    <a:pt x="1040" y="13667"/>
                  </a:cubicBezTo>
                  <a:close/>
                  <a:moveTo>
                    <a:pt x="14950" y="2458"/>
                  </a:moveTo>
                  <a:cubicBezTo>
                    <a:pt x="14330" y="2529"/>
                    <a:pt x="13814" y="2600"/>
                    <a:pt x="13298" y="2672"/>
                  </a:cubicBezTo>
                  <a:cubicBezTo>
                    <a:pt x="13221" y="2672"/>
                    <a:pt x="13117" y="2743"/>
                    <a:pt x="13040" y="2814"/>
                  </a:cubicBezTo>
                  <a:cubicBezTo>
                    <a:pt x="12911" y="2921"/>
                    <a:pt x="12885" y="3099"/>
                    <a:pt x="12962" y="3277"/>
                  </a:cubicBezTo>
                  <a:cubicBezTo>
                    <a:pt x="13066" y="3490"/>
                    <a:pt x="13195" y="3704"/>
                    <a:pt x="13298" y="3917"/>
                  </a:cubicBezTo>
                  <a:cubicBezTo>
                    <a:pt x="14046" y="5483"/>
                    <a:pt x="14821" y="7049"/>
                    <a:pt x="15569" y="8579"/>
                  </a:cubicBezTo>
                  <a:cubicBezTo>
                    <a:pt x="15724" y="8899"/>
                    <a:pt x="15904" y="8863"/>
                    <a:pt x="16033" y="8543"/>
                  </a:cubicBezTo>
                  <a:cubicBezTo>
                    <a:pt x="16085" y="8436"/>
                    <a:pt x="16111" y="8330"/>
                    <a:pt x="16111" y="8258"/>
                  </a:cubicBezTo>
                  <a:cubicBezTo>
                    <a:pt x="16291" y="7404"/>
                    <a:pt x="16601" y="6657"/>
                    <a:pt x="16885" y="5874"/>
                  </a:cubicBezTo>
                  <a:cubicBezTo>
                    <a:pt x="16988" y="5590"/>
                    <a:pt x="17169" y="5376"/>
                    <a:pt x="17375" y="5198"/>
                  </a:cubicBezTo>
                  <a:cubicBezTo>
                    <a:pt x="17762" y="4842"/>
                    <a:pt x="18124" y="4415"/>
                    <a:pt x="18485" y="3988"/>
                  </a:cubicBezTo>
                  <a:cubicBezTo>
                    <a:pt x="18640" y="3810"/>
                    <a:pt x="18614" y="3668"/>
                    <a:pt x="18459" y="3526"/>
                  </a:cubicBezTo>
                  <a:cubicBezTo>
                    <a:pt x="18175" y="3277"/>
                    <a:pt x="17891" y="3063"/>
                    <a:pt x="17608" y="2850"/>
                  </a:cubicBezTo>
                  <a:cubicBezTo>
                    <a:pt x="17375" y="2636"/>
                    <a:pt x="17143" y="2636"/>
                    <a:pt x="16885" y="2778"/>
                  </a:cubicBezTo>
                  <a:cubicBezTo>
                    <a:pt x="16575" y="2956"/>
                    <a:pt x="16291" y="2921"/>
                    <a:pt x="15956" y="2778"/>
                  </a:cubicBezTo>
                  <a:cubicBezTo>
                    <a:pt x="15595" y="2600"/>
                    <a:pt x="15208" y="2529"/>
                    <a:pt x="14950" y="2458"/>
                  </a:cubicBezTo>
                  <a:close/>
                  <a:moveTo>
                    <a:pt x="19569" y="2850"/>
                  </a:moveTo>
                  <a:cubicBezTo>
                    <a:pt x="19621" y="2850"/>
                    <a:pt x="19672" y="2850"/>
                    <a:pt x="19698" y="2850"/>
                  </a:cubicBezTo>
                  <a:cubicBezTo>
                    <a:pt x="19801" y="2814"/>
                    <a:pt x="19930" y="2778"/>
                    <a:pt x="19930" y="2600"/>
                  </a:cubicBezTo>
                  <a:cubicBezTo>
                    <a:pt x="19930" y="2494"/>
                    <a:pt x="19879" y="2351"/>
                    <a:pt x="19827" y="2280"/>
                  </a:cubicBezTo>
                  <a:cubicBezTo>
                    <a:pt x="19595" y="1996"/>
                    <a:pt x="19337" y="1818"/>
                    <a:pt x="19027" y="1746"/>
                  </a:cubicBezTo>
                  <a:cubicBezTo>
                    <a:pt x="18898" y="1711"/>
                    <a:pt x="18743" y="1746"/>
                    <a:pt x="18614" y="1818"/>
                  </a:cubicBezTo>
                  <a:cubicBezTo>
                    <a:pt x="18459" y="1924"/>
                    <a:pt x="18433" y="2209"/>
                    <a:pt x="18588" y="2351"/>
                  </a:cubicBezTo>
                  <a:cubicBezTo>
                    <a:pt x="18898" y="2636"/>
                    <a:pt x="19233" y="2778"/>
                    <a:pt x="19569" y="28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E64B5434-CA71-49B3-9803-DEAC0C47A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5562600"/>
              <a:ext cx="70954" cy="67416"/>
            </a:xfrm>
            <a:custGeom>
              <a:avLst/>
              <a:gdLst>
                <a:gd name="T0" fmla="*/ 35477 w 20113"/>
                <a:gd name="T1" fmla="*/ 33708 h 20475"/>
                <a:gd name="T2" fmla="*/ 35477 w 20113"/>
                <a:gd name="T3" fmla="*/ 33708 h 20475"/>
                <a:gd name="T4" fmla="*/ 35477 w 20113"/>
                <a:gd name="T5" fmla="*/ 33708 h 20475"/>
                <a:gd name="T6" fmla="*/ 35477 w 20113"/>
                <a:gd name="T7" fmla="*/ 33708 h 20475"/>
                <a:gd name="T8" fmla="*/ 0 60000 65536"/>
                <a:gd name="T9" fmla="*/ 5898240 60000 65536"/>
                <a:gd name="T10" fmla="*/ 11796480 60000 65536"/>
                <a:gd name="T11" fmla="*/ 1769472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0113" h="20475" extrusionOk="0">
                  <a:moveTo>
                    <a:pt x="11315" y="20475"/>
                  </a:moveTo>
                  <a:cubicBezTo>
                    <a:pt x="6635" y="20475"/>
                    <a:pt x="1235" y="16232"/>
                    <a:pt x="155" y="11604"/>
                  </a:cubicBezTo>
                  <a:cubicBezTo>
                    <a:pt x="-565" y="8132"/>
                    <a:pt x="1235" y="3889"/>
                    <a:pt x="5195" y="1575"/>
                  </a:cubicBezTo>
                  <a:cubicBezTo>
                    <a:pt x="9515" y="-1125"/>
                    <a:pt x="13835" y="-354"/>
                    <a:pt x="17075" y="3889"/>
                  </a:cubicBezTo>
                  <a:cubicBezTo>
                    <a:pt x="19235" y="6589"/>
                    <a:pt x="21035" y="10061"/>
                    <a:pt x="19595" y="13532"/>
                  </a:cubicBezTo>
                  <a:cubicBezTo>
                    <a:pt x="17795" y="17775"/>
                    <a:pt x="14555" y="20475"/>
                    <a:pt x="11315" y="204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endParaRPr lang="en-US"/>
            </a:p>
          </p:txBody>
        </p:sp>
      </p:grpSp>
      <p:grpSp>
        <p:nvGrpSpPr>
          <p:cNvPr id="26" name="Group 194">
            <a:extLst>
              <a:ext uri="{FF2B5EF4-FFF2-40B4-BE49-F238E27FC236}">
                <a16:creationId xmlns:a16="http://schemas.microsoft.com/office/drawing/2014/main" id="{3FB45693-E257-4538-A9B9-0C5A4B439DE0}"/>
              </a:ext>
            </a:extLst>
          </p:cNvPr>
          <p:cNvGrpSpPr/>
          <p:nvPr userDrawn="1"/>
        </p:nvGrpSpPr>
        <p:grpSpPr>
          <a:xfrm>
            <a:off x="4295960" y="4139404"/>
            <a:ext cx="920405" cy="888462"/>
            <a:chOff x="2552700" y="2552700"/>
            <a:chExt cx="920405" cy="888462"/>
          </a:xfrm>
          <a:solidFill>
            <a:schemeClr val="accent2"/>
          </a:solidFill>
        </p:grpSpPr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BBD50CE7-E143-4E31-9ECC-338C68558F00}"/>
                </a:ext>
              </a:extLst>
            </p:cNvPr>
            <p:cNvSpPr/>
            <p:nvPr/>
          </p:nvSpPr>
          <p:spPr>
            <a:xfrm>
              <a:off x="2552700" y="2552700"/>
              <a:ext cx="920405" cy="888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464" extrusionOk="0">
                  <a:moveTo>
                    <a:pt x="8723" y="3"/>
                  </a:moveTo>
                  <a:cubicBezTo>
                    <a:pt x="9673" y="-28"/>
                    <a:pt x="10563" y="248"/>
                    <a:pt x="11453" y="524"/>
                  </a:cubicBezTo>
                  <a:cubicBezTo>
                    <a:pt x="11482" y="524"/>
                    <a:pt x="11482" y="524"/>
                    <a:pt x="11512" y="555"/>
                  </a:cubicBezTo>
                  <a:cubicBezTo>
                    <a:pt x="12105" y="923"/>
                    <a:pt x="12699" y="1291"/>
                    <a:pt x="13263" y="1690"/>
                  </a:cubicBezTo>
                  <a:cubicBezTo>
                    <a:pt x="13530" y="1874"/>
                    <a:pt x="13767" y="2150"/>
                    <a:pt x="14004" y="2365"/>
                  </a:cubicBezTo>
                  <a:cubicBezTo>
                    <a:pt x="14716" y="3010"/>
                    <a:pt x="15221" y="3807"/>
                    <a:pt x="15696" y="4636"/>
                  </a:cubicBezTo>
                  <a:cubicBezTo>
                    <a:pt x="16022" y="5188"/>
                    <a:pt x="16378" y="5679"/>
                    <a:pt x="16764" y="6200"/>
                  </a:cubicBezTo>
                  <a:cubicBezTo>
                    <a:pt x="16882" y="6385"/>
                    <a:pt x="17031" y="6415"/>
                    <a:pt x="17238" y="6323"/>
                  </a:cubicBezTo>
                  <a:cubicBezTo>
                    <a:pt x="17327" y="6292"/>
                    <a:pt x="17446" y="6231"/>
                    <a:pt x="17535" y="6170"/>
                  </a:cubicBezTo>
                  <a:cubicBezTo>
                    <a:pt x="18010" y="5955"/>
                    <a:pt x="18396" y="6016"/>
                    <a:pt x="18692" y="6446"/>
                  </a:cubicBezTo>
                  <a:cubicBezTo>
                    <a:pt x="19019" y="6875"/>
                    <a:pt x="19315" y="7305"/>
                    <a:pt x="19345" y="7919"/>
                  </a:cubicBezTo>
                  <a:cubicBezTo>
                    <a:pt x="19345" y="8072"/>
                    <a:pt x="19434" y="8256"/>
                    <a:pt x="19523" y="8379"/>
                  </a:cubicBezTo>
                  <a:cubicBezTo>
                    <a:pt x="20057" y="9207"/>
                    <a:pt x="20591" y="10036"/>
                    <a:pt x="21125" y="10864"/>
                  </a:cubicBezTo>
                  <a:cubicBezTo>
                    <a:pt x="21214" y="11017"/>
                    <a:pt x="21333" y="11171"/>
                    <a:pt x="21422" y="11355"/>
                  </a:cubicBezTo>
                  <a:cubicBezTo>
                    <a:pt x="21600" y="11723"/>
                    <a:pt x="21481" y="12030"/>
                    <a:pt x="21096" y="12183"/>
                  </a:cubicBezTo>
                  <a:cubicBezTo>
                    <a:pt x="20947" y="12245"/>
                    <a:pt x="20769" y="12275"/>
                    <a:pt x="20621" y="12337"/>
                  </a:cubicBezTo>
                  <a:cubicBezTo>
                    <a:pt x="20146" y="12552"/>
                    <a:pt x="19671" y="12736"/>
                    <a:pt x="19286" y="13073"/>
                  </a:cubicBezTo>
                  <a:cubicBezTo>
                    <a:pt x="19137" y="13196"/>
                    <a:pt x="18959" y="13257"/>
                    <a:pt x="18811" y="13319"/>
                  </a:cubicBezTo>
                  <a:cubicBezTo>
                    <a:pt x="18277" y="13533"/>
                    <a:pt x="17713" y="13779"/>
                    <a:pt x="17238" y="14116"/>
                  </a:cubicBezTo>
                  <a:cubicBezTo>
                    <a:pt x="17209" y="14147"/>
                    <a:pt x="17149" y="14178"/>
                    <a:pt x="17090" y="14208"/>
                  </a:cubicBezTo>
                  <a:cubicBezTo>
                    <a:pt x="16289" y="14515"/>
                    <a:pt x="15577" y="15006"/>
                    <a:pt x="14805" y="15436"/>
                  </a:cubicBezTo>
                  <a:cubicBezTo>
                    <a:pt x="14627" y="15528"/>
                    <a:pt x="14420" y="15620"/>
                    <a:pt x="14212" y="15712"/>
                  </a:cubicBezTo>
                  <a:cubicBezTo>
                    <a:pt x="14004" y="15804"/>
                    <a:pt x="13767" y="15896"/>
                    <a:pt x="13559" y="16019"/>
                  </a:cubicBezTo>
                  <a:cubicBezTo>
                    <a:pt x="12996" y="16356"/>
                    <a:pt x="12432" y="16724"/>
                    <a:pt x="11868" y="17031"/>
                  </a:cubicBezTo>
                  <a:cubicBezTo>
                    <a:pt x="11364" y="17307"/>
                    <a:pt x="10830" y="17553"/>
                    <a:pt x="10296" y="17829"/>
                  </a:cubicBezTo>
                  <a:cubicBezTo>
                    <a:pt x="9880" y="18044"/>
                    <a:pt x="9495" y="18258"/>
                    <a:pt x="9079" y="18473"/>
                  </a:cubicBezTo>
                  <a:cubicBezTo>
                    <a:pt x="8931" y="18565"/>
                    <a:pt x="8753" y="18688"/>
                    <a:pt x="8604" y="18719"/>
                  </a:cubicBezTo>
                  <a:cubicBezTo>
                    <a:pt x="7863" y="18903"/>
                    <a:pt x="7269" y="19394"/>
                    <a:pt x="6616" y="19762"/>
                  </a:cubicBezTo>
                  <a:cubicBezTo>
                    <a:pt x="6112" y="20038"/>
                    <a:pt x="5578" y="20314"/>
                    <a:pt x="5074" y="20621"/>
                  </a:cubicBezTo>
                  <a:cubicBezTo>
                    <a:pt x="4807" y="20774"/>
                    <a:pt x="4569" y="20989"/>
                    <a:pt x="4332" y="21204"/>
                  </a:cubicBezTo>
                  <a:cubicBezTo>
                    <a:pt x="3946" y="21541"/>
                    <a:pt x="3590" y="21572"/>
                    <a:pt x="3264" y="21173"/>
                  </a:cubicBezTo>
                  <a:cubicBezTo>
                    <a:pt x="3145" y="21050"/>
                    <a:pt x="3086" y="20897"/>
                    <a:pt x="2997" y="20744"/>
                  </a:cubicBezTo>
                  <a:cubicBezTo>
                    <a:pt x="2789" y="20375"/>
                    <a:pt x="2611" y="20007"/>
                    <a:pt x="2433" y="19639"/>
                  </a:cubicBezTo>
                  <a:cubicBezTo>
                    <a:pt x="2344" y="19486"/>
                    <a:pt x="2255" y="19302"/>
                    <a:pt x="2196" y="19148"/>
                  </a:cubicBezTo>
                  <a:cubicBezTo>
                    <a:pt x="1988" y="18473"/>
                    <a:pt x="1662" y="17859"/>
                    <a:pt x="1395" y="17246"/>
                  </a:cubicBezTo>
                  <a:cubicBezTo>
                    <a:pt x="1216" y="16816"/>
                    <a:pt x="979" y="16417"/>
                    <a:pt x="712" y="16019"/>
                  </a:cubicBezTo>
                  <a:cubicBezTo>
                    <a:pt x="593" y="15834"/>
                    <a:pt x="475" y="15620"/>
                    <a:pt x="415" y="15436"/>
                  </a:cubicBezTo>
                  <a:cubicBezTo>
                    <a:pt x="297" y="15129"/>
                    <a:pt x="326" y="15037"/>
                    <a:pt x="564" y="14853"/>
                  </a:cubicBezTo>
                  <a:cubicBezTo>
                    <a:pt x="682" y="14761"/>
                    <a:pt x="831" y="14669"/>
                    <a:pt x="979" y="14577"/>
                  </a:cubicBezTo>
                  <a:cubicBezTo>
                    <a:pt x="1305" y="14331"/>
                    <a:pt x="1365" y="14208"/>
                    <a:pt x="1216" y="13809"/>
                  </a:cubicBezTo>
                  <a:cubicBezTo>
                    <a:pt x="1157" y="13625"/>
                    <a:pt x="1068" y="13472"/>
                    <a:pt x="979" y="13288"/>
                  </a:cubicBezTo>
                  <a:cubicBezTo>
                    <a:pt x="475" y="12337"/>
                    <a:pt x="208" y="11294"/>
                    <a:pt x="119" y="10220"/>
                  </a:cubicBezTo>
                  <a:cubicBezTo>
                    <a:pt x="119" y="10066"/>
                    <a:pt x="89" y="9913"/>
                    <a:pt x="59" y="9759"/>
                  </a:cubicBezTo>
                  <a:cubicBezTo>
                    <a:pt x="30" y="9637"/>
                    <a:pt x="0" y="9483"/>
                    <a:pt x="0" y="9361"/>
                  </a:cubicBezTo>
                  <a:cubicBezTo>
                    <a:pt x="119" y="8256"/>
                    <a:pt x="89" y="7152"/>
                    <a:pt x="742" y="6170"/>
                  </a:cubicBezTo>
                  <a:cubicBezTo>
                    <a:pt x="1098" y="5648"/>
                    <a:pt x="1365" y="5065"/>
                    <a:pt x="1662" y="4513"/>
                  </a:cubicBezTo>
                  <a:cubicBezTo>
                    <a:pt x="2047" y="3807"/>
                    <a:pt x="2581" y="3255"/>
                    <a:pt x="3115" y="2672"/>
                  </a:cubicBezTo>
                  <a:cubicBezTo>
                    <a:pt x="3560" y="2181"/>
                    <a:pt x="4035" y="1752"/>
                    <a:pt x="4510" y="1322"/>
                  </a:cubicBezTo>
                  <a:cubicBezTo>
                    <a:pt x="4569" y="1261"/>
                    <a:pt x="4629" y="1230"/>
                    <a:pt x="4688" y="1169"/>
                  </a:cubicBezTo>
                  <a:cubicBezTo>
                    <a:pt x="5341" y="800"/>
                    <a:pt x="5993" y="432"/>
                    <a:pt x="6735" y="248"/>
                  </a:cubicBezTo>
                  <a:cubicBezTo>
                    <a:pt x="7062" y="187"/>
                    <a:pt x="7388" y="95"/>
                    <a:pt x="7685" y="64"/>
                  </a:cubicBezTo>
                  <a:cubicBezTo>
                    <a:pt x="8011" y="33"/>
                    <a:pt x="8367" y="33"/>
                    <a:pt x="8723" y="3"/>
                  </a:cubicBezTo>
                  <a:close/>
                  <a:moveTo>
                    <a:pt x="2344" y="12736"/>
                  </a:moveTo>
                  <a:cubicBezTo>
                    <a:pt x="2403" y="12736"/>
                    <a:pt x="2463" y="12705"/>
                    <a:pt x="2552" y="12736"/>
                  </a:cubicBezTo>
                  <a:cubicBezTo>
                    <a:pt x="2759" y="12736"/>
                    <a:pt x="2937" y="12858"/>
                    <a:pt x="3026" y="13042"/>
                  </a:cubicBezTo>
                  <a:cubicBezTo>
                    <a:pt x="3115" y="13257"/>
                    <a:pt x="2997" y="13411"/>
                    <a:pt x="2878" y="13533"/>
                  </a:cubicBezTo>
                  <a:cubicBezTo>
                    <a:pt x="2848" y="13564"/>
                    <a:pt x="2789" y="13595"/>
                    <a:pt x="2759" y="13656"/>
                  </a:cubicBezTo>
                  <a:cubicBezTo>
                    <a:pt x="2581" y="13871"/>
                    <a:pt x="2552" y="13994"/>
                    <a:pt x="2700" y="14208"/>
                  </a:cubicBezTo>
                  <a:cubicBezTo>
                    <a:pt x="2759" y="14270"/>
                    <a:pt x="2819" y="14331"/>
                    <a:pt x="2878" y="14423"/>
                  </a:cubicBezTo>
                  <a:cubicBezTo>
                    <a:pt x="3145" y="14791"/>
                    <a:pt x="3056" y="15067"/>
                    <a:pt x="2641" y="15160"/>
                  </a:cubicBezTo>
                  <a:cubicBezTo>
                    <a:pt x="2403" y="15221"/>
                    <a:pt x="2166" y="15252"/>
                    <a:pt x="1988" y="15405"/>
                  </a:cubicBezTo>
                  <a:cubicBezTo>
                    <a:pt x="1691" y="15650"/>
                    <a:pt x="1543" y="15712"/>
                    <a:pt x="1810" y="16172"/>
                  </a:cubicBezTo>
                  <a:cubicBezTo>
                    <a:pt x="2314" y="16970"/>
                    <a:pt x="2789" y="17798"/>
                    <a:pt x="3145" y="18688"/>
                  </a:cubicBezTo>
                  <a:cubicBezTo>
                    <a:pt x="3234" y="18903"/>
                    <a:pt x="3323" y="19087"/>
                    <a:pt x="3442" y="19302"/>
                  </a:cubicBezTo>
                  <a:cubicBezTo>
                    <a:pt x="3471" y="19394"/>
                    <a:pt x="3531" y="19455"/>
                    <a:pt x="3590" y="19547"/>
                  </a:cubicBezTo>
                  <a:cubicBezTo>
                    <a:pt x="3709" y="19670"/>
                    <a:pt x="3946" y="19700"/>
                    <a:pt x="4095" y="19547"/>
                  </a:cubicBezTo>
                  <a:cubicBezTo>
                    <a:pt x="4243" y="19424"/>
                    <a:pt x="4213" y="19271"/>
                    <a:pt x="4124" y="19148"/>
                  </a:cubicBezTo>
                  <a:cubicBezTo>
                    <a:pt x="4065" y="19056"/>
                    <a:pt x="4005" y="18964"/>
                    <a:pt x="3976" y="18841"/>
                  </a:cubicBezTo>
                  <a:cubicBezTo>
                    <a:pt x="3857" y="18565"/>
                    <a:pt x="3976" y="18350"/>
                    <a:pt x="4302" y="18412"/>
                  </a:cubicBezTo>
                  <a:cubicBezTo>
                    <a:pt x="4510" y="18442"/>
                    <a:pt x="4688" y="18565"/>
                    <a:pt x="4896" y="18688"/>
                  </a:cubicBezTo>
                  <a:cubicBezTo>
                    <a:pt x="5014" y="18749"/>
                    <a:pt x="5133" y="18872"/>
                    <a:pt x="5252" y="18933"/>
                  </a:cubicBezTo>
                  <a:cubicBezTo>
                    <a:pt x="5341" y="18964"/>
                    <a:pt x="5459" y="18903"/>
                    <a:pt x="5548" y="18841"/>
                  </a:cubicBezTo>
                  <a:cubicBezTo>
                    <a:pt x="5637" y="18749"/>
                    <a:pt x="5608" y="18657"/>
                    <a:pt x="5548" y="18535"/>
                  </a:cubicBezTo>
                  <a:cubicBezTo>
                    <a:pt x="5459" y="18381"/>
                    <a:pt x="5341" y="18228"/>
                    <a:pt x="5281" y="18044"/>
                  </a:cubicBezTo>
                  <a:cubicBezTo>
                    <a:pt x="5192" y="17767"/>
                    <a:pt x="5370" y="17583"/>
                    <a:pt x="5637" y="17675"/>
                  </a:cubicBezTo>
                  <a:cubicBezTo>
                    <a:pt x="5875" y="17767"/>
                    <a:pt x="6112" y="17952"/>
                    <a:pt x="6349" y="18105"/>
                  </a:cubicBezTo>
                  <a:cubicBezTo>
                    <a:pt x="6616" y="18289"/>
                    <a:pt x="6913" y="18258"/>
                    <a:pt x="7180" y="17982"/>
                  </a:cubicBezTo>
                  <a:cubicBezTo>
                    <a:pt x="7388" y="17767"/>
                    <a:pt x="7240" y="17614"/>
                    <a:pt x="7121" y="17430"/>
                  </a:cubicBezTo>
                  <a:cubicBezTo>
                    <a:pt x="7121" y="17399"/>
                    <a:pt x="7091" y="17399"/>
                    <a:pt x="7091" y="17369"/>
                  </a:cubicBezTo>
                  <a:cubicBezTo>
                    <a:pt x="7091" y="17277"/>
                    <a:pt x="7032" y="17123"/>
                    <a:pt x="7062" y="17062"/>
                  </a:cubicBezTo>
                  <a:cubicBezTo>
                    <a:pt x="7121" y="16970"/>
                    <a:pt x="7269" y="16908"/>
                    <a:pt x="7388" y="16908"/>
                  </a:cubicBezTo>
                  <a:cubicBezTo>
                    <a:pt x="7566" y="16939"/>
                    <a:pt x="7714" y="17031"/>
                    <a:pt x="7863" y="17154"/>
                  </a:cubicBezTo>
                  <a:cubicBezTo>
                    <a:pt x="8248" y="17430"/>
                    <a:pt x="8426" y="17430"/>
                    <a:pt x="8812" y="17185"/>
                  </a:cubicBezTo>
                  <a:cubicBezTo>
                    <a:pt x="9049" y="17031"/>
                    <a:pt x="9079" y="16908"/>
                    <a:pt x="8960" y="16602"/>
                  </a:cubicBezTo>
                  <a:cubicBezTo>
                    <a:pt x="8901" y="16479"/>
                    <a:pt x="8842" y="16356"/>
                    <a:pt x="8782" y="16233"/>
                  </a:cubicBezTo>
                  <a:cubicBezTo>
                    <a:pt x="8693" y="15957"/>
                    <a:pt x="8812" y="15804"/>
                    <a:pt x="9109" y="15835"/>
                  </a:cubicBezTo>
                  <a:cubicBezTo>
                    <a:pt x="9376" y="15865"/>
                    <a:pt x="9524" y="16019"/>
                    <a:pt x="9702" y="16172"/>
                  </a:cubicBezTo>
                  <a:cubicBezTo>
                    <a:pt x="10029" y="16479"/>
                    <a:pt x="10147" y="16479"/>
                    <a:pt x="10503" y="16264"/>
                  </a:cubicBezTo>
                  <a:cubicBezTo>
                    <a:pt x="10800" y="16080"/>
                    <a:pt x="10830" y="16019"/>
                    <a:pt x="10622" y="15681"/>
                  </a:cubicBezTo>
                  <a:cubicBezTo>
                    <a:pt x="10563" y="15589"/>
                    <a:pt x="10503" y="15528"/>
                    <a:pt x="10474" y="15436"/>
                  </a:cubicBezTo>
                  <a:cubicBezTo>
                    <a:pt x="10385" y="15221"/>
                    <a:pt x="10236" y="15037"/>
                    <a:pt x="10444" y="14822"/>
                  </a:cubicBezTo>
                  <a:cubicBezTo>
                    <a:pt x="10563" y="14699"/>
                    <a:pt x="10859" y="14761"/>
                    <a:pt x="11097" y="14945"/>
                  </a:cubicBezTo>
                  <a:cubicBezTo>
                    <a:pt x="11245" y="15067"/>
                    <a:pt x="11364" y="15221"/>
                    <a:pt x="11482" y="15344"/>
                  </a:cubicBezTo>
                  <a:cubicBezTo>
                    <a:pt x="11601" y="15497"/>
                    <a:pt x="11749" y="15528"/>
                    <a:pt x="11927" y="15436"/>
                  </a:cubicBezTo>
                  <a:cubicBezTo>
                    <a:pt x="12046" y="15374"/>
                    <a:pt x="12165" y="15313"/>
                    <a:pt x="12254" y="15221"/>
                  </a:cubicBezTo>
                  <a:cubicBezTo>
                    <a:pt x="12343" y="15160"/>
                    <a:pt x="12373" y="15037"/>
                    <a:pt x="12313" y="14914"/>
                  </a:cubicBezTo>
                  <a:cubicBezTo>
                    <a:pt x="12254" y="14791"/>
                    <a:pt x="12195" y="14699"/>
                    <a:pt x="12135" y="14577"/>
                  </a:cubicBezTo>
                  <a:cubicBezTo>
                    <a:pt x="12076" y="14423"/>
                    <a:pt x="12046" y="14270"/>
                    <a:pt x="12135" y="14147"/>
                  </a:cubicBezTo>
                  <a:cubicBezTo>
                    <a:pt x="12254" y="13994"/>
                    <a:pt x="12432" y="13994"/>
                    <a:pt x="12580" y="14055"/>
                  </a:cubicBezTo>
                  <a:cubicBezTo>
                    <a:pt x="12729" y="14116"/>
                    <a:pt x="12877" y="14208"/>
                    <a:pt x="12996" y="14331"/>
                  </a:cubicBezTo>
                  <a:cubicBezTo>
                    <a:pt x="13203" y="14577"/>
                    <a:pt x="13411" y="14577"/>
                    <a:pt x="13678" y="14454"/>
                  </a:cubicBezTo>
                  <a:cubicBezTo>
                    <a:pt x="13737" y="14423"/>
                    <a:pt x="13797" y="14392"/>
                    <a:pt x="13886" y="14362"/>
                  </a:cubicBezTo>
                  <a:cubicBezTo>
                    <a:pt x="14182" y="14208"/>
                    <a:pt x="14212" y="14147"/>
                    <a:pt x="14093" y="13840"/>
                  </a:cubicBezTo>
                  <a:cubicBezTo>
                    <a:pt x="14064" y="13779"/>
                    <a:pt x="14034" y="13717"/>
                    <a:pt x="14004" y="13625"/>
                  </a:cubicBezTo>
                  <a:cubicBezTo>
                    <a:pt x="13945" y="13472"/>
                    <a:pt x="13915" y="13319"/>
                    <a:pt x="14064" y="13196"/>
                  </a:cubicBezTo>
                  <a:cubicBezTo>
                    <a:pt x="14182" y="13073"/>
                    <a:pt x="14331" y="13135"/>
                    <a:pt x="14479" y="13196"/>
                  </a:cubicBezTo>
                  <a:cubicBezTo>
                    <a:pt x="14627" y="13257"/>
                    <a:pt x="14776" y="13349"/>
                    <a:pt x="14894" y="13441"/>
                  </a:cubicBezTo>
                  <a:cubicBezTo>
                    <a:pt x="15013" y="13533"/>
                    <a:pt x="15162" y="13564"/>
                    <a:pt x="15310" y="13503"/>
                  </a:cubicBezTo>
                  <a:cubicBezTo>
                    <a:pt x="15666" y="13349"/>
                    <a:pt x="16022" y="13165"/>
                    <a:pt x="16348" y="12981"/>
                  </a:cubicBezTo>
                  <a:cubicBezTo>
                    <a:pt x="16526" y="12889"/>
                    <a:pt x="16556" y="12766"/>
                    <a:pt x="16467" y="12552"/>
                  </a:cubicBezTo>
                  <a:cubicBezTo>
                    <a:pt x="16378" y="12398"/>
                    <a:pt x="16289" y="12214"/>
                    <a:pt x="16230" y="12061"/>
                  </a:cubicBezTo>
                  <a:cubicBezTo>
                    <a:pt x="16200" y="11969"/>
                    <a:pt x="16230" y="11846"/>
                    <a:pt x="16289" y="11754"/>
                  </a:cubicBezTo>
                  <a:cubicBezTo>
                    <a:pt x="16378" y="11631"/>
                    <a:pt x="16526" y="11600"/>
                    <a:pt x="16645" y="11692"/>
                  </a:cubicBezTo>
                  <a:cubicBezTo>
                    <a:pt x="16793" y="11785"/>
                    <a:pt x="16942" y="11907"/>
                    <a:pt x="17060" y="12030"/>
                  </a:cubicBezTo>
                  <a:cubicBezTo>
                    <a:pt x="17327" y="12367"/>
                    <a:pt x="17624" y="12398"/>
                    <a:pt x="18040" y="12122"/>
                  </a:cubicBezTo>
                  <a:cubicBezTo>
                    <a:pt x="18247" y="11999"/>
                    <a:pt x="18277" y="11877"/>
                    <a:pt x="18158" y="11662"/>
                  </a:cubicBezTo>
                  <a:cubicBezTo>
                    <a:pt x="18099" y="11539"/>
                    <a:pt x="17980" y="11416"/>
                    <a:pt x="17951" y="11263"/>
                  </a:cubicBezTo>
                  <a:cubicBezTo>
                    <a:pt x="17921" y="11171"/>
                    <a:pt x="17891" y="11017"/>
                    <a:pt x="17921" y="10956"/>
                  </a:cubicBezTo>
                  <a:cubicBezTo>
                    <a:pt x="18010" y="10864"/>
                    <a:pt x="18158" y="10803"/>
                    <a:pt x="18247" y="10833"/>
                  </a:cubicBezTo>
                  <a:cubicBezTo>
                    <a:pt x="18455" y="10895"/>
                    <a:pt x="18633" y="11017"/>
                    <a:pt x="18811" y="11140"/>
                  </a:cubicBezTo>
                  <a:cubicBezTo>
                    <a:pt x="18959" y="11232"/>
                    <a:pt x="19078" y="11324"/>
                    <a:pt x="19256" y="11294"/>
                  </a:cubicBezTo>
                  <a:cubicBezTo>
                    <a:pt x="19760" y="11202"/>
                    <a:pt x="19938" y="10803"/>
                    <a:pt x="19671" y="10342"/>
                  </a:cubicBezTo>
                  <a:cubicBezTo>
                    <a:pt x="19642" y="10281"/>
                    <a:pt x="19612" y="10250"/>
                    <a:pt x="19582" y="10189"/>
                  </a:cubicBezTo>
                  <a:cubicBezTo>
                    <a:pt x="19167" y="9575"/>
                    <a:pt x="18781" y="8931"/>
                    <a:pt x="18366" y="8317"/>
                  </a:cubicBezTo>
                  <a:cubicBezTo>
                    <a:pt x="18307" y="8225"/>
                    <a:pt x="18247" y="8133"/>
                    <a:pt x="18218" y="8011"/>
                  </a:cubicBezTo>
                  <a:cubicBezTo>
                    <a:pt x="17891" y="7366"/>
                    <a:pt x="17862" y="7366"/>
                    <a:pt x="17209" y="7642"/>
                  </a:cubicBezTo>
                  <a:cubicBezTo>
                    <a:pt x="16734" y="7857"/>
                    <a:pt x="16467" y="7796"/>
                    <a:pt x="16200" y="7336"/>
                  </a:cubicBezTo>
                  <a:cubicBezTo>
                    <a:pt x="16111" y="7213"/>
                    <a:pt x="16081" y="7060"/>
                    <a:pt x="15992" y="6937"/>
                  </a:cubicBezTo>
                  <a:cubicBezTo>
                    <a:pt x="15785" y="6599"/>
                    <a:pt x="15547" y="6292"/>
                    <a:pt x="15340" y="5986"/>
                  </a:cubicBezTo>
                  <a:cubicBezTo>
                    <a:pt x="15191" y="5802"/>
                    <a:pt x="15013" y="5679"/>
                    <a:pt x="14776" y="5710"/>
                  </a:cubicBezTo>
                  <a:cubicBezTo>
                    <a:pt x="14657" y="5740"/>
                    <a:pt x="14509" y="5710"/>
                    <a:pt x="14390" y="5679"/>
                  </a:cubicBezTo>
                  <a:cubicBezTo>
                    <a:pt x="14153" y="5587"/>
                    <a:pt x="14004" y="5311"/>
                    <a:pt x="14212" y="5065"/>
                  </a:cubicBezTo>
                  <a:cubicBezTo>
                    <a:pt x="14568" y="4666"/>
                    <a:pt x="14538" y="4636"/>
                    <a:pt x="14242" y="4206"/>
                  </a:cubicBezTo>
                  <a:cubicBezTo>
                    <a:pt x="14064" y="3961"/>
                    <a:pt x="13856" y="3869"/>
                    <a:pt x="13530" y="3869"/>
                  </a:cubicBezTo>
                  <a:cubicBezTo>
                    <a:pt x="13144" y="3899"/>
                    <a:pt x="12966" y="3684"/>
                    <a:pt x="12996" y="3286"/>
                  </a:cubicBezTo>
                  <a:cubicBezTo>
                    <a:pt x="12996" y="3194"/>
                    <a:pt x="13025" y="3102"/>
                    <a:pt x="13055" y="3010"/>
                  </a:cubicBezTo>
                  <a:cubicBezTo>
                    <a:pt x="13085" y="2825"/>
                    <a:pt x="13055" y="2641"/>
                    <a:pt x="12907" y="2549"/>
                  </a:cubicBezTo>
                  <a:cubicBezTo>
                    <a:pt x="12669" y="2396"/>
                    <a:pt x="12432" y="2273"/>
                    <a:pt x="12165" y="2212"/>
                  </a:cubicBezTo>
                  <a:cubicBezTo>
                    <a:pt x="11987" y="2150"/>
                    <a:pt x="11838" y="2334"/>
                    <a:pt x="11690" y="2457"/>
                  </a:cubicBezTo>
                  <a:cubicBezTo>
                    <a:pt x="11660" y="2488"/>
                    <a:pt x="11601" y="2519"/>
                    <a:pt x="11542" y="2549"/>
                  </a:cubicBezTo>
                  <a:cubicBezTo>
                    <a:pt x="11186" y="2703"/>
                    <a:pt x="10889" y="2488"/>
                    <a:pt x="10889" y="2089"/>
                  </a:cubicBezTo>
                  <a:cubicBezTo>
                    <a:pt x="10889" y="1997"/>
                    <a:pt x="10889" y="1905"/>
                    <a:pt x="10919" y="1813"/>
                  </a:cubicBezTo>
                  <a:cubicBezTo>
                    <a:pt x="10919" y="1629"/>
                    <a:pt x="10859" y="1475"/>
                    <a:pt x="10681" y="1414"/>
                  </a:cubicBezTo>
                  <a:cubicBezTo>
                    <a:pt x="10533" y="1353"/>
                    <a:pt x="10385" y="1291"/>
                    <a:pt x="10207" y="1261"/>
                  </a:cubicBezTo>
                  <a:cubicBezTo>
                    <a:pt x="10029" y="1230"/>
                    <a:pt x="9940" y="1322"/>
                    <a:pt x="9880" y="1475"/>
                  </a:cubicBezTo>
                  <a:cubicBezTo>
                    <a:pt x="9791" y="1690"/>
                    <a:pt x="9732" y="1936"/>
                    <a:pt x="9643" y="2150"/>
                  </a:cubicBezTo>
                  <a:cubicBezTo>
                    <a:pt x="9583" y="2304"/>
                    <a:pt x="9465" y="2335"/>
                    <a:pt x="9316" y="2304"/>
                  </a:cubicBezTo>
                  <a:cubicBezTo>
                    <a:pt x="9138" y="2273"/>
                    <a:pt x="8960" y="2150"/>
                    <a:pt x="8901" y="1966"/>
                  </a:cubicBezTo>
                  <a:cubicBezTo>
                    <a:pt x="8871" y="1844"/>
                    <a:pt x="8842" y="1721"/>
                    <a:pt x="8812" y="1567"/>
                  </a:cubicBezTo>
                  <a:cubicBezTo>
                    <a:pt x="8753" y="1261"/>
                    <a:pt x="8664" y="1169"/>
                    <a:pt x="8367" y="1199"/>
                  </a:cubicBezTo>
                  <a:cubicBezTo>
                    <a:pt x="8070" y="1230"/>
                    <a:pt x="7774" y="1261"/>
                    <a:pt x="7507" y="1291"/>
                  </a:cubicBezTo>
                  <a:cubicBezTo>
                    <a:pt x="7269" y="1322"/>
                    <a:pt x="7210" y="1445"/>
                    <a:pt x="7210" y="1690"/>
                  </a:cubicBezTo>
                  <a:cubicBezTo>
                    <a:pt x="7240" y="1874"/>
                    <a:pt x="7269" y="2058"/>
                    <a:pt x="7269" y="2242"/>
                  </a:cubicBezTo>
                  <a:cubicBezTo>
                    <a:pt x="7269" y="2427"/>
                    <a:pt x="7210" y="2580"/>
                    <a:pt x="7032" y="2641"/>
                  </a:cubicBezTo>
                  <a:cubicBezTo>
                    <a:pt x="6883" y="2703"/>
                    <a:pt x="6735" y="2641"/>
                    <a:pt x="6646" y="2519"/>
                  </a:cubicBezTo>
                  <a:cubicBezTo>
                    <a:pt x="6557" y="2427"/>
                    <a:pt x="6468" y="2273"/>
                    <a:pt x="6349" y="2181"/>
                  </a:cubicBezTo>
                  <a:cubicBezTo>
                    <a:pt x="6112" y="1936"/>
                    <a:pt x="5964" y="1936"/>
                    <a:pt x="5667" y="2120"/>
                  </a:cubicBezTo>
                  <a:cubicBezTo>
                    <a:pt x="5519" y="2242"/>
                    <a:pt x="5370" y="2365"/>
                    <a:pt x="5252" y="2488"/>
                  </a:cubicBezTo>
                  <a:cubicBezTo>
                    <a:pt x="4955" y="2764"/>
                    <a:pt x="4955" y="2795"/>
                    <a:pt x="5133" y="3163"/>
                  </a:cubicBezTo>
                  <a:cubicBezTo>
                    <a:pt x="5222" y="3347"/>
                    <a:pt x="5311" y="3562"/>
                    <a:pt x="5370" y="3777"/>
                  </a:cubicBezTo>
                  <a:cubicBezTo>
                    <a:pt x="5400" y="3930"/>
                    <a:pt x="5370" y="4083"/>
                    <a:pt x="5222" y="4175"/>
                  </a:cubicBezTo>
                  <a:cubicBezTo>
                    <a:pt x="5074" y="4237"/>
                    <a:pt x="4985" y="4175"/>
                    <a:pt x="4866" y="4083"/>
                  </a:cubicBezTo>
                  <a:cubicBezTo>
                    <a:pt x="4718" y="3961"/>
                    <a:pt x="4569" y="3807"/>
                    <a:pt x="4391" y="3715"/>
                  </a:cubicBezTo>
                  <a:cubicBezTo>
                    <a:pt x="4183" y="3562"/>
                    <a:pt x="4065" y="3562"/>
                    <a:pt x="3887" y="3715"/>
                  </a:cubicBezTo>
                  <a:cubicBezTo>
                    <a:pt x="3738" y="3869"/>
                    <a:pt x="3590" y="4022"/>
                    <a:pt x="3442" y="4206"/>
                  </a:cubicBezTo>
                  <a:cubicBezTo>
                    <a:pt x="3323" y="4329"/>
                    <a:pt x="3353" y="4482"/>
                    <a:pt x="3412" y="4636"/>
                  </a:cubicBezTo>
                  <a:cubicBezTo>
                    <a:pt x="3531" y="4820"/>
                    <a:pt x="3620" y="5035"/>
                    <a:pt x="3709" y="5249"/>
                  </a:cubicBezTo>
                  <a:cubicBezTo>
                    <a:pt x="3768" y="5403"/>
                    <a:pt x="3768" y="5556"/>
                    <a:pt x="3649" y="5679"/>
                  </a:cubicBezTo>
                  <a:cubicBezTo>
                    <a:pt x="3501" y="5802"/>
                    <a:pt x="3353" y="5802"/>
                    <a:pt x="3175" y="5710"/>
                  </a:cubicBezTo>
                  <a:cubicBezTo>
                    <a:pt x="3115" y="5679"/>
                    <a:pt x="3086" y="5648"/>
                    <a:pt x="3026" y="5617"/>
                  </a:cubicBezTo>
                  <a:cubicBezTo>
                    <a:pt x="2611" y="5372"/>
                    <a:pt x="2611" y="5372"/>
                    <a:pt x="2374" y="5802"/>
                  </a:cubicBezTo>
                  <a:cubicBezTo>
                    <a:pt x="2314" y="5894"/>
                    <a:pt x="2285" y="5955"/>
                    <a:pt x="2255" y="6047"/>
                  </a:cubicBezTo>
                  <a:cubicBezTo>
                    <a:pt x="2196" y="6170"/>
                    <a:pt x="2196" y="6292"/>
                    <a:pt x="2285" y="6415"/>
                  </a:cubicBezTo>
                  <a:cubicBezTo>
                    <a:pt x="2344" y="6477"/>
                    <a:pt x="2374" y="6538"/>
                    <a:pt x="2433" y="6599"/>
                  </a:cubicBezTo>
                  <a:cubicBezTo>
                    <a:pt x="2641" y="6967"/>
                    <a:pt x="2522" y="7274"/>
                    <a:pt x="2107" y="7305"/>
                  </a:cubicBezTo>
                  <a:cubicBezTo>
                    <a:pt x="2047" y="7305"/>
                    <a:pt x="1988" y="7305"/>
                    <a:pt x="1929" y="7305"/>
                  </a:cubicBezTo>
                  <a:cubicBezTo>
                    <a:pt x="1573" y="7336"/>
                    <a:pt x="1424" y="7489"/>
                    <a:pt x="1365" y="7919"/>
                  </a:cubicBezTo>
                  <a:cubicBezTo>
                    <a:pt x="1305" y="8348"/>
                    <a:pt x="1335" y="8440"/>
                    <a:pt x="1721" y="8594"/>
                  </a:cubicBezTo>
                  <a:cubicBezTo>
                    <a:pt x="1899" y="8655"/>
                    <a:pt x="2077" y="8716"/>
                    <a:pt x="2225" y="8839"/>
                  </a:cubicBezTo>
                  <a:cubicBezTo>
                    <a:pt x="2433" y="8962"/>
                    <a:pt x="2433" y="9238"/>
                    <a:pt x="2225" y="9330"/>
                  </a:cubicBezTo>
                  <a:cubicBezTo>
                    <a:pt x="2077" y="9422"/>
                    <a:pt x="1929" y="9453"/>
                    <a:pt x="1751" y="9483"/>
                  </a:cubicBezTo>
                  <a:cubicBezTo>
                    <a:pt x="1246" y="9545"/>
                    <a:pt x="1187" y="9575"/>
                    <a:pt x="1246" y="10128"/>
                  </a:cubicBezTo>
                  <a:cubicBezTo>
                    <a:pt x="1246" y="10189"/>
                    <a:pt x="1276" y="10281"/>
                    <a:pt x="1276" y="10342"/>
                  </a:cubicBezTo>
                  <a:cubicBezTo>
                    <a:pt x="1305" y="10619"/>
                    <a:pt x="1454" y="10803"/>
                    <a:pt x="1721" y="10864"/>
                  </a:cubicBezTo>
                  <a:cubicBezTo>
                    <a:pt x="1869" y="10895"/>
                    <a:pt x="1988" y="10956"/>
                    <a:pt x="2136" y="11017"/>
                  </a:cubicBezTo>
                  <a:cubicBezTo>
                    <a:pt x="2285" y="11110"/>
                    <a:pt x="2403" y="11202"/>
                    <a:pt x="2403" y="11416"/>
                  </a:cubicBezTo>
                  <a:cubicBezTo>
                    <a:pt x="2403" y="11631"/>
                    <a:pt x="2255" y="11692"/>
                    <a:pt x="2107" y="11785"/>
                  </a:cubicBezTo>
                  <a:cubicBezTo>
                    <a:pt x="2047" y="11815"/>
                    <a:pt x="2018" y="11815"/>
                    <a:pt x="1958" y="11846"/>
                  </a:cubicBezTo>
                  <a:cubicBezTo>
                    <a:pt x="1662" y="11969"/>
                    <a:pt x="1632" y="12061"/>
                    <a:pt x="1751" y="12367"/>
                  </a:cubicBezTo>
                  <a:cubicBezTo>
                    <a:pt x="1899" y="12736"/>
                    <a:pt x="2107" y="12797"/>
                    <a:pt x="2344" y="1273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203947E7-FE30-4280-9BF6-71115D6AC162}"/>
                </a:ext>
              </a:extLst>
            </p:cNvPr>
            <p:cNvSpPr/>
            <p:nvPr/>
          </p:nvSpPr>
          <p:spPr>
            <a:xfrm>
              <a:off x="2755900" y="2806700"/>
              <a:ext cx="348078" cy="30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9" h="21143" extrusionOk="0">
                  <a:moveTo>
                    <a:pt x="9317" y="0"/>
                  </a:moveTo>
                  <a:cubicBezTo>
                    <a:pt x="10324" y="87"/>
                    <a:pt x="11330" y="0"/>
                    <a:pt x="12259" y="261"/>
                  </a:cubicBezTo>
                  <a:cubicBezTo>
                    <a:pt x="13266" y="523"/>
                    <a:pt x="14195" y="1132"/>
                    <a:pt x="15124" y="1655"/>
                  </a:cubicBezTo>
                  <a:cubicBezTo>
                    <a:pt x="15898" y="2177"/>
                    <a:pt x="16595" y="2787"/>
                    <a:pt x="17369" y="3397"/>
                  </a:cubicBezTo>
                  <a:cubicBezTo>
                    <a:pt x="17524" y="3571"/>
                    <a:pt x="17756" y="3745"/>
                    <a:pt x="17911" y="3919"/>
                  </a:cubicBezTo>
                  <a:cubicBezTo>
                    <a:pt x="18840" y="5139"/>
                    <a:pt x="19846" y="6445"/>
                    <a:pt x="20698" y="7752"/>
                  </a:cubicBezTo>
                  <a:cubicBezTo>
                    <a:pt x="21472" y="8884"/>
                    <a:pt x="21395" y="10190"/>
                    <a:pt x="20388" y="11235"/>
                  </a:cubicBezTo>
                  <a:cubicBezTo>
                    <a:pt x="19382" y="12368"/>
                    <a:pt x="18220" y="13326"/>
                    <a:pt x="16749" y="13674"/>
                  </a:cubicBezTo>
                  <a:cubicBezTo>
                    <a:pt x="15820" y="13935"/>
                    <a:pt x="14969" y="14371"/>
                    <a:pt x="14195" y="14981"/>
                  </a:cubicBezTo>
                  <a:cubicBezTo>
                    <a:pt x="13111" y="15765"/>
                    <a:pt x="11949" y="16548"/>
                    <a:pt x="10711" y="17158"/>
                  </a:cubicBezTo>
                  <a:cubicBezTo>
                    <a:pt x="8853" y="18203"/>
                    <a:pt x="7072" y="19423"/>
                    <a:pt x="5291" y="20642"/>
                  </a:cubicBezTo>
                  <a:cubicBezTo>
                    <a:pt x="3975" y="21600"/>
                    <a:pt x="2659" y="21165"/>
                    <a:pt x="2040" y="19510"/>
                  </a:cubicBezTo>
                  <a:cubicBezTo>
                    <a:pt x="1266" y="17419"/>
                    <a:pt x="414" y="15329"/>
                    <a:pt x="104" y="13065"/>
                  </a:cubicBezTo>
                  <a:cubicBezTo>
                    <a:pt x="-128" y="11497"/>
                    <a:pt x="27" y="9929"/>
                    <a:pt x="569" y="8535"/>
                  </a:cubicBezTo>
                  <a:cubicBezTo>
                    <a:pt x="1266" y="6706"/>
                    <a:pt x="2117" y="4877"/>
                    <a:pt x="3046" y="3135"/>
                  </a:cubicBezTo>
                  <a:cubicBezTo>
                    <a:pt x="4053" y="1306"/>
                    <a:pt x="5678" y="435"/>
                    <a:pt x="7614" y="261"/>
                  </a:cubicBezTo>
                  <a:cubicBezTo>
                    <a:pt x="8156" y="174"/>
                    <a:pt x="8775" y="261"/>
                    <a:pt x="9317" y="261"/>
                  </a:cubicBezTo>
                  <a:cubicBezTo>
                    <a:pt x="9317" y="87"/>
                    <a:pt x="9317" y="87"/>
                    <a:pt x="9317" y="0"/>
                  </a:cubicBezTo>
                  <a:close/>
                  <a:moveTo>
                    <a:pt x="2969" y="11497"/>
                  </a:moveTo>
                  <a:cubicBezTo>
                    <a:pt x="3201" y="12977"/>
                    <a:pt x="3433" y="14458"/>
                    <a:pt x="3743" y="15852"/>
                  </a:cubicBezTo>
                  <a:cubicBezTo>
                    <a:pt x="3898" y="16548"/>
                    <a:pt x="4362" y="16810"/>
                    <a:pt x="4982" y="16548"/>
                  </a:cubicBezTo>
                  <a:cubicBezTo>
                    <a:pt x="5678" y="16200"/>
                    <a:pt x="6375" y="15852"/>
                    <a:pt x="7072" y="15416"/>
                  </a:cubicBezTo>
                  <a:cubicBezTo>
                    <a:pt x="9162" y="14197"/>
                    <a:pt x="11020" y="12716"/>
                    <a:pt x="13188" y="11584"/>
                  </a:cubicBezTo>
                  <a:cubicBezTo>
                    <a:pt x="14349" y="10974"/>
                    <a:pt x="15356" y="10103"/>
                    <a:pt x="16362" y="9145"/>
                  </a:cubicBezTo>
                  <a:cubicBezTo>
                    <a:pt x="17291" y="8274"/>
                    <a:pt x="17137" y="6968"/>
                    <a:pt x="16130" y="6184"/>
                  </a:cubicBezTo>
                  <a:cubicBezTo>
                    <a:pt x="15820" y="5923"/>
                    <a:pt x="15356" y="5748"/>
                    <a:pt x="15046" y="5400"/>
                  </a:cubicBezTo>
                  <a:cubicBezTo>
                    <a:pt x="13885" y="4006"/>
                    <a:pt x="12259" y="3658"/>
                    <a:pt x="10633" y="3397"/>
                  </a:cubicBezTo>
                  <a:cubicBezTo>
                    <a:pt x="9704" y="3223"/>
                    <a:pt x="8775" y="3397"/>
                    <a:pt x="7846" y="3919"/>
                  </a:cubicBezTo>
                  <a:cubicBezTo>
                    <a:pt x="6530" y="4616"/>
                    <a:pt x="5601" y="5661"/>
                    <a:pt x="4904" y="7055"/>
                  </a:cubicBezTo>
                  <a:cubicBezTo>
                    <a:pt x="4517" y="7752"/>
                    <a:pt x="4207" y="8448"/>
                    <a:pt x="3820" y="9145"/>
                  </a:cubicBezTo>
                  <a:cubicBezTo>
                    <a:pt x="3278" y="9842"/>
                    <a:pt x="3046" y="10626"/>
                    <a:pt x="2969" y="11497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197">
            <a:extLst>
              <a:ext uri="{FF2B5EF4-FFF2-40B4-BE49-F238E27FC236}">
                <a16:creationId xmlns:a16="http://schemas.microsoft.com/office/drawing/2014/main" id="{88A88521-CF8F-45D1-A041-D6F0E40CFFE0}"/>
              </a:ext>
            </a:extLst>
          </p:cNvPr>
          <p:cNvGrpSpPr/>
          <p:nvPr userDrawn="1"/>
        </p:nvGrpSpPr>
        <p:grpSpPr>
          <a:xfrm>
            <a:off x="4407816" y="5205312"/>
            <a:ext cx="1274278" cy="917258"/>
            <a:chOff x="5270500" y="1866900"/>
            <a:chExt cx="1274278" cy="917258"/>
          </a:xfrm>
          <a:solidFill>
            <a:schemeClr val="accent2"/>
          </a:solidFill>
        </p:grpSpPr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A33AAE09-2C97-4ACF-AE3E-4B88D6CF6BF8}"/>
                </a:ext>
              </a:extLst>
            </p:cNvPr>
            <p:cNvSpPr/>
            <p:nvPr/>
          </p:nvSpPr>
          <p:spPr>
            <a:xfrm>
              <a:off x="5270500" y="1866900"/>
              <a:ext cx="1274278" cy="917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8" h="21578" extrusionOk="0">
                  <a:moveTo>
                    <a:pt x="5737" y="0"/>
                  </a:moveTo>
                  <a:cubicBezTo>
                    <a:pt x="6614" y="60"/>
                    <a:pt x="7363" y="359"/>
                    <a:pt x="7983" y="1165"/>
                  </a:cubicBezTo>
                  <a:cubicBezTo>
                    <a:pt x="8304" y="1554"/>
                    <a:pt x="8646" y="1912"/>
                    <a:pt x="8924" y="2300"/>
                  </a:cubicBezTo>
                  <a:cubicBezTo>
                    <a:pt x="9138" y="2599"/>
                    <a:pt x="9288" y="2958"/>
                    <a:pt x="9459" y="3316"/>
                  </a:cubicBezTo>
                  <a:cubicBezTo>
                    <a:pt x="9630" y="3645"/>
                    <a:pt x="9779" y="4003"/>
                    <a:pt x="9929" y="4332"/>
                  </a:cubicBezTo>
                  <a:cubicBezTo>
                    <a:pt x="9993" y="4481"/>
                    <a:pt x="10036" y="4661"/>
                    <a:pt x="10079" y="4840"/>
                  </a:cubicBezTo>
                  <a:cubicBezTo>
                    <a:pt x="10122" y="4989"/>
                    <a:pt x="10122" y="5139"/>
                    <a:pt x="10164" y="5258"/>
                  </a:cubicBezTo>
                  <a:cubicBezTo>
                    <a:pt x="10464" y="6154"/>
                    <a:pt x="10357" y="7080"/>
                    <a:pt x="10186" y="8007"/>
                  </a:cubicBezTo>
                  <a:cubicBezTo>
                    <a:pt x="10122" y="8305"/>
                    <a:pt x="10100" y="8604"/>
                    <a:pt x="10057" y="8933"/>
                  </a:cubicBezTo>
                  <a:cubicBezTo>
                    <a:pt x="10036" y="9142"/>
                    <a:pt x="10100" y="9291"/>
                    <a:pt x="10228" y="9381"/>
                  </a:cubicBezTo>
                  <a:cubicBezTo>
                    <a:pt x="10699" y="9710"/>
                    <a:pt x="11169" y="10038"/>
                    <a:pt x="11640" y="10367"/>
                  </a:cubicBezTo>
                  <a:cubicBezTo>
                    <a:pt x="11790" y="10486"/>
                    <a:pt x="11939" y="10397"/>
                    <a:pt x="12068" y="10247"/>
                  </a:cubicBezTo>
                  <a:cubicBezTo>
                    <a:pt x="12239" y="10068"/>
                    <a:pt x="12410" y="9889"/>
                    <a:pt x="12581" y="9769"/>
                  </a:cubicBezTo>
                  <a:cubicBezTo>
                    <a:pt x="12859" y="9560"/>
                    <a:pt x="13137" y="9560"/>
                    <a:pt x="13415" y="9799"/>
                  </a:cubicBezTo>
                  <a:cubicBezTo>
                    <a:pt x="13736" y="10098"/>
                    <a:pt x="14078" y="10337"/>
                    <a:pt x="14420" y="10546"/>
                  </a:cubicBezTo>
                  <a:cubicBezTo>
                    <a:pt x="14548" y="10606"/>
                    <a:pt x="14655" y="10725"/>
                    <a:pt x="14762" y="10815"/>
                  </a:cubicBezTo>
                  <a:cubicBezTo>
                    <a:pt x="15297" y="11353"/>
                    <a:pt x="15853" y="11741"/>
                    <a:pt x="16430" y="12159"/>
                  </a:cubicBezTo>
                  <a:cubicBezTo>
                    <a:pt x="16901" y="12488"/>
                    <a:pt x="17393" y="12846"/>
                    <a:pt x="17863" y="13205"/>
                  </a:cubicBezTo>
                  <a:cubicBezTo>
                    <a:pt x="17949" y="13265"/>
                    <a:pt x="18056" y="13354"/>
                    <a:pt x="18120" y="13444"/>
                  </a:cubicBezTo>
                  <a:cubicBezTo>
                    <a:pt x="18419" y="13832"/>
                    <a:pt x="18804" y="14071"/>
                    <a:pt x="19104" y="14430"/>
                  </a:cubicBezTo>
                  <a:cubicBezTo>
                    <a:pt x="19574" y="14938"/>
                    <a:pt x="20130" y="15207"/>
                    <a:pt x="20644" y="15655"/>
                  </a:cubicBezTo>
                  <a:cubicBezTo>
                    <a:pt x="20836" y="15834"/>
                    <a:pt x="21029" y="16013"/>
                    <a:pt x="21221" y="16222"/>
                  </a:cubicBezTo>
                  <a:cubicBezTo>
                    <a:pt x="21435" y="16432"/>
                    <a:pt x="21499" y="16730"/>
                    <a:pt x="21435" y="17089"/>
                  </a:cubicBezTo>
                  <a:cubicBezTo>
                    <a:pt x="21392" y="17268"/>
                    <a:pt x="21371" y="17447"/>
                    <a:pt x="21328" y="17627"/>
                  </a:cubicBezTo>
                  <a:cubicBezTo>
                    <a:pt x="20964" y="18762"/>
                    <a:pt x="20537" y="19807"/>
                    <a:pt x="19831" y="20614"/>
                  </a:cubicBezTo>
                  <a:cubicBezTo>
                    <a:pt x="19724" y="20763"/>
                    <a:pt x="19638" y="20913"/>
                    <a:pt x="19638" y="21122"/>
                  </a:cubicBezTo>
                  <a:cubicBezTo>
                    <a:pt x="19638" y="21331"/>
                    <a:pt x="19531" y="21451"/>
                    <a:pt x="19403" y="21510"/>
                  </a:cubicBezTo>
                  <a:cubicBezTo>
                    <a:pt x="19189" y="21600"/>
                    <a:pt x="19018" y="21600"/>
                    <a:pt x="18804" y="21510"/>
                  </a:cubicBezTo>
                  <a:cubicBezTo>
                    <a:pt x="18398" y="21331"/>
                    <a:pt x="18034" y="21062"/>
                    <a:pt x="17671" y="20763"/>
                  </a:cubicBezTo>
                  <a:cubicBezTo>
                    <a:pt x="17478" y="20614"/>
                    <a:pt x="17265" y="20495"/>
                    <a:pt x="17072" y="20375"/>
                  </a:cubicBezTo>
                  <a:cubicBezTo>
                    <a:pt x="17008" y="20315"/>
                    <a:pt x="16922" y="20285"/>
                    <a:pt x="16858" y="20226"/>
                  </a:cubicBezTo>
                  <a:cubicBezTo>
                    <a:pt x="16131" y="19479"/>
                    <a:pt x="15318" y="18911"/>
                    <a:pt x="14570" y="18194"/>
                  </a:cubicBezTo>
                  <a:cubicBezTo>
                    <a:pt x="13950" y="17627"/>
                    <a:pt x="13265" y="17268"/>
                    <a:pt x="12624" y="16760"/>
                  </a:cubicBezTo>
                  <a:cubicBezTo>
                    <a:pt x="12431" y="16581"/>
                    <a:pt x="12217" y="16432"/>
                    <a:pt x="12004" y="16282"/>
                  </a:cubicBezTo>
                  <a:cubicBezTo>
                    <a:pt x="11897" y="16193"/>
                    <a:pt x="11790" y="16103"/>
                    <a:pt x="11683" y="16043"/>
                  </a:cubicBezTo>
                  <a:cubicBezTo>
                    <a:pt x="11298" y="15924"/>
                    <a:pt x="11084" y="15476"/>
                    <a:pt x="10827" y="15117"/>
                  </a:cubicBezTo>
                  <a:cubicBezTo>
                    <a:pt x="10678" y="14908"/>
                    <a:pt x="10635" y="14639"/>
                    <a:pt x="10699" y="14340"/>
                  </a:cubicBezTo>
                  <a:cubicBezTo>
                    <a:pt x="10806" y="13892"/>
                    <a:pt x="10656" y="13653"/>
                    <a:pt x="10421" y="13414"/>
                  </a:cubicBezTo>
                  <a:cubicBezTo>
                    <a:pt x="10015" y="13056"/>
                    <a:pt x="9630" y="12697"/>
                    <a:pt x="9223" y="12339"/>
                  </a:cubicBezTo>
                  <a:cubicBezTo>
                    <a:pt x="9074" y="12189"/>
                    <a:pt x="8967" y="12219"/>
                    <a:pt x="8860" y="12458"/>
                  </a:cubicBezTo>
                  <a:cubicBezTo>
                    <a:pt x="8731" y="12727"/>
                    <a:pt x="8582" y="12966"/>
                    <a:pt x="8411" y="13205"/>
                  </a:cubicBezTo>
                  <a:cubicBezTo>
                    <a:pt x="7598" y="14221"/>
                    <a:pt x="6614" y="14788"/>
                    <a:pt x="5545" y="15027"/>
                  </a:cubicBezTo>
                  <a:cubicBezTo>
                    <a:pt x="5481" y="15027"/>
                    <a:pt x="5417" y="15057"/>
                    <a:pt x="5352" y="15087"/>
                  </a:cubicBezTo>
                  <a:cubicBezTo>
                    <a:pt x="4861" y="15326"/>
                    <a:pt x="4347" y="15207"/>
                    <a:pt x="3877" y="14997"/>
                  </a:cubicBezTo>
                  <a:cubicBezTo>
                    <a:pt x="3235" y="14699"/>
                    <a:pt x="2615" y="14310"/>
                    <a:pt x="2080" y="13653"/>
                  </a:cubicBezTo>
                  <a:cubicBezTo>
                    <a:pt x="1695" y="13175"/>
                    <a:pt x="1375" y="12667"/>
                    <a:pt x="1118" y="12070"/>
                  </a:cubicBezTo>
                  <a:cubicBezTo>
                    <a:pt x="861" y="11442"/>
                    <a:pt x="605" y="10845"/>
                    <a:pt x="412" y="10188"/>
                  </a:cubicBezTo>
                  <a:cubicBezTo>
                    <a:pt x="284" y="9739"/>
                    <a:pt x="220" y="9232"/>
                    <a:pt x="134" y="8754"/>
                  </a:cubicBezTo>
                  <a:cubicBezTo>
                    <a:pt x="113" y="8574"/>
                    <a:pt x="113" y="8395"/>
                    <a:pt x="70" y="8216"/>
                  </a:cubicBezTo>
                  <a:cubicBezTo>
                    <a:pt x="-101" y="6931"/>
                    <a:pt x="49" y="5736"/>
                    <a:pt x="455" y="4571"/>
                  </a:cubicBezTo>
                  <a:cubicBezTo>
                    <a:pt x="690" y="3884"/>
                    <a:pt x="1011" y="3286"/>
                    <a:pt x="1439" y="2808"/>
                  </a:cubicBezTo>
                  <a:cubicBezTo>
                    <a:pt x="1524" y="2719"/>
                    <a:pt x="1610" y="2569"/>
                    <a:pt x="1674" y="2450"/>
                  </a:cubicBezTo>
                  <a:cubicBezTo>
                    <a:pt x="1867" y="2061"/>
                    <a:pt x="2123" y="1733"/>
                    <a:pt x="2423" y="1494"/>
                  </a:cubicBezTo>
                  <a:cubicBezTo>
                    <a:pt x="2786" y="1225"/>
                    <a:pt x="3128" y="956"/>
                    <a:pt x="3492" y="687"/>
                  </a:cubicBezTo>
                  <a:cubicBezTo>
                    <a:pt x="3920" y="388"/>
                    <a:pt x="4369" y="239"/>
                    <a:pt x="4861" y="179"/>
                  </a:cubicBezTo>
                  <a:cubicBezTo>
                    <a:pt x="5203" y="90"/>
                    <a:pt x="5502" y="30"/>
                    <a:pt x="5737" y="0"/>
                  </a:cubicBezTo>
                  <a:close/>
                  <a:moveTo>
                    <a:pt x="11576" y="13683"/>
                  </a:moveTo>
                  <a:cubicBezTo>
                    <a:pt x="11554" y="14221"/>
                    <a:pt x="11747" y="14818"/>
                    <a:pt x="12068" y="15117"/>
                  </a:cubicBezTo>
                  <a:cubicBezTo>
                    <a:pt x="12282" y="15326"/>
                    <a:pt x="12538" y="15535"/>
                    <a:pt x="12773" y="15685"/>
                  </a:cubicBezTo>
                  <a:cubicBezTo>
                    <a:pt x="13351" y="16073"/>
                    <a:pt x="13907" y="16402"/>
                    <a:pt x="14484" y="16790"/>
                  </a:cubicBezTo>
                  <a:cubicBezTo>
                    <a:pt x="14548" y="16850"/>
                    <a:pt x="14613" y="16880"/>
                    <a:pt x="14698" y="16939"/>
                  </a:cubicBezTo>
                  <a:cubicBezTo>
                    <a:pt x="15340" y="17507"/>
                    <a:pt x="15981" y="18075"/>
                    <a:pt x="16623" y="18642"/>
                  </a:cubicBezTo>
                  <a:cubicBezTo>
                    <a:pt x="16965" y="18941"/>
                    <a:pt x="17329" y="19210"/>
                    <a:pt x="17671" y="19479"/>
                  </a:cubicBezTo>
                  <a:cubicBezTo>
                    <a:pt x="17778" y="19568"/>
                    <a:pt x="17906" y="19658"/>
                    <a:pt x="18013" y="19748"/>
                  </a:cubicBezTo>
                  <a:cubicBezTo>
                    <a:pt x="18334" y="19987"/>
                    <a:pt x="18484" y="19867"/>
                    <a:pt x="18526" y="19389"/>
                  </a:cubicBezTo>
                  <a:cubicBezTo>
                    <a:pt x="18569" y="18792"/>
                    <a:pt x="18719" y="18254"/>
                    <a:pt x="18954" y="17776"/>
                  </a:cubicBezTo>
                  <a:cubicBezTo>
                    <a:pt x="19125" y="17417"/>
                    <a:pt x="19318" y="17059"/>
                    <a:pt x="19531" y="16760"/>
                  </a:cubicBezTo>
                  <a:cubicBezTo>
                    <a:pt x="19724" y="16491"/>
                    <a:pt x="19703" y="16163"/>
                    <a:pt x="19446" y="16013"/>
                  </a:cubicBezTo>
                  <a:cubicBezTo>
                    <a:pt x="18933" y="15655"/>
                    <a:pt x="18505" y="15147"/>
                    <a:pt x="18056" y="14699"/>
                  </a:cubicBezTo>
                  <a:cubicBezTo>
                    <a:pt x="17307" y="13952"/>
                    <a:pt x="16516" y="13324"/>
                    <a:pt x="15682" y="12787"/>
                  </a:cubicBezTo>
                  <a:cubicBezTo>
                    <a:pt x="15489" y="12667"/>
                    <a:pt x="15297" y="12518"/>
                    <a:pt x="15126" y="12368"/>
                  </a:cubicBezTo>
                  <a:cubicBezTo>
                    <a:pt x="14591" y="11920"/>
                    <a:pt x="14078" y="11472"/>
                    <a:pt x="13543" y="11024"/>
                  </a:cubicBezTo>
                  <a:cubicBezTo>
                    <a:pt x="13415" y="10905"/>
                    <a:pt x="13265" y="10815"/>
                    <a:pt x="13137" y="10725"/>
                  </a:cubicBezTo>
                  <a:cubicBezTo>
                    <a:pt x="12966" y="10606"/>
                    <a:pt x="12795" y="10636"/>
                    <a:pt x="12667" y="10815"/>
                  </a:cubicBezTo>
                  <a:cubicBezTo>
                    <a:pt x="12410" y="11173"/>
                    <a:pt x="12110" y="11502"/>
                    <a:pt x="11982" y="12010"/>
                  </a:cubicBezTo>
                  <a:cubicBezTo>
                    <a:pt x="11854" y="12428"/>
                    <a:pt x="11747" y="12846"/>
                    <a:pt x="11619" y="13295"/>
                  </a:cubicBezTo>
                  <a:cubicBezTo>
                    <a:pt x="11597" y="13414"/>
                    <a:pt x="11576" y="13593"/>
                    <a:pt x="11576" y="13683"/>
                  </a:cubicBezTo>
                  <a:close/>
                  <a:moveTo>
                    <a:pt x="797" y="7320"/>
                  </a:moveTo>
                  <a:cubicBezTo>
                    <a:pt x="840" y="7678"/>
                    <a:pt x="904" y="8395"/>
                    <a:pt x="990" y="9082"/>
                  </a:cubicBezTo>
                  <a:cubicBezTo>
                    <a:pt x="1032" y="9351"/>
                    <a:pt x="1097" y="9620"/>
                    <a:pt x="1182" y="9859"/>
                  </a:cubicBezTo>
                  <a:cubicBezTo>
                    <a:pt x="1503" y="10666"/>
                    <a:pt x="1781" y="11502"/>
                    <a:pt x="2187" y="12219"/>
                  </a:cubicBezTo>
                  <a:cubicBezTo>
                    <a:pt x="2337" y="12488"/>
                    <a:pt x="2487" y="12757"/>
                    <a:pt x="2658" y="12936"/>
                  </a:cubicBezTo>
                  <a:cubicBezTo>
                    <a:pt x="2957" y="13235"/>
                    <a:pt x="3257" y="13534"/>
                    <a:pt x="3577" y="13743"/>
                  </a:cubicBezTo>
                  <a:cubicBezTo>
                    <a:pt x="4048" y="14071"/>
                    <a:pt x="4561" y="14251"/>
                    <a:pt x="5096" y="14101"/>
                  </a:cubicBezTo>
                  <a:cubicBezTo>
                    <a:pt x="5331" y="14041"/>
                    <a:pt x="5566" y="13982"/>
                    <a:pt x="5780" y="13922"/>
                  </a:cubicBezTo>
                  <a:cubicBezTo>
                    <a:pt x="6914" y="13563"/>
                    <a:pt x="7855" y="12846"/>
                    <a:pt x="8411" y="11323"/>
                  </a:cubicBezTo>
                  <a:cubicBezTo>
                    <a:pt x="8710" y="10456"/>
                    <a:pt x="9031" y="9620"/>
                    <a:pt x="9138" y="8664"/>
                  </a:cubicBezTo>
                  <a:cubicBezTo>
                    <a:pt x="9138" y="8604"/>
                    <a:pt x="9159" y="8515"/>
                    <a:pt x="9181" y="8455"/>
                  </a:cubicBezTo>
                  <a:cubicBezTo>
                    <a:pt x="9352" y="7887"/>
                    <a:pt x="9416" y="7290"/>
                    <a:pt x="9480" y="6692"/>
                  </a:cubicBezTo>
                  <a:cubicBezTo>
                    <a:pt x="9566" y="5826"/>
                    <a:pt x="9416" y="5079"/>
                    <a:pt x="9074" y="4392"/>
                  </a:cubicBezTo>
                  <a:cubicBezTo>
                    <a:pt x="8689" y="3645"/>
                    <a:pt x="8240" y="2988"/>
                    <a:pt x="7833" y="2271"/>
                  </a:cubicBezTo>
                  <a:cubicBezTo>
                    <a:pt x="7812" y="2241"/>
                    <a:pt x="7790" y="2211"/>
                    <a:pt x="7769" y="2211"/>
                  </a:cubicBezTo>
                  <a:cubicBezTo>
                    <a:pt x="7512" y="1942"/>
                    <a:pt x="7277" y="1673"/>
                    <a:pt x="7021" y="1404"/>
                  </a:cubicBezTo>
                  <a:cubicBezTo>
                    <a:pt x="6807" y="1195"/>
                    <a:pt x="6593" y="1076"/>
                    <a:pt x="6336" y="986"/>
                  </a:cubicBezTo>
                  <a:cubicBezTo>
                    <a:pt x="5716" y="807"/>
                    <a:pt x="5117" y="956"/>
                    <a:pt x="4497" y="1105"/>
                  </a:cubicBezTo>
                  <a:cubicBezTo>
                    <a:pt x="4411" y="1135"/>
                    <a:pt x="4326" y="1195"/>
                    <a:pt x="4240" y="1255"/>
                  </a:cubicBezTo>
                  <a:cubicBezTo>
                    <a:pt x="3877" y="1494"/>
                    <a:pt x="3492" y="1733"/>
                    <a:pt x="3150" y="1972"/>
                  </a:cubicBezTo>
                  <a:cubicBezTo>
                    <a:pt x="2807" y="2211"/>
                    <a:pt x="2465" y="2539"/>
                    <a:pt x="2230" y="2988"/>
                  </a:cubicBezTo>
                  <a:cubicBezTo>
                    <a:pt x="2145" y="3167"/>
                    <a:pt x="2016" y="3286"/>
                    <a:pt x="1867" y="3406"/>
                  </a:cubicBezTo>
                  <a:cubicBezTo>
                    <a:pt x="1674" y="3555"/>
                    <a:pt x="1546" y="3764"/>
                    <a:pt x="1439" y="4033"/>
                  </a:cubicBezTo>
                  <a:cubicBezTo>
                    <a:pt x="1353" y="4212"/>
                    <a:pt x="1289" y="4422"/>
                    <a:pt x="1204" y="4601"/>
                  </a:cubicBezTo>
                  <a:cubicBezTo>
                    <a:pt x="926" y="5348"/>
                    <a:pt x="797" y="6154"/>
                    <a:pt x="797" y="7320"/>
                  </a:cubicBezTo>
                  <a:close/>
                  <a:moveTo>
                    <a:pt x="11255" y="11711"/>
                  </a:moveTo>
                  <a:cubicBezTo>
                    <a:pt x="11234" y="11651"/>
                    <a:pt x="11212" y="11472"/>
                    <a:pt x="11127" y="11353"/>
                  </a:cubicBezTo>
                  <a:cubicBezTo>
                    <a:pt x="11020" y="11203"/>
                    <a:pt x="10891" y="11054"/>
                    <a:pt x="10763" y="10934"/>
                  </a:cubicBezTo>
                  <a:cubicBezTo>
                    <a:pt x="10571" y="10785"/>
                    <a:pt x="10357" y="10636"/>
                    <a:pt x="10164" y="10516"/>
                  </a:cubicBezTo>
                  <a:cubicBezTo>
                    <a:pt x="9672" y="10158"/>
                    <a:pt x="9672" y="10307"/>
                    <a:pt x="9480" y="10905"/>
                  </a:cubicBezTo>
                  <a:cubicBezTo>
                    <a:pt x="9352" y="11293"/>
                    <a:pt x="9394" y="11472"/>
                    <a:pt x="9672" y="11681"/>
                  </a:cubicBezTo>
                  <a:cubicBezTo>
                    <a:pt x="10015" y="11920"/>
                    <a:pt x="10357" y="12129"/>
                    <a:pt x="10720" y="12339"/>
                  </a:cubicBezTo>
                  <a:cubicBezTo>
                    <a:pt x="11020" y="12488"/>
                    <a:pt x="11234" y="12249"/>
                    <a:pt x="11255" y="11711"/>
                  </a:cubicBezTo>
                  <a:close/>
                  <a:moveTo>
                    <a:pt x="19339" y="19389"/>
                  </a:moveTo>
                  <a:cubicBezTo>
                    <a:pt x="19360" y="19449"/>
                    <a:pt x="19360" y="19539"/>
                    <a:pt x="19403" y="19568"/>
                  </a:cubicBezTo>
                  <a:cubicBezTo>
                    <a:pt x="19446" y="19598"/>
                    <a:pt x="19489" y="19568"/>
                    <a:pt x="19531" y="19539"/>
                  </a:cubicBezTo>
                  <a:cubicBezTo>
                    <a:pt x="19574" y="19509"/>
                    <a:pt x="19596" y="19479"/>
                    <a:pt x="19617" y="19419"/>
                  </a:cubicBezTo>
                  <a:cubicBezTo>
                    <a:pt x="19874" y="18881"/>
                    <a:pt x="20152" y="18373"/>
                    <a:pt x="20387" y="17836"/>
                  </a:cubicBezTo>
                  <a:cubicBezTo>
                    <a:pt x="20515" y="17567"/>
                    <a:pt x="20515" y="17268"/>
                    <a:pt x="20408" y="17238"/>
                  </a:cubicBezTo>
                  <a:cubicBezTo>
                    <a:pt x="20237" y="17149"/>
                    <a:pt x="20109" y="17358"/>
                    <a:pt x="20023" y="17507"/>
                  </a:cubicBezTo>
                  <a:cubicBezTo>
                    <a:pt x="19895" y="17686"/>
                    <a:pt x="19809" y="17925"/>
                    <a:pt x="19703" y="18105"/>
                  </a:cubicBezTo>
                  <a:cubicBezTo>
                    <a:pt x="19467" y="18463"/>
                    <a:pt x="19425" y="18911"/>
                    <a:pt x="19339" y="1938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0C83C7C8-0EEB-4020-B9CA-C6F9E5768E58}"/>
                </a:ext>
              </a:extLst>
            </p:cNvPr>
            <p:cNvSpPr/>
            <p:nvPr/>
          </p:nvSpPr>
          <p:spPr>
            <a:xfrm>
              <a:off x="5384800" y="1968500"/>
              <a:ext cx="410557" cy="42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0639" extrusionOk="0">
                  <a:moveTo>
                    <a:pt x="133" y="10184"/>
                  </a:moveTo>
                  <a:cubicBezTo>
                    <a:pt x="133" y="9940"/>
                    <a:pt x="200" y="9635"/>
                    <a:pt x="133" y="9391"/>
                  </a:cubicBezTo>
                  <a:cubicBezTo>
                    <a:pt x="-66" y="8292"/>
                    <a:pt x="466" y="7316"/>
                    <a:pt x="1064" y="6462"/>
                  </a:cubicBezTo>
                  <a:cubicBezTo>
                    <a:pt x="1263" y="6218"/>
                    <a:pt x="1529" y="6035"/>
                    <a:pt x="1795" y="5913"/>
                  </a:cubicBezTo>
                  <a:cubicBezTo>
                    <a:pt x="2194" y="5730"/>
                    <a:pt x="2460" y="5486"/>
                    <a:pt x="2526" y="5058"/>
                  </a:cubicBezTo>
                  <a:cubicBezTo>
                    <a:pt x="2792" y="3960"/>
                    <a:pt x="3589" y="3228"/>
                    <a:pt x="4520" y="2618"/>
                  </a:cubicBezTo>
                  <a:cubicBezTo>
                    <a:pt x="5317" y="2069"/>
                    <a:pt x="6181" y="1519"/>
                    <a:pt x="7045" y="1031"/>
                  </a:cubicBezTo>
                  <a:cubicBezTo>
                    <a:pt x="7378" y="848"/>
                    <a:pt x="7776" y="726"/>
                    <a:pt x="8175" y="665"/>
                  </a:cubicBezTo>
                  <a:cubicBezTo>
                    <a:pt x="9172" y="482"/>
                    <a:pt x="10169" y="238"/>
                    <a:pt x="11166" y="116"/>
                  </a:cubicBezTo>
                  <a:cubicBezTo>
                    <a:pt x="12562" y="-67"/>
                    <a:pt x="13957" y="-67"/>
                    <a:pt x="15287" y="360"/>
                  </a:cubicBezTo>
                  <a:cubicBezTo>
                    <a:pt x="16018" y="604"/>
                    <a:pt x="16616" y="970"/>
                    <a:pt x="17148" y="1580"/>
                  </a:cubicBezTo>
                  <a:cubicBezTo>
                    <a:pt x="17480" y="1947"/>
                    <a:pt x="17879" y="2252"/>
                    <a:pt x="18277" y="2618"/>
                  </a:cubicBezTo>
                  <a:cubicBezTo>
                    <a:pt x="18610" y="2923"/>
                    <a:pt x="19008" y="3167"/>
                    <a:pt x="19274" y="3472"/>
                  </a:cubicBezTo>
                  <a:cubicBezTo>
                    <a:pt x="20205" y="4570"/>
                    <a:pt x="21002" y="5730"/>
                    <a:pt x="21335" y="7133"/>
                  </a:cubicBezTo>
                  <a:cubicBezTo>
                    <a:pt x="21401" y="7560"/>
                    <a:pt x="21534" y="8048"/>
                    <a:pt x="21468" y="8475"/>
                  </a:cubicBezTo>
                  <a:cubicBezTo>
                    <a:pt x="21335" y="9940"/>
                    <a:pt x="21202" y="11404"/>
                    <a:pt x="20471" y="12747"/>
                  </a:cubicBezTo>
                  <a:cubicBezTo>
                    <a:pt x="20205" y="13296"/>
                    <a:pt x="20072" y="13967"/>
                    <a:pt x="19872" y="14577"/>
                  </a:cubicBezTo>
                  <a:cubicBezTo>
                    <a:pt x="19673" y="15248"/>
                    <a:pt x="19407" y="15858"/>
                    <a:pt x="18809" y="16347"/>
                  </a:cubicBezTo>
                  <a:cubicBezTo>
                    <a:pt x="18477" y="16652"/>
                    <a:pt x="18144" y="16957"/>
                    <a:pt x="17812" y="17323"/>
                  </a:cubicBezTo>
                  <a:cubicBezTo>
                    <a:pt x="16616" y="18726"/>
                    <a:pt x="15021" y="19580"/>
                    <a:pt x="13160" y="20069"/>
                  </a:cubicBezTo>
                  <a:cubicBezTo>
                    <a:pt x="10435" y="21533"/>
                    <a:pt x="5650" y="19947"/>
                    <a:pt x="3656" y="17933"/>
                  </a:cubicBezTo>
                  <a:cubicBezTo>
                    <a:pt x="2127" y="16469"/>
                    <a:pt x="997" y="14760"/>
                    <a:pt x="399" y="12869"/>
                  </a:cubicBezTo>
                  <a:cubicBezTo>
                    <a:pt x="133" y="12014"/>
                    <a:pt x="133" y="11099"/>
                    <a:pt x="0" y="10245"/>
                  </a:cubicBezTo>
                  <a:cubicBezTo>
                    <a:pt x="67" y="10184"/>
                    <a:pt x="67" y="10184"/>
                    <a:pt x="133" y="10184"/>
                  </a:cubicBezTo>
                  <a:close/>
                  <a:moveTo>
                    <a:pt x="9571" y="18116"/>
                  </a:moveTo>
                  <a:cubicBezTo>
                    <a:pt x="11299" y="18177"/>
                    <a:pt x="12695" y="17750"/>
                    <a:pt x="14090" y="17140"/>
                  </a:cubicBezTo>
                  <a:cubicBezTo>
                    <a:pt x="15154" y="16652"/>
                    <a:pt x="15818" y="15919"/>
                    <a:pt x="16284" y="14943"/>
                  </a:cubicBezTo>
                  <a:cubicBezTo>
                    <a:pt x="16416" y="14638"/>
                    <a:pt x="16616" y="14394"/>
                    <a:pt x="16749" y="14150"/>
                  </a:cubicBezTo>
                  <a:cubicBezTo>
                    <a:pt x="17879" y="12319"/>
                    <a:pt x="18743" y="10428"/>
                    <a:pt x="18743" y="8231"/>
                  </a:cubicBezTo>
                  <a:cubicBezTo>
                    <a:pt x="18743" y="7316"/>
                    <a:pt x="18543" y="6523"/>
                    <a:pt x="18078" y="5791"/>
                  </a:cubicBezTo>
                  <a:cubicBezTo>
                    <a:pt x="17214" y="4509"/>
                    <a:pt x="16018" y="3472"/>
                    <a:pt x="14489" y="2801"/>
                  </a:cubicBezTo>
                  <a:cubicBezTo>
                    <a:pt x="13093" y="2252"/>
                    <a:pt x="11631" y="2069"/>
                    <a:pt x="10103" y="2435"/>
                  </a:cubicBezTo>
                  <a:cubicBezTo>
                    <a:pt x="8508" y="2862"/>
                    <a:pt x="7045" y="3350"/>
                    <a:pt x="5716" y="4326"/>
                  </a:cubicBezTo>
                  <a:cubicBezTo>
                    <a:pt x="3988" y="5547"/>
                    <a:pt x="3456" y="7316"/>
                    <a:pt x="2659" y="9025"/>
                  </a:cubicBezTo>
                  <a:cubicBezTo>
                    <a:pt x="2592" y="9147"/>
                    <a:pt x="2592" y="9269"/>
                    <a:pt x="2592" y="9330"/>
                  </a:cubicBezTo>
                  <a:cubicBezTo>
                    <a:pt x="2592" y="9879"/>
                    <a:pt x="2526" y="10428"/>
                    <a:pt x="2592" y="11038"/>
                  </a:cubicBezTo>
                  <a:cubicBezTo>
                    <a:pt x="2858" y="13052"/>
                    <a:pt x="3589" y="14882"/>
                    <a:pt x="5384" y="16225"/>
                  </a:cubicBezTo>
                  <a:cubicBezTo>
                    <a:pt x="5583" y="16408"/>
                    <a:pt x="5849" y="16530"/>
                    <a:pt x="6048" y="16774"/>
                  </a:cubicBezTo>
                  <a:cubicBezTo>
                    <a:pt x="7045" y="17750"/>
                    <a:pt x="8242" y="18299"/>
                    <a:pt x="9571" y="18116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oup 200">
            <a:extLst>
              <a:ext uri="{FF2B5EF4-FFF2-40B4-BE49-F238E27FC236}">
                <a16:creationId xmlns:a16="http://schemas.microsoft.com/office/drawing/2014/main" id="{74F7DBC7-02FF-4464-998B-0D130102F0AA}"/>
              </a:ext>
            </a:extLst>
          </p:cNvPr>
          <p:cNvGrpSpPr/>
          <p:nvPr userDrawn="1"/>
        </p:nvGrpSpPr>
        <p:grpSpPr>
          <a:xfrm>
            <a:off x="9127290" y="5746027"/>
            <a:ext cx="811353" cy="953886"/>
            <a:chOff x="761999" y="4076699"/>
            <a:chExt cx="811353" cy="953886"/>
          </a:xfrm>
          <a:solidFill>
            <a:schemeClr val="accent2"/>
          </a:solidFill>
        </p:grpSpPr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407BAF94-8F32-4FC1-B69C-03388BDB3822}"/>
                </a:ext>
              </a:extLst>
            </p:cNvPr>
            <p:cNvSpPr/>
            <p:nvPr/>
          </p:nvSpPr>
          <p:spPr>
            <a:xfrm>
              <a:off x="761999" y="4076699"/>
              <a:ext cx="811353" cy="953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574" extrusionOk="0">
                  <a:moveTo>
                    <a:pt x="4" y="12265"/>
                  </a:moveTo>
                  <a:cubicBezTo>
                    <a:pt x="-30" y="11346"/>
                    <a:pt x="172" y="10455"/>
                    <a:pt x="440" y="9565"/>
                  </a:cubicBezTo>
                  <a:cubicBezTo>
                    <a:pt x="709" y="8703"/>
                    <a:pt x="1011" y="7870"/>
                    <a:pt x="1414" y="7066"/>
                  </a:cubicBezTo>
                  <a:cubicBezTo>
                    <a:pt x="1650" y="6549"/>
                    <a:pt x="1986" y="6089"/>
                    <a:pt x="2321" y="5630"/>
                  </a:cubicBezTo>
                  <a:cubicBezTo>
                    <a:pt x="2691" y="5113"/>
                    <a:pt x="3061" y="4624"/>
                    <a:pt x="3497" y="4136"/>
                  </a:cubicBezTo>
                  <a:cubicBezTo>
                    <a:pt x="3732" y="3849"/>
                    <a:pt x="4001" y="3590"/>
                    <a:pt x="4303" y="3361"/>
                  </a:cubicBezTo>
                  <a:cubicBezTo>
                    <a:pt x="4942" y="2872"/>
                    <a:pt x="5580" y="2355"/>
                    <a:pt x="6252" y="1924"/>
                  </a:cubicBezTo>
                  <a:cubicBezTo>
                    <a:pt x="7461" y="1120"/>
                    <a:pt x="8805" y="574"/>
                    <a:pt x="10249" y="201"/>
                  </a:cubicBezTo>
                  <a:cubicBezTo>
                    <a:pt x="10619" y="115"/>
                    <a:pt x="11022" y="115"/>
                    <a:pt x="11425" y="57"/>
                  </a:cubicBezTo>
                  <a:cubicBezTo>
                    <a:pt x="11761" y="29"/>
                    <a:pt x="12097" y="0"/>
                    <a:pt x="12399" y="0"/>
                  </a:cubicBezTo>
                  <a:cubicBezTo>
                    <a:pt x="12567" y="0"/>
                    <a:pt x="12735" y="29"/>
                    <a:pt x="12870" y="57"/>
                  </a:cubicBezTo>
                  <a:cubicBezTo>
                    <a:pt x="13340" y="144"/>
                    <a:pt x="13810" y="230"/>
                    <a:pt x="14247" y="373"/>
                  </a:cubicBezTo>
                  <a:cubicBezTo>
                    <a:pt x="14751" y="517"/>
                    <a:pt x="15154" y="804"/>
                    <a:pt x="15423" y="1206"/>
                  </a:cubicBezTo>
                  <a:cubicBezTo>
                    <a:pt x="15691" y="1666"/>
                    <a:pt x="15926" y="2126"/>
                    <a:pt x="16094" y="2614"/>
                  </a:cubicBezTo>
                  <a:cubicBezTo>
                    <a:pt x="16229" y="3073"/>
                    <a:pt x="16162" y="3533"/>
                    <a:pt x="15859" y="3935"/>
                  </a:cubicBezTo>
                  <a:cubicBezTo>
                    <a:pt x="15725" y="4136"/>
                    <a:pt x="15591" y="4337"/>
                    <a:pt x="15490" y="4538"/>
                  </a:cubicBezTo>
                  <a:cubicBezTo>
                    <a:pt x="15288" y="5027"/>
                    <a:pt x="15019" y="5486"/>
                    <a:pt x="14919" y="5974"/>
                  </a:cubicBezTo>
                  <a:cubicBezTo>
                    <a:pt x="14784" y="6434"/>
                    <a:pt x="14818" y="6922"/>
                    <a:pt x="14751" y="7382"/>
                  </a:cubicBezTo>
                  <a:cubicBezTo>
                    <a:pt x="14684" y="7928"/>
                    <a:pt x="14919" y="8416"/>
                    <a:pt x="15255" y="8876"/>
                  </a:cubicBezTo>
                  <a:cubicBezTo>
                    <a:pt x="15355" y="9019"/>
                    <a:pt x="15490" y="9163"/>
                    <a:pt x="15658" y="9278"/>
                  </a:cubicBezTo>
                  <a:cubicBezTo>
                    <a:pt x="16800" y="9910"/>
                    <a:pt x="17875" y="10685"/>
                    <a:pt x="19017" y="11346"/>
                  </a:cubicBezTo>
                  <a:cubicBezTo>
                    <a:pt x="19319" y="11518"/>
                    <a:pt x="19622" y="11719"/>
                    <a:pt x="19924" y="11920"/>
                  </a:cubicBezTo>
                  <a:cubicBezTo>
                    <a:pt x="20260" y="12121"/>
                    <a:pt x="20495" y="12380"/>
                    <a:pt x="20663" y="12696"/>
                  </a:cubicBezTo>
                  <a:cubicBezTo>
                    <a:pt x="20865" y="13040"/>
                    <a:pt x="21066" y="13385"/>
                    <a:pt x="21268" y="13730"/>
                  </a:cubicBezTo>
                  <a:cubicBezTo>
                    <a:pt x="21335" y="13845"/>
                    <a:pt x="21402" y="13960"/>
                    <a:pt x="21402" y="14074"/>
                  </a:cubicBezTo>
                  <a:cubicBezTo>
                    <a:pt x="21436" y="14764"/>
                    <a:pt x="21570" y="15482"/>
                    <a:pt x="21268" y="16171"/>
                  </a:cubicBezTo>
                  <a:cubicBezTo>
                    <a:pt x="21066" y="16602"/>
                    <a:pt x="20898" y="17033"/>
                    <a:pt x="20730" y="17464"/>
                  </a:cubicBezTo>
                  <a:cubicBezTo>
                    <a:pt x="20697" y="17550"/>
                    <a:pt x="20663" y="17636"/>
                    <a:pt x="20629" y="17694"/>
                  </a:cubicBezTo>
                  <a:cubicBezTo>
                    <a:pt x="19991" y="18383"/>
                    <a:pt x="19454" y="19159"/>
                    <a:pt x="18513" y="19589"/>
                  </a:cubicBezTo>
                  <a:cubicBezTo>
                    <a:pt x="18043" y="19790"/>
                    <a:pt x="17640" y="20049"/>
                    <a:pt x="17203" y="20279"/>
                  </a:cubicBezTo>
                  <a:cubicBezTo>
                    <a:pt x="16598" y="20623"/>
                    <a:pt x="15893" y="20796"/>
                    <a:pt x="15221" y="20968"/>
                  </a:cubicBezTo>
                  <a:cubicBezTo>
                    <a:pt x="14650" y="21112"/>
                    <a:pt x="14045" y="21169"/>
                    <a:pt x="13474" y="21227"/>
                  </a:cubicBezTo>
                  <a:cubicBezTo>
                    <a:pt x="12735" y="21313"/>
                    <a:pt x="11996" y="21428"/>
                    <a:pt x="11291" y="21543"/>
                  </a:cubicBezTo>
                  <a:cubicBezTo>
                    <a:pt x="10955" y="21600"/>
                    <a:pt x="10585" y="21571"/>
                    <a:pt x="10249" y="21514"/>
                  </a:cubicBezTo>
                  <a:cubicBezTo>
                    <a:pt x="9880" y="21456"/>
                    <a:pt x="9510" y="21428"/>
                    <a:pt x="9141" y="21370"/>
                  </a:cubicBezTo>
                  <a:cubicBezTo>
                    <a:pt x="8503" y="21255"/>
                    <a:pt x="7864" y="21140"/>
                    <a:pt x="7226" y="20968"/>
                  </a:cubicBezTo>
                  <a:cubicBezTo>
                    <a:pt x="6722" y="20853"/>
                    <a:pt x="6218" y="20710"/>
                    <a:pt x="5782" y="20480"/>
                  </a:cubicBezTo>
                  <a:cubicBezTo>
                    <a:pt x="5278" y="20250"/>
                    <a:pt x="4841" y="19934"/>
                    <a:pt x="4371" y="19647"/>
                  </a:cubicBezTo>
                  <a:cubicBezTo>
                    <a:pt x="4102" y="19474"/>
                    <a:pt x="3800" y="19302"/>
                    <a:pt x="3531" y="19101"/>
                  </a:cubicBezTo>
                  <a:cubicBezTo>
                    <a:pt x="3195" y="18843"/>
                    <a:pt x="2893" y="18555"/>
                    <a:pt x="2590" y="18268"/>
                  </a:cubicBezTo>
                  <a:cubicBezTo>
                    <a:pt x="1414" y="17148"/>
                    <a:pt x="675" y="15855"/>
                    <a:pt x="306" y="14419"/>
                  </a:cubicBezTo>
                  <a:cubicBezTo>
                    <a:pt x="37" y="13672"/>
                    <a:pt x="37" y="12983"/>
                    <a:pt x="4" y="12265"/>
                  </a:cubicBezTo>
                  <a:close/>
                  <a:moveTo>
                    <a:pt x="1347" y="12638"/>
                  </a:moveTo>
                  <a:cubicBezTo>
                    <a:pt x="1347" y="13012"/>
                    <a:pt x="1347" y="13385"/>
                    <a:pt x="1347" y="13759"/>
                  </a:cubicBezTo>
                  <a:cubicBezTo>
                    <a:pt x="1347" y="13902"/>
                    <a:pt x="1381" y="14074"/>
                    <a:pt x="1448" y="14218"/>
                  </a:cubicBezTo>
                  <a:cubicBezTo>
                    <a:pt x="1549" y="14477"/>
                    <a:pt x="1650" y="14764"/>
                    <a:pt x="1750" y="15022"/>
                  </a:cubicBezTo>
                  <a:cubicBezTo>
                    <a:pt x="1885" y="15367"/>
                    <a:pt x="1952" y="15712"/>
                    <a:pt x="2120" y="16028"/>
                  </a:cubicBezTo>
                  <a:cubicBezTo>
                    <a:pt x="2960" y="17464"/>
                    <a:pt x="4169" y="18584"/>
                    <a:pt x="5849" y="19360"/>
                  </a:cubicBezTo>
                  <a:cubicBezTo>
                    <a:pt x="7092" y="19934"/>
                    <a:pt x="8435" y="20164"/>
                    <a:pt x="9813" y="20250"/>
                  </a:cubicBezTo>
                  <a:cubicBezTo>
                    <a:pt x="10115" y="20279"/>
                    <a:pt x="10417" y="20279"/>
                    <a:pt x="10753" y="20250"/>
                  </a:cubicBezTo>
                  <a:cubicBezTo>
                    <a:pt x="11929" y="20135"/>
                    <a:pt x="13138" y="19991"/>
                    <a:pt x="14314" y="19848"/>
                  </a:cubicBezTo>
                  <a:cubicBezTo>
                    <a:pt x="14516" y="19819"/>
                    <a:pt x="14717" y="19790"/>
                    <a:pt x="14919" y="19733"/>
                  </a:cubicBezTo>
                  <a:cubicBezTo>
                    <a:pt x="15490" y="19503"/>
                    <a:pt x="16061" y="19273"/>
                    <a:pt x="16632" y="19015"/>
                  </a:cubicBezTo>
                  <a:cubicBezTo>
                    <a:pt x="16800" y="18929"/>
                    <a:pt x="16968" y="18814"/>
                    <a:pt x="17136" y="18699"/>
                  </a:cubicBezTo>
                  <a:cubicBezTo>
                    <a:pt x="17505" y="18469"/>
                    <a:pt x="17808" y="18182"/>
                    <a:pt x="18211" y="17981"/>
                  </a:cubicBezTo>
                  <a:cubicBezTo>
                    <a:pt x="18681" y="17722"/>
                    <a:pt x="19051" y="17378"/>
                    <a:pt x="19319" y="17004"/>
                  </a:cubicBezTo>
                  <a:cubicBezTo>
                    <a:pt x="19823" y="16315"/>
                    <a:pt x="20193" y="15568"/>
                    <a:pt x="20361" y="14764"/>
                  </a:cubicBezTo>
                  <a:cubicBezTo>
                    <a:pt x="20394" y="14649"/>
                    <a:pt x="20361" y="14505"/>
                    <a:pt x="20361" y="14390"/>
                  </a:cubicBezTo>
                  <a:cubicBezTo>
                    <a:pt x="20293" y="13644"/>
                    <a:pt x="19857" y="13069"/>
                    <a:pt x="19219" y="12581"/>
                  </a:cubicBezTo>
                  <a:cubicBezTo>
                    <a:pt x="18580" y="12093"/>
                    <a:pt x="17808" y="11748"/>
                    <a:pt x="17102" y="11288"/>
                  </a:cubicBezTo>
                  <a:cubicBezTo>
                    <a:pt x="16464" y="10857"/>
                    <a:pt x="15792" y="10455"/>
                    <a:pt x="15120" y="10024"/>
                  </a:cubicBezTo>
                  <a:cubicBezTo>
                    <a:pt x="15087" y="9996"/>
                    <a:pt x="15053" y="9967"/>
                    <a:pt x="15019" y="9938"/>
                  </a:cubicBezTo>
                  <a:cubicBezTo>
                    <a:pt x="14247" y="9220"/>
                    <a:pt x="13642" y="8445"/>
                    <a:pt x="13407" y="7468"/>
                  </a:cubicBezTo>
                  <a:cubicBezTo>
                    <a:pt x="13205" y="6693"/>
                    <a:pt x="13138" y="5888"/>
                    <a:pt x="13609" y="5142"/>
                  </a:cubicBezTo>
                  <a:cubicBezTo>
                    <a:pt x="13709" y="4998"/>
                    <a:pt x="13743" y="4854"/>
                    <a:pt x="13777" y="4682"/>
                  </a:cubicBezTo>
                  <a:cubicBezTo>
                    <a:pt x="13978" y="4194"/>
                    <a:pt x="14112" y="3677"/>
                    <a:pt x="14381" y="3188"/>
                  </a:cubicBezTo>
                  <a:cubicBezTo>
                    <a:pt x="14885" y="2298"/>
                    <a:pt x="13944" y="862"/>
                    <a:pt x="12702" y="977"/>
                  </a:cubicBezTo>
                  <a:cubicBezTo>
                    <a:pt x="11761" y="1034"/>
                    <a:pt x="10820" y="1149"/>
                    <a:pt x="9913" y="1379"/>
                  </a:cubicBezTo>
                  <a:cubicBezTo>
                    <a:pt x="9645" y="1436"/>
                    <a:pt x="9409" y="1551"/>
                    <a:pt x="9174" y="1666"/>
                  </a:cubicBezTo>
                  <a:cubicBezTo>
                    <a:pt x="8200" y="2097"/>
                    <a:pt x="7327" y="2643"/>
                    <a:pt x="6487" y="3246"/>
                  </a:cubicBezTo>
                  <a:cubicBezTo>
                    <a:pt x="5278" y="4079"/>
                    <a:pt x="4337" y="5084"/>
                    <a:pt x="3531" y="6176"/>
                  </a:cubicBezTo>
                  <a:cubicBezTo>
                    <a:pt x="3027" y="6836"/>
                    <a:pt x="2624" y="7554"/>
                    <a:pt x="2321" y="8301"/>
                  </a:cubicBezTo>
                  <a:cubicBezTo>
                    <a:pt x="1717" y="9737"/>
                    <a:pt x="1280" y="11145"/>
                    <a:pt x="1347" y="12638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EDF94602-DBC2-463D-BFA2-DE141FD2D6BA}"/>
                </a:ext>
              </a:extLst>
            </p:cNvPr>
            <p:cNvSpPr/>
            <p:nvPr/>
          </p:nvSpPr>
          <p:spPr>
            <a:xfrm>
              <a:off x="863599" y="4508500"/>
              <a:ext cx="249249" cy="239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0" h="21231" extrusionOk="0">
                  <a:moveTo>
                    <a:pt x="12266" y="21231"/>
                  </a:moveTo>
                  <a:cubicBezTo>
                    <a:pt x="10466" y="20894"/>
                    <a:pt x="9407" y="19881"/>
                    <a:pt x="8454" y="18644"/>
                  </a:cubicBezTo>
                  <a:cubicBezTo>
                    <a:pt x="8242" y="18418"/>
                    <a:pt x="8136" y="18081"/>
                    <a:pt x="8030" y="17744"/>
                  </a:cubicBezTo>
                  <a:cubicBezTo>
                    <a:pt x="7183" y="15944"/>
                    <a:pt x="7183" y="15944"/>
                    <a:pt x="5383" y="16844"/>
                  </a:cubicBezTo>
                  <a:cubicBezTo>
                    <a:pt x="3266" y="17856"/>
                    <a:pt x="2419" y="17519"/>
                    <a:pt x="1042" y="15606"/>
                  </a:cubicBezTo>
                  <a:cubicBezTo>
                    <a:pt x="-546" y="13244"/>
                    <a:pt x="-334" y="10656"/>
                    <a:pt x="1783" y="8744"/>
                  </a:cubicBezTo>
                  <a:cubicBezTo>
                    <a:pt x="3478" y="7169"/>
                    <a:pt x="4219" y="5256"/>
                    <a:pt x="4854" y="3119"/>
                  </a:cubicBezTo>
                  <a:cubicBezTo>
                    <a:pt x="5489" y="981"/>
                    <a:pt x="6442" y="306"/>
                    <a:pt x="8560" y="756"/>
                  </a:cubicBezTo>
                  <a:cubicBezTo>
                    <a:pt x="10042" y="1093"/>
                    <a:pt x="11313" y="1093"/>
                    <a:pt x="12689" y="419"/>
                  </a:cubicBezTo>
                  <a:cubicBezTo>
                    <a:pt x="14383" y="-369"/>
                    <a:pt x="16183" y="-31"/>
                    <a:pt x="17560" y="1319"/>
                  </a:cubicBezTo>
                  <a:cubicBezTo>
                    <a:pt x="18513" y="2218"/>
                    <a:pt x="19466" y="3006"/>
                    <a:pt x="20101" y="4131"/>
                  </a:cubicBezTo>
                  <a:cubicBezTo>
                    <a:pt x="21054" y="5931"/>
                    <a:pt x="21054" y="6494"/>
                    <a:pt x="19783" y="7956"/>
                  </a:cubicBezTo>
                  <a:cubicBezTo>
                    <a:pt x="19360" y="8406"/>
                    <a:pt x="18936" y="8856"/>
                    <a:pt x="18619" y="9306"/>
                  </a:cubicBezTo>
                  <a:cubicBezTo>
                    <a:pt x="18195" y="9756"/>
                    <a:pt x="17772" y="10319"/>
                    <a:pt x="17242" y="10769"/>
                  </a:cubicBezTo>
                  <a:cubicBezTo>
                    <a:pt x="15866" y="12343"/>
                    <a:pt x="15336" y="14144"/>
                    <a:pt x="16183" y="16281"/>
                  </a:cubicBezTo>
                  <a:cubicBezTo>
                    <a:pt x="16607" y="17293"/>
                    <a:pt x="16395" y="18194"/>
                    <a:pt x="15654" y="18868"/>
                  </a:cubicBezTo>
                  <a:cubicBezTo>
                    <a:pt x="15125" y="19318"/>
                    <a:pt x="14595" y="19881"/>
                    <a:pt x="13960" y="20331"/>
                  </a:cubicBezTo>
                  <a:cubicBezTo>
                    <a:pt x="13430" y="20893"/>
                    <a:pt x="12795" y="21006"/>
                    <a:pt x="12266" y="21231"/>
                  </a:cubicBezTo>
                  <a:close/>
                  <a:moveTo>
                    <a:pt x="12160" y="15943"/>
                  </a:moveTo>
                  <a:cubicBezTo>
                    <a:pt x="12266" y="15831"/>
                    <a:pt x="12478" y="15718"/>
                    <a:pt x="12478" y="15493"/>
                  </a:cubicBezTo>
                  <a:cubicBezTo>
                    <a:pt x="12583" y="15043"/>
                    <a:pt x="12583" y="14706"/>
                    <a:pt x="12478" y="14256"/>
                  </a:cubicBezTo>
                  <a:cubicBezTo>
                    <a:pt x="12372" y="11668"/>
                    <a:pt x="13113" y="9531"/>
                    <a:pt x="15125" y="7956"/>
                  </a:cubicBezTo>
                  <a:cubicBezTo>
                    <a:pt x="15548" y="7618"/>
                    <a:pt x="16078" y="7168"/>
                    <a:pt x="16395" y="6718"/>
                  </a:cubicBezTo>
                  <a:cubicBezTo>
                    <a:pt x="16925" y="6156"/>
                    <a:pt x="16713" y="5143"/>
                    <a:pt x="16183" y="4468"/>
                  </a:cubicBezTo>
                  <a:cubicBezTo>
                    <a:pt x="15760" y="3793"/>
                    <a:pt x="15230" y="3681"/>
                    <a:pt x="14489" y="4018"/>
                  </a:cubicBezTo>
                  <a:cubicBezTo>
                    <a:pt x="14066" y="4243"/>
                    <a:pt x="13642" y="4468"/>
                    <a:pt x="13325" y="4693"/>
                  </a:cubicBezTo>
                  <a:cubicBezTo>
                    <a:pt x="12054" y="5593"/>
                    <a:pt x="10783" y="6268"/>
                    <a:pt x="9195" y="5481"/>
                  </a:cubicBezTo>
                  <a:cubicBezTo>
                    <a:pt x="8560" y="5143"/>
                    <a:pt x="8030" y="5481"/>
                    <a:pt x="7713" y="6156"/>
                  </a:cubicBezTo>
                  <a:cubicBezTo>
                    <a:pt x="7607" y="6381"/>
                    <a:pt x="7501" y="6606"/>
                    <a:pt x="7395" y="6944"/>
                  </a:cubicBezTo>
                  <a:cubicBezTo>
                    <a:pt x="7078" y="8406"/>
                    <a:pt x="6230" y="9531"/>
                    <a:pt x="5278" y="10544"/>
                  </a:cubicBezTo>
                  <a:cubicBezTo>
                    <a:pt x="4748" y="11106"/>
                    <a:pt x="4430" y="11781"/>
                    <a:pt x="4007" y="12344"/>
                  </a:cubicBezTo>
                  <a:cubicBezTo>
                    <a:pt x="3901" y="12456"/>
                    <a:pt x="3901" y="12794"/>
                    <a:pt x="4007" y="12906"/>
                  </a:cubicBezTo>
                  <a:cubicBezTo>
                    <a:pt x="4219" y="13019"/>
                    <a:pt x="4430" y="13131"/>
                    <a:pt x="4642" y="13131"/>
                  </a:cubicBezTo>
                  <a:cubicBezTo>
                    <a:pt x="4748" y="13131"/>
                    <a:pt x="4854" y="13131"/>
                    <a:pt x="5066" y="13019"/>
                  </a:cubicBezTo>
                  <a:cubicBezTo>
                    <a:pt x="7713" y="12231"/>
                    <a:pt x="9936" y="12681"/>
                    <a:pt x="11419" y="15381"/>
                  </a:cubicBezTo>
                  <a:cubicBezTo>
                    <a:pt x="11525" y="15606"/>
                    <a:pt x="11630" y="15719"/>
                    <a:pt x="11842" y="15831"/>
                  </a:cubicBezTo>
                  <a:cubicBezTo>
                    <a:pt x="11842" y="15831"/>
                    <a:pt x="11948" y="15943"/>
                    <a:pt x="12160" y="15943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5D78387-1EC1-443F-A16A-323CAD971792}"/>
                </a:ext>
              </a:extLst>
            </p:cNvPr>
            <p:cNvSpPr/>
            <p:nvPr/>
          </p:nvSpPr>
          <p:spPr>
            <a:xfrm>
              <a:off x="1257300" y="4660899"/>
              <a:ext cx="196533" cy="202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293" extrusionOk="0">
                  <a:moveTo>
                    <a:pt x="0" y="13021"/>
                  </a:moveTo>
                  <a:cubicBezTo>
                    <a:pt x="139" y="10621"/>
                    <a:pt x="418" y="8621"/>
                    <a:pt x="1533" y="6887"/>
                  </a:cubicBezTo>
                  <a:cubicBezTo>
                    <a:pt x="1951" y="6221"/>
                    <a:pt x="2369" y="5421"/>
                    <a:pt x="2648" y="4621"/>
                  </a:cubicBezTo>
                  <a:cubicBezTo>
                    <a:pt x="3623" y="2087"/>
                    <a:pt x="5574" y="621"/>
                    <a:pt x="8361" y="221"/>
                  </a:cubicBezTo>
                  <a:cubicBezTo>
                    <a:pt x="9894" y="-46"/>
                    <a:pt x="11566" y="-46"/>
                    <a:pt x="13239" y="87"/>
                  </a:cubicBezTo>
                  <a:cubicBezTo>
                    <a:pt x="14632" y="221"/>
                    <a:pt x="15886" y="887"/>
                    <a:pt x="16723" y="1954"/>
                  </a:cubicBezTo>
                  <a:cubicBezTo>
                    <a:pt x="17280" y="2621"/>
                    <a:pt x="17977" y="3287"/>
                    <a:pt x="18674" y="3954"/>
                  </a:cubicBezTo>
                  <a:cubicBezTo>
                    <a:pt x="20346" y="5421"/>
                    <a:pt x="21043" y="7287"/>
                    <a:pt x="21461" y="9287"/>
                  </a:cubicBezTo>
                  <a:cubicBezTo>
                    <a:pt x="21600" y="9821"/>
                    <a:pt x="21600" y="10487"/>
                    <a:pt x="21461" y="11021"/>
                  </a:cubicBezTo>
                  <a:cubicBezTo>
                    <a:pt x="19928" y="15954"/>
                    <a:pt x="17141" y="19554"/>
                    <a:pt x="11566" y="21021"/>
                  </a:cubicBezTo>
                  <a:cubicBezTo>
                    <a:pt x="9337" y="21554"/>
                    <a:pt x="7246" y="21287"/>
                    <a:pt x="5435" y="20354"/>
                  </a:cubicBezTo>
                  <a:cubicBezTo>
                    <a:pt x="1951" y="18754"/>
                    <a:pt x="139" y="16087"/>
                    <a:pt x="0" y="13021"/>
                  </a:cubicBezTo>
                  <a:close/>
                  <a:moveTo>
                    <a:pt x="15747" y="9154"/>
                  </a:moveTo>
                  <a:cubicBezTo>
                    <a:pt x="15468" y="7954"/>
                    <a:pt x="15329" y="7021"/>
                    <a:pt x="14493" y="6087"/>
                  </a:cubicBezTo>
                  <a:cubicBezTo>
                    <a:pt x="13239" y="4754"/>
                    <a:pt x="10452" y="3954"/>
                    <a:pt x="8640" y="4621"/>
                  </a:cubicBezTo>
                  <a:cubicBezTo>
                    <a:pt x="7943" y="4887"/>
                    <a:pt x="7525" y="5421"/>
                    <a:pt x="7525" y="6087"/>
                  </a:cubicBezTo>
                  <a:cubicBezTo>
                    <a:pt x="7525" y="7421"/>
                    <a:pt x="6828" y="8354"/>
                    <a:pt x="6271" y="9554"/>
                  </a:cubicBezTo>
                  <a:cubicBezTo>
                    <a:pt x="5714" y="10621"/>
                    <a:pt x="5295" y="11687"/>
                    <a:pt x="5156" y="12754"/>
                  </a:cubicBezTo>
                  <a:cubicBezTo>
                    <a:pt x="4738" y="15421"/>
                    <a:pt x="6968" y="17021"/>
                    <a:pt x="9615" y="16354"/>
                  </a:cubicBezTo>
                  <a:cubicBezTo>
                    <a:pt x="11288" y="15954"/>
                    <a:pt x="12542" y="15287"/>
                    <a:pt x="13378" y="13687"/>
                  </a:cubicBezTo>
                  <a:cubicBezTo>
                    <a:pt x="13657" y="13021"/>
                    <a:pt x="14354" y="12487"/>
                    <a:pt x="14632" y="11821"/>
                  </a:cubicBezTo>
                  <a:cubicBezTo>
                    <a:pt x="15190" y="10887"/>
                    <a:pt x="15468" y="9954"/>
                    <a:pt x="15747" y="9154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9EA8EE3-6D5A-4053-99E4-DD666AC800A4}"/>
                </a:ext>
              </a:extLst>
            </p:cNvPr>
            <p:cNvSpPr/>
            <p:nvPr/>
          </p:nvSpPr>
          <p:spPr>
            <a:xfrm>
              <a:off x="1003300" y="4241800"/>
              <a:ext cx="208349" cy="199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extrusionOk="0">
                  <a:moveTo>
                    <a:pt x="21476" y="7292"/>
                  </a:moveTo>
                  <a:cubicBezTo>
                    <a:pt x="20821" y="9631"/>
                    <a:pt x="20298" y="12107"/>
                    <a:pt x="17680" y="12795"/>
                  </a:cubicBezTo>
                  <a:cubicBezTo>
                    <a:pt x="16371" y="13208"/>
                    <a:pt x="15585" y="14033"/>
                    <a:pt x="15192" y="15271"/>
                  </a:cubicBezTo>
                  <a:cubicBezTo>
                    <a:pt x="14800" y="16510"/>
                    <a:pt x="14276" y="17748"/>
                    <a:pt x="13883" y="19124"/>
                  </a:cubicBezTo>
                  <a:cubicBezTo>
                    <a:pt x="13229" y="20775"/>
                    <a:pt x="12051" y="21600"/>
                    <a:pt x="10349" y="21600"/>
                  </a:cubicBezTo>
                  <a:cubicBezTo>
                    <a:pt x="8909" y="21600"/>
                    <a:pt x="7600" y="21050"/>
                    <a:pt x="6945" y="19674"/>
                  </a:cubicBezTo>
                  <a:cubicBezTo>
                    <a:pt x="6421" y="18573"/>
                    <a:pt x="5898" y="17335"/>
                    <a:pt x="5767" y="16097"/>
                  </a:cubicBezTo>
                  <a:cubicBezTo>
                    <a:pt x="5505" y="14583"/>
                    <a:pt x="4981" y="13758"/>
                    <a:pt x="3672" y="13483"/>
                  </a:cubicBezTo>
                  <a:cubicBezTo>
                    <a:pt x="3541" y="13483"/>
                    <a:pt x="3541" y="13483"/>
                    <a:pt x="3411" y="13345"/>
                  </a:cubicBezTo>
                  <a:cubicBezTo>
                    <a:pt x="1578" y="12657"/>
                    <a:pt x="-124" y="11557"/>
                    <a:pt x="7" y="9355"/>
                  </a:cubicBezTo>
                  <a:cubicBezTo>
                    <a:pt x="7" y="6741"/>
                    <a:pt x="1054" y="4540"/>
                    <a:pt x="3411" y="3439"/>
                  </a:cubicBezTo>
                  <a:cubicBezTo>
                    <a:pt x="3934" y="3164"/>
                    <a:pt x="4458" y="3027"/>
                    <a:pt x="4981" y="2889"/>
                  </a:cubicBezTo>
                  <a:cubicBezTo>
                    <a:pt x="6291" y="2614"/>
                    <a:pt x="7600" y="2339"/>
                    <a:pt x="8516" y="1101"/>
                  </a:cubicBezTo>
                  <a:cubicBezTo>
                    <a:pt x="8778" y="825"/>
                    <a:pt x="9171" y="550"/>
                    <a:pt x="9563" y="550"/>
                  </a:cubicBezTo>
                  <a:cubicBezTo>
                    <a:pt x="10872" y="275"/>
                    <a:pt x="12312" y="0"/>
                    <a:pt x="13621" y="0"/>
                  </a:cubicBezTo>
                  <a:cubicBezTo>
                    <a:pt x="14538" y="0"/>
                    <a:pt x="15716" y="0"/>
                    <a:pt x="16371" y="550"/>
                  </a:cubicBezTo>
                  <a:cubicBezTo>
                    <a:pt x="18203" y="1789"/>
                    <a:pt x="20036" y="3302"/>
                    <a:pt x="20952" y="5503"/>
                  </a:cubicBezTo>
                  <a:cubicBezTo>
                    <a:pt x="21214" y="6054"/>
                    <a:pt x="21345" y="6741"/>
                    <a:pt x="21476" y="7292"/>
                  </a:cubicBezTo>
                  <a:close/>
                  <a:moveTo>
                    <a:pt x="13098" y="4265"/>
                  </a:moveTo>
                  <a:cubicBezTo>
                    <a:pt x="12836" y="4265"/>
                    <a:pt x="12181" y="4403"/>
                    <a:pt x="11658" y="4678"/>
                  </a:cubicBezTo>
                  <a:cubicBezTo>
                    <a:pt x="11396" y="4678"/>
                    <a:pt x="11265" y="4815"/>
                    <a:pt x="11003" y="4953"/>
                  </a:cubicBezTo>
                  <a:cubicBezTo>
                    <a:pt x="9301" y="5778"/>
                    <a:pt x="7469" y="6604"/>
                    <a:pt x="5767" y="7429"/>
                  </a:cubicBezTo>
                  <a:cubicBezTo>
                    <a:pt x="5374" y="7567"/>
                    <a:pt x="4981" y="7980"/>
                    <a:pt x="4720" y="8392"/>
                  </a:cubicBezTo>
                  <a:cubicBezTo>
                    <a:pt x="4458" y="9080"/>
                    <a:pt x="5112" y="9355"/>
                    <a:pt x="5505" y="9768"/>
                  </a:cubicBezTo>
                  <a:cubicBezTo>
                    <a:pt x="6683" y="10594"/>
                    <a:pt x="7731" y="11282"/>
                    <a:pt x="8909" y="12107"/>
                  </a:cubicBezTo>
                  <a:cubicBezTo>
                    <a:pt x="9825" y="12795"/>
                    <a:pt x="10480" y="12795"/>
                    <a:pt x="11003" y="11969"/>
                  </a:cubicBezTo>
                  <a:cubicBezTo>
                    <a:pt x="12051" y="10456"/>
                    <a:pt x="13360" y="9493"/>
                    <a:pt x="14800" y="8530"/>
                  </a:cubicBezTo>
                  <a:cubicBezTo>
                    <a:pt x="16109" y="7704"/>
                    <a:pt x="16501" y="6604"/>
                    <a:pt x="16109" y="5641"/>
                  </a:cubicBezTo>
                  <a:cubicBezTo>
                    <a:pt x="15847" y="4678"/>
                    <a:pt x="15061" y="4265"/>
                    <a:pt x="13098" y="4265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61843DDF-068D-46E4-A84C-C940C2A6EE5C}"/>
                </a:ext>
              </a:extLst>
            </p:cNvPr>
            <p:cNvSpPr/>
            <p:nvPr/>
          </p:nvSpPr>
          <p:spPr>
            <a:xfrm>
              <a:off x="1028700" y="4762499"/>
              <a:ext cx="187958" cy="164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1" h="21319" extrusionOk="0">
                  <a:moveTo>
                    <a:pt x="14198" y="21314"/>
                  </a:moveTo>
                  <a:cubicBezTo>
                    <a:pt x="13769" y="21149"/>
                    <a:pt x="12767" y="20819"/>
                    <a:pt x="12052" y="20160"/>
                  </a:cubicBezTo>
                  <a:cubicBezTo>
                    <a:pt x="10478" y="18841"/>
                    <a:pt x="8905" y="18346"/>
                    <a:pt x="6902" y="18841"/>
                  </a:cubicBezTo>
                  <a:cubicBezTo>
                    <a:pt x="6044" y="19006"/>
                    <a:pt x="5186" y="19006"/>
                    <a:pt x="4327" y="18841"/>
                  </a:cubicBezTo>
                  <a:cubicBezTo>
                    <a:pt x="1753" y="18346"/>
                    <a:pt x="322" y="16368"/>
                    <a:pt x="36" y="13564"/>
                  </a:cubicBezTo>
                  <a:cubicBezTo>
                    <a:pt x="-250" y="10597"/>
                    <a:pt x="1180" y="7464"/>
                    <a:pt x="3469" y="6804"/>
                  </a:cubicBezTo>
                  <a:cubicBezTo>
                    <a:pt x="5186" y="6310"/>
                    <a:pt x="6473" y="5320"/>
                    <a:pt x="7761" y="4166"/>
                  </a:cubicBezTo>
                  <a:cubicBezTo>
                    <a:pt x="9334" y="2847"/>
                    <a:pt x="11194" y="1693"/>
                    <a:pt x="12910" y="539"/>
                  </a:cubicBezTo>
                  <a:cubicBezTo>
                    <a:pt x="13482" y="209"/>
                    <a:pt x="14055" y="-121"/>
                    <a:pt x="14627" y="44"/>
                  </a:cubicBezTo>
                  <a:cubicBezTo>
                    <a:pt x="16916" y="703"/>
                    <a:pt x="19204" y="1528"/>
                    <a:pt x="20635" y="3836"/>
                  </a:cubicBezTo>
                  <a:cubicBezTo>
                    <a:pt x="21207" y="4826"/>
                    <a:pt x="21350" y="5650"/>
                    <a:pt x="20921" y="6969"/>
                  </a:cubicBezTo>
                  <a:cubicBezTo>
                    <a:pt x="19920" y="9277"/>
                    <a:pt x="19204" y="11751"/>
                    <a:pt x="19633" y="14554"/>
                  </a:cubicBezTo>
                  <a:cubicBezTo>
                    <a:pt x="20206" y="17522"/>
                    <a:pt x="17202" y="21479"/>
                    <a:pt x="14198" y="21314"/>
                  </a:cubicBezTo>
                  <a:close/>
                  <a:moveTo>
                    <a:pt x="15056" y="7299"/>
                  </a:moveTo>
                  <a:cubicBezTo>
                    <a:pt x="14913" y="6804"/>
                    <a:pt x="14770" y="6145"/>
                    <a:pt x="14484" y="5980"/>
                  </a:cubicBezTo>
                  <a:cubicBezTo>
                    <a:pt x="14198" y="5815"/>
                    <a:pt x="13482" y="5980"/>
                    <a:pt x="13053" y="6145"/>
                  </a:cubicBezTo>
                  <a:cubicBezTo>
                    <a:pt x="12767" y="6145"/>
                    <a:pt x="12624" y="6475"/>
                    <a:pt x="12481" y="6639"/>
                  </a:cubicBezTo>
                  <a:cubicBezTo>
                    <a:pt x="10622" y="8453"/>
                    <a:pt x="8762" y="9937"/>
                    <a:pt x="6473" y="10926"/>
                  </a:cubicBezTo>
                  <a:cubicBezTo>
                    <a:pt x="6044" y="11091"/>
                    <a:pt x="5758" y="11421"/>
                    <a:pt x="5329" y="11751"/>
                  </a:cubicBezTo>
                  <a:cubicBezTo>
                    <a:pt x="5186" y="11916"/>
                    <a:pt x="5043" y="12410"/>
                    <a:pt x="5186" y="12575"/>
                  </a:cubicBezTo>
                  <a:cubicBezTo>
                    <a:pt x="5329" y="12740"/>
                    <a:pt x="5615" y="13070"/>
                    <a:pt x="5758" y="12905"/>
                  </a:cubicBezTo>
                  <a:cubicBezTo>
                    <a:pt x="6473" y="12740"/>
                    <a:pt x="7188" y="12575"/>
                    <a:pt x="7761" y="12245"/>
                  </a:cubicBezTo>
                  <a:cubicBezTo>
                    <a:pt x="8762" y="11586"/>
                    <a:pt x="9763" y="11751"/>
                    <a:pt x="10765" y="12410"/>
                  </a:cubicBezTo>
                  <a:cubicBezTo>
                    <a:pt x="11194" y="12740"/>
                    <a:pt x="11766" y="12905"/>
                    <a:pt x="12195" y="13235"/>
                  </a:cubicBezTo>
                  <a:cubicBezTo>
                    <a:pt x="12910" y="13565"/>
                    <a:pt x="13769" y="14389"/>
                    <a:pt x="14198" y="14059"/>
                  </a:cubicBezTo>
                  <a:cubicBezTo>
                    <a:pt x="15199" y="13565"/>
                    <a:pt x="14341" y="12245"/>
                    <a:pt x="14341" y="11421"/>
                  </a:cubicBezTo>
                  <a:cubicBezTo>
                    <a:pt x="14341" y="10762"/>
                    <a:pt x="14484" y="10267"/>
                    <a:pt x="14484" y="9607"/>
                  </a:cubicBezTo>
                  <a:cubicBezTo>
                    <a:pt x="14770" y="8948"/>
                    <a:pt x="14913" y="8123"/>
                    <a:pt x="15056" y="7299"/>
                  </a:cubicBezTo>
                  <a:close/>
                </a:path>
              </a:pathLst>
            </a:custGeom>
            <a:grpFill/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sz="3000">
                <a:solidFill>
                  <a:srgbClr val="FFFFFF"/>
                </a:solidFill>
              </a:endParaRPr>
            </a:p>
          </p:txBody>
        </p:sp>
      </p:grpSp>
      <p:sp>
        <p:nvSpPr>
          <p:cNvPr id="83" name="Title 1"/>
          <p:cNvSpPr>
            <a:spLocks noGrp="1"/>
          </p:cNvSpPr>
          <p:nvPr>
            <p:ph type="ctrTitle"/>
          </p:nvPr>
        </p:nvSpPr>
        <p:spPr>
          <a:xfrm>
            <a:off x="4847237" y="1260172"/>
            <a:ext cx="3971839" cy="348749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1"/>
                </a:solidFill>
                <a:latin typeface="Gochi Hand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" name="Subtitle 2"/>
          <p:cNvSpPr>
            <a:spLocks noGrp="1"/>
          </p:cNvSpPr>
          <p:nvPr>
            <p:ph type="subTitle" idx="1"/>
          </p:nvPr>
        </p:nvSpPr>
        <p:spPr>
          <a:xfrm>
            <a:off x="9148589" y="2988646"/>
            <a:ext cx="1627931" cy="1736498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2"/>
                </a:solidFill>
                <a:latin typeface="Gochi Hand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8" name="Date Placeholder 3">
            <a:extLst>
              <a:ext uri="{FF2B5EF4-FFF2-40B4-BE49-F238E27FC236}">
                <a16:creationId xmlns:a16="http://schemas.microsoft.com/office/drawing/2014/main" id="{58F1E397-D691-4DAD-9441-8C5DC560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3913" y="6356350"/>
            <a:ext cx="145573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r>
              <a:rPr lang="en-US"/>
              <a:t>Your Date Here</a:t>
            </a:r>
            <a:endParaRPr lang="en-US" dirty="0"/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7B5AD406-7F36-4465-A580-0163D4869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6356350"/>
            <a:ext cx="3867150" cy="3651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r>
              <a:rPr lang="en-US"/>
              <a:t>Your Footer Here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A1F62C0A-6C06-4839-B2A4-DAD0D81A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7338" y="6356350"/>
            <a:ext cx="904875" cy="365125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  <a:latin typeface="Gochi Hand" pitchFamily="2" charset="77"/>
              </a:defRPr>
            </a:lvl1pPr>
          </a:lstStyle>
          <a:p>
            <a:pPr>
              <a:defRPr/>
            </a:pPr>
            <a:fld id="{79267346-CA84-4EC8-AD8E-0CEFBE2D8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3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4" name="arrow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11359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87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sz="half" idx="13"/>
          </p:nvPr>
        </p:nvSpPr>
        <p:spPr>
          <a:xfrm>
            <a:off x="2664531" y="1009705"/>
            <a:ext cx="6858003" cy="34307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2416969" y="4400103"/>
            <a:ext cx="7358063" cy="750094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416969" y="5156895"/>
            <a:ext cx="7358063" cy="596057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6956688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2416969" y="2558356"/>
            <a:ext cx="7358063" cy="1741289"/>
          </a:xfrm>
          <a:prstGeom prst="rect">
            <a:avLst/>
          </a:prstGeom>
        </p:spPr>
        <p:txBody>
          <a:bodyPr anchor="ctr"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421406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13"/>
          </p:nvPr>
        </p:nvSpPr>
        <p:spPr>
          <a:xfrm>
            <a:off x="3115717" y="1180951"/>
            <a:ext cx="8719840" cy="43599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2193726" y="1192113"/>
            <a:ext cx="3750469" cy="2102941"/>
          </a:xfrm>
          <a:prstGeom prst="rect">
            <a:avLst/>
          </a:prstGeom>
        </p:spPr>
        <p:txBody>
          <a:bodyPr/>
          <a:lstStyle>
            <a:lvl1pPr>
              <a:defRPr sz="4219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193726" y="3348633"/>
            <a:ext cx="3750469" cy="2169914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694965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xfrm>
            <a:off x="2193727" y="991195"/>
            <a:ext cx="7804547" cy="1138535"/>
          </a:xfrm>
          <a:prstGeom prst="rect">
            <a:avLst/>
          </a:prstGeom>
        </p:spPr>
        <p:txBody>
          <a:bodyPr anchor="ctr"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83180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xfrm>
            <a:off x="2193727" y="991195"/>
            <a:ext cx="7804547" cy="1138535"/>
          </a:xfrm>
          <a:prstGeom prst="rect">
            <a:avLst/>
          </a:prstGeom>
        </p:spPr>
        <p:txBody>
          <a:bodyPr anchor="ctr"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2193727" y="2223493"/>
            <a:ext cx="7804547" cy="3315146"/>
          </a:xfrm>
          <a:prstGeom prst="rect">
            <a:avLst/>
          </a:prstGeom>
        </p:spPr>
        <p:txBody>
          <a:bodyPr anchor="ctr"/>
          <a:lstStyle>
            <a:lvl1pPr marL="292994" indent="-292994" algn="r">
              <a:spcBef>
                <a:spcPts val="2953"/>
              </a:spcBef>
              <a:buSzPct val="145000"/>
              <a:buChar char="•"/>
              <a:defRPr sz="2109"/>
            </a:lvl1pPr>
            <a:lvl2pPr marL="605522" indent="-292994" algn="r">
              <a:spcBef>
                <a:spcPts val="2953"/>
              </a:spcBef>
              <a:buSzPct val="145000"/>
              <a:buChar char="•"/>
              <a:defRPr sz="2109"/>
            </a:lvl2pPr>
            <a:lvl3pPr marL="918050" indent="-292994" algn="r">
              <a:spcBef>
                <a:spcPts val="2953"/>
              </a:spcBef>
              <a:buSzPct val="145000"/>
              <a:buChar char="•"/>
              <a:defRPr sz="2109"/>
            </a:lvl3pPr>
            <a:lvl4pPr marL="1230578" indent="-292994" algn="r">
              <a:spcBef>
                <a:spcPts val="2953"/>
              </a:spcBef>
              <a:buSzPct val="145000"/>
              <a:buChar char="•"/>
              <a:defRPr sz="2109"/>
            </a:lvl4pPr>
            <a:lvl5pPr marL="1543106" indent="-292994" algn="r">
              <a:spcBef>
                <a:spcPts val="2953"/>
              </a:spcBef>
              <a:buSzPct val="145000"/>
              <a:buChar char="•"/>
              <a:defRPr sz="2109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733525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sz="half" idx="13"/>
          </p:nvPr>
        </p:nvSpPr>
        <p:spPr>
          <a:xfrm>
            <a:off x="4397126" y="2221259"/>
            <a:ext cx="6630294" cy="33151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xfrm>
            <a:off x="2193727" y="991195"/>
            <a:ext cx="7804547" cy="1138535"/>
          </a:xfrm>
          <a:prstGeom prst="rect">
            <a:avLst/>
          </a:prstGeom>
        </p:spPr>
        <p:txBody>
          <a:bodyPr anchor="ctr"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193726" y="2223493"/>
            <a:ext cx="3750469" cy="3315146"/>
          </a:xfrm>
          <a:prstGeom prst="rect">
            <a:avLst/>
          </a:prstGeom>
        </p:spPr>
        <p:txBody>
          <a:bodyPr anchor="ctr"/>
          <a:lstStyle>
            <a:lvl1pPr marL="223872" indent="-223872" algn="r">
              <a:spcBef>
                <a:spcPts val="2250"/>
              </a:spcBef>
              <a:buSzPct val="145000"/>
              <a:buChar char="•"/>
              <a:defRPr sz="1828"/>
            </a:lvl1pPr>
            <a:lvl2pPr marL="464965" indent="-223872" algn="r">
              <a:spcBef>
                <a:spcPts val="2250"/>
              </a:spcBef>
              <a:buSzPct val="145000"/>
              <a:buChar char="•"/>
              <a:defRPr sz="1828"/>
            </a:lvl2pPr>
            <a:lvl3pPr marL="706058" indent="-223872" algn="r">
              <a:spcBef>
                <a:spcPts val="2250"/>
              </a:spcBef>
              <a:buSzPct val="145000"/>
              <a:buChar char="•"/>
              <a:defRPr sz="1828"/>
            </a:lvl3pPr>
            <a:lvl4pPr marL="947151" indent="-223872" algn="r">
              <a:spcBef>
                <a:spcPts val="2250"/>
              </a:spcBef>
              <a:buSzPct val="145000"/>
              <a:buChar char="•"/>
              <a:defRPr sz="1828"/>
            </a:lvl4pPr>
            <a:lvl5pPr marL="1188244" indent="-223872" algn="r">
              <a:spcBef>
                <a:spcPts val="2250"/>
              </a:spcBef>
              <a:buSzPct val="145000"/>
              <a:buChar char="•"/>
              <a:defRPr sz="1828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13132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2193727" y="1526977"/>
            <a:ext cx="7804547" cy="3804047"/>
          </a:xfrm>
          <a:prstGeom prst="rect">
            <a:avLst/>
          </a:prstGeom>
        </p:spPr>
        <p:txBody>
          <a:bodyPr anchor="ctr"/>
          <a:lstStyle>
            <a:lvl1pPr marL="292994" indent="-292994" algn="r">
              <a:spcBef>
                <a:spcPts val="2953"/>
              </a:spcBef>
              <a:buSzPct val="145000"/>
              <a:buChar char="•"/>
              <a:defRPr sz="2109"/>
            </a:lvl1pPr>
            <a:lvl2pPr marL="605522" indent="-292994" algn="r">
              <a:spcBef>
                <a:spcPts val="2953"/>
              </a:spcBef>
              <a:buSzPct val="145000"/>
              <a:buChar char="•"/>
              <a:defRPr sz="2109"/>
            </a:lvl2pPr>
            <a:lvl3pPr marL="918050" indent="-292994" algn="r">
              <a:spcBef>
                <a:spcPts val="2953"/>
              </a:spcBef>
              <a:buSzPct val="145000"/>
              <a:buChar char="•"/>
              <a:defRPr sz="2109"/>
            </a:lvl3pPr>
            <a:lvl4pPr marL="1230578" indent="-292994" algn="r">
              <a:spcBef>
                <a:spcPts val="2953"/>
              </a:spcBef>
              <a:buSzPct val="145000"/>
              <a:buChar char="•"/>
              <a:defRPr sz="2109"/>
            </a:lvl4pPr>
            <a:lvl5pPr marL="1543106" indent="-292994" algn="r">
              <a:spcBef>
                <a:spcPts val="2953"/>
              </a:spcBef>
              <a:buSzPct val="145000"/>
              <a:buChar char="•"/>
              <a:defRPr sz="2109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7665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13"/>
          </p:nvPr>
        </p:nvSpPr>
        <p:spPr>
          <a:xfrm>
            <a:off x="6221016" y="3509367"/>
            <a:ext cx="4257245" cy="212973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14"/>
          </p:nvPr>
        </p:nvSpPr>
        <p:spPr>
          <a:xfrm>
            <a:off x="6096000" y="1326059"/>
            <a:ext cx="4125516" cy="20627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15"/>
          </p:nvPr>
        </p:nvSpPr>
        <p:spPr>
          <a:xfrm>
            <a:off x="-145851" y="1326059"/>
            <a:ext cx="8425160" cy="42125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400186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13"/>
          </p:nvPr>
        </p:nvSpPr>
        <p:spPr>
          <a:xfrm>
            <a:off x="2416969" y="4212580"/>
            <a:ext cx="7358063" cy="33656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687" i="1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14"/>
          </p:nvPr>
        </p:nvSpPr>
        <p:spPr>
          <a:xfrm>
            <a:off x="2416969" y="3057390"/>
            <a:ext cx="7358063" cy="421751"/>
          </a:xfrm>
          <a:prstGeom prst="rect">
            <a:avLst/>
          </a:prstGeom>
        </p:spPr>
        <p:txBody>
          <a:bodyPr anchor="ctr">
            <a:spAutoFit/>
          </a:bodyPr>
          <a:lstStyle>
            <a:lvl1pPr>
              <a:defRPr sz="225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508148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13"/>
          </p:nvPr>
        </p:nvSpPr>
        <p:spPr>
          <a:xfrm>
            <a:off x="856135" y="857250"/>
            <a:ext cx="10479732" cy="52439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049872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9796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8817" y="5759649"/>
            <a:ext cx="234038" cy="22839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56999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033B2-6347-4C72-8B9A-D12D9EDF8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0DC1AA-7FAA-4822-BF18-0ECC5D196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1808E-108F-4FB9-960D-3FC027501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6A908-072C-42EC-AD5D-8B6A4BFF1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E0D5C-BD83-4FEF-9EEB-664CBE6D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3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EDB9E-B80D-4B0D-B069-7362C317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D031-2259-4BB2-8A67-21BB6A1C2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0CE6E-5BCE-4E81-AE3D-6D54C0DEE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7C7C9-C404-4907-AF88-773C66D05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147C2-FCAE-4E48-9BC6-9DDAA2E85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11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8740A-93C0-4FE5-963A-FC304D26C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A2F8C8-480E-4BBE-BA88-0E2D5F74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0A5DB-9A7E-4491-904C-FD9DE3A1E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C5E89-8334-4E8C-96AB-C643E6B5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95B76-162E-4216-B6A6-5A79DD68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03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AFF71-9433-4CE2-A81A-0334B0DC0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2FB646-A7DA-4906-B1A8-CC3F2BDF7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EC8B2-5909-4674-A508-32C852DF4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00A18-B101-4049-94B3-ABF1E044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C290B-1A74-4806-B34E-46B309374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0A555-817C-4027-94A9-61294897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4631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44F75-841D-4BFF-8432-C392E7757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8B2BA-0C82-48E9-BBE7-CC5F878CC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48CE2-E9B8-4C45-9391-4E8F4C0D36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DB09F-9668-47FD-A329-29D59B2D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0D5B2-EFDE-4E6F-AE04-D50865568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790F71-4203-4A17-9EE0-F1B134F32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2C4037-0443-4E52-9F0C-A8B876C2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527CD-7B69-4083-83A6-2FD6CAC1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95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312B9-11D8-4A2B-AEE0-13115230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4184C-B1F0-4403-BD11-A1DF3162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68B312-02BE-4CCD-83AF-45000179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E289B3-5FFB-45EE-AFFA-E868052DF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17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729313-7161-48E3-8CB0-B68584F8B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7BB5E1-3EBD-4A29-84C6-D0224272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6119F-A2DF-46AA-BBEB-CED77456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958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92881-70D3-421E-93D8-6A993889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B87D0-BACD-470F-AD83-44F8BF3EE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5FC8C-1D95-42E6-BCF2-B3774242B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B9397A-5B8C-4862-865C-3692DC650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6EDE4-DD7D-4856-B36F-858B5BFCD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B9805-647A-4E02-B763-9A3B581C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873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8B252-EBAC-4022-A128-F1B05C9B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45B88D-A2D0-447F-A3B7-C337F40CA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94F37-B5BF-4126-B222-B87FA2404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30CDC-6406-461D-8FD1-E1E8B1D73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7B609-66DC-4704-AB39-B7559D55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AD48D-9F5B-4273-A1D5-973CC8E0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896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898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C951F-1A9C-4FE3-8C4E-D9C46515B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8964B1-CFE8-44F6-8C14-687E2DF77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0C21B-583F-40FA-BAA5-E299550D8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7C618-0E06-4831-ADC1-828058B82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3734F-AE06-453E-82FA-9F0C48E6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6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68EE4-41C4-44BD-A8A9-1D7E68354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1562A-198B-4152-B580-79446F385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AD35B-3ED0-47A7-A8D7-1CBF0E179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E0F9A-5DFA-476D-9089-26FB39E2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FBD2F-BE7F-46C4-B95C-324B5E140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147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" name="arrow.wav"/>
          </p:stSnd>
        </p:sndAc>
      </p:transition>
    </mc:Choice>
    <mc:Fallback xmlns="">
      <p:transition>
        <p:sndAc>
          <p:stSnd>
            <p:snd r:embed="rId3" name="arrow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01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4225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4258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6055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ar-SA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0534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1845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8633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26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3451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701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2234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4514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262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828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311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236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6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47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32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727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4976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2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10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52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4745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202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959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18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207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94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6.xml"/><Relationship Id="rId55" Type="http://schemas.openxmlformats.org/officeDocument/2006/relationships/audio" Target="../media/audio1.wav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audio" Target="../media/audio1.wav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63" Type="http://schemas.openxmlformats.org/officeDocument/2006/relationships/audio" Target="../media/audio1.wav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audio" Target="../media/audio2.wav"/><Relationship Id="rId26" Type="http://schemas.openxmlformats.org/officeDocument/2006/relationships/audio" Target="NUL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audio" Target="../media/audio3.wav"/><Relationship Id="rId10" Type="http://schemas.openxmlformats.org/officeDocument/2006/relationships/slideLayout" Target="../slideLayouts/slideLayout92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7264F-F5C1-4F83-A296-CBED23B1A934}" type="datetimeFigureOut">
              <a:rPr lang="en-US" smtClean="0"/>
              <a:t>6/12/2023</a:t>
            </a:fld>
            <a:endParaRPr lang="en-US" dirty="0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D2F73-4264-40EF-B772-28851AB3847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6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6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BC2F6D4-5D4A-4C8B-AD03-581836A98F2D}"/>
              </a:ext>
            </a:extLst>
          </p:cNvPr>
          <p:cNvSpPr/>
          <p:nvPr/>
        </p:nvSpPr>
        <p:spPr>
          <a:xfrm>
            <a:off x="243418" y="182564"/>
            <a:ext cx="11705167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E35E75CF-5FF1-4E50-B206-1DF7E9A406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1" y="609601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KW"/>
              <a:t>انقر لتحرير نمط عنوان الشكل الرئيسي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37CEC412-FEC0-4ECB-A263-0B80542F3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057400"/>
            <a:ext cx="987213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KW"/>
              <a:t>انقر لتحرير أنماط نص الشكل الرئيسي</a:t>
            </a:r>
          </a:p>
          <a:p>
            <a:pPr lvl="1"/>
            <a:r>
              <a:rPr lang="ar-SA" altLang="ar-KW"/>
              <a:t>المستوى الثاني</a:t>
            </a:r>
          </a:p>
          <a:p>
            <a:pPr lvl="2"/>
            <a:r>
              <a:rPr lang="ar-SA" altLang="ar-KW"/>
              <a:t>المستوى الثالث</a:t>
            </a:r>
          </a:p>
          <a:p>
            <a:pPr lvl="3"/>
            <a:r>
              <a:rPr lang="ar-SA" altLang="ar-KW"/>
              <a:t>المستوى الرابع</a:t>
            </a:r>
          </a:p>
          <a:p>
            <a:pPr lvl="4"/>
            <a:r>
              <a:rPr lang="ar-SA" altLang="ar-KW"/>
              <a:t>المستوى الخامس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8EB53-1849-405B-BC2D-8B5460EBB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00" y="6224589"/>
            <a:ext cx="2328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61691-EC56-41AE-A34B-CB91D8984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700" y="6224589"/>
            <a:ext cx="4718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97D62-2F41-4AB6-B363-63C0218B5C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0268" y="6224589"/>
            <a:ext cx="17060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accent1"/>
                </a:solidFill>
              </a:defRPr>
            </a:lvl1pPr>
          </a:lstStyle>
          <a:p>
            <a:fld id="{D32D49CC-0BC6-41C1-9CD9-AA48F88573FD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92383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Arial" panose="020B0604020202020204" pitchFamily="34" charset="0"/>
        </a:defRPr>
      </a:lvl1pPr>
      <a:lvl2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  <a:cs typeface="Arial" panose="020B0604020202020204" pitchFamily="34" charset="0"/>
        </a:defRPr>
      </a:lvl2pPr>
      <a:lvl3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  <a:cs typeface="Arial" panose="020B0604020202020204" pitchFamily="34" charset="0"/>
        </a:defRPr>
      </a:lvl3pPr>
      <a:lvl4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  <a:cs typeface="Arial" panose="020B0604020202020204" pitchFamily="34" charset="0"/>
        </a:defRPr>
      </a:lvl4pPr>
      <a:lvl5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  <a:cs typeface="Arial" panose="020B0604020202020204" pitchFamily="34" charset="0"/>
        </a:defRPr>
      </a:lvl5pPr>
      <a:lvl6pPr marL="457200" algn="l" defTabSz="685800" rtl="1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  <a:cs typeface="Arial" panose="020B0604020202020204" pitchFamily="34" charset="0"/>
        </a:defRPr>
      </a:lvl6pPr>
      <a:lvl7pPr marL="914400" algn="l" defTabSz="685800" rtl="1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  <a:cs typeface="Arial" panose="020B0604020202020204" pitchFamily="34" charset="0"/>
        </a:defRPr>
      </a:lvl7pPr>
      <a:lvl8pPr marL="1371600" algn="l" defTabSz="685800" rtl="1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  <a:cs typeface="Arial" panose="020B0604020202020204" pitchFamily="34" charset="0"/>
        </a:defRPr>
      </a:lvl8pPr>
      <a:lvl9pPr marL="1828800" algn="l" defTabSz="685800" rtl="1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ambria" panose="02040503050406030204" pitchFamily="18" charset="0"/>
          <a:cs typeface="Arial" panose="020B0604020202020204" pitchFamily="34" charset="0"/>
        </a:defRPr>
      </a:lvl9pPr>
    </p:titleStyle>
    <p:bodyStyle>
      <a:lvl1pPr marL="171450" indent="-136525" algn="r" defTabSz="685800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1pPr>
      <a:lvl2pPr marL="342900" indent="-136525" algn="r" defTabSz="685800" rtl="1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2pPr>
      <a:lvl3pPr marL="547688" indent="-136525" algn="r" defTabSz="685800" rtl="1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3pPr>
      <a:lvl4pPr marL="754063" indent="-136525" algn="r" defTabSz="685800" rtl="1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4pPr>
      <a:lvl5pPr marL="919163" indent="-136525" algn="r" defTabSz="685800" rtl="1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Arial" panose="020B0604020202020204" pitchFamily="34" charset="0"/>
        </a:defRPr>
      </a:lvl5pPr>
      <a:lvl6pPr marL="11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13C6D-C69A-4257-90D6-1832E61858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50901-1BF4-4169-AAA1-8B5B5D9695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9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  <p:sndAc>
          <p:stSnd>
            <p:snd r:embed="rId14" name="breeze.wav"/>
          </p:stSnd>
        </p:sndAc>
      </p:transition>
    </mc:Choice>
    <mc:Fallback xmlns="">
      <p:transition spd="slow">
        <p:fade/>
        <p:sndAc>
          <p:stSnd>
            <p:snd r:embed="rId55" name="breeze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99DBA0-095F-4629-9761-3CBDAF151886}"/>
              </a:ext>
            </a:extLst>
          </p:cNvPr>
          <p:cNvSpPr/>
          <p:nvPr/>
        </p:nvSpPr>
        <p:spPr>
          <a:xfrm>
            <a:off x="243418" y="182564"/>
            <a:ext cx="11705167" cy="649287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9" name="Title Placeholder 1">
            <a:extLst>
              <a:ext uri="{FF2B5EF4-FFF2-40B4-BE49-F238E27FC236}">
                <a16:creationId xmlns:a16="http://schemas.microsoft.com/office/drawing/2014/main" id="{50A5CE1F-C88E-4ABD-ABB1-91DC835B64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43001" y="609601"/>
            <a:ext cx="9876367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KW"/>
              <a:t>انقر لتحرير نمط عنوان الشكل الرئيسي</a:t>
            </a:r>
          </a:p>
        </p:txBody>
      </p:sp>
      <p:sp>
        <p:nvSpPr>
          <p:cNvPr id="4100" name="Text Placeholder 2">
            <a:extLst>
              <a:ext uri="{FF2B5EF4-FFF2-40B4-BE49-F238E27FC236}">
                <a16:creationId xmlns:a16="http://schemas.microsoft.com/office/drawing/2014/main" id="{5247F4E6-6339-4D46-A3BB-FB5102D00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2057400"/>
            <a:ext cx="987213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KW"/>
              <a:t>انقر لتحرير أنماط نص الشكل الرئيسي</a:t>
            </a:r>
          </a:p>
          <a:p>
            <a:pPr lvl="1"/>
            <a:r>
              <a:rPr lang="ar-SA" altLang="ar-KW"/>
              <a:t>المستوى الثاني</a:t>
            </a:r>
          </a:p>
          <a:p>
            <a:pPr lvl="2"/>
            <a:r>
              <a:rPr lang="ar-SA" altLang="ar-KW"/>
              <a:t>المستوى الثالث</a:t>
            </a:r>
          </a:p>
          <a:p>
            <a:pPr lvl="3"/>
            <a:r>
              <a:rPr lang="ar-SA" altLang="ar-KW"/>
              <a:t>المستوى الرابع</a:t>
            </a:r>
          </a:p>
          <a:p>
            <a:pPr lvl="4"/>
            <a:r>
              <a:rPr lang="ar-SA" altLang="ar-KW"/>
              <a:t>المستوى الخامس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B5C26-A74F-4E2F-B861-F5CFD5612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43000" y="6224589"/>
            <a:ext cx="23283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F9F1B-9343-4DF8-BE48-4B006DE594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49700" y="6224589"/>
            <a:ext cx="4718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8118A-873D-41E3-9B8E-DCD716460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0268" y="6224589"/>
            <a:ext cx="17060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579B030B-137F-49F5-9E5D-74E4559C8463}" type="slidenum">
              <a:rPr lang="ar-SA" altLang="ar-KW"/>
              <a:pPr/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401851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 spd="slow">
    <p:fade/>
  </p:transition>
  <p:txStyles>
    <p:titleStyle>
      <a:lvl1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  <a:cs typeface="Tahoma" panose="020B0604030504040204" pitchFamily="34" charset="0"/>
        </a:defRPr>
      </a:lvl2pPr>
      <a:lvl3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  <a:cs typeface="Tahoma" panose="020B0604030504040204" pitchFamily="34" charset="0"/>
        </a:defRPr>
      </a:lvl3pPr>
      <a:lvl4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  <a:cs typeface="Tahoma" panose="020B0604030504040204" pitchFamily="34" charset="0"/>
        </a:defRPr>
      </a:lvl4pPr>
      <a:lvl5pPr algn="l" defTabSz="685800" rtl="1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  <a:cs typeface="Tahoma" panose="020B0604030504040204" pitchFamily="34" charset="0"/>
        </a:defRPr>
      </a:lvl5pPr>
      <a:lvl6pPr marL="457200" algn="l" defTabSz="685800" rtl="1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  <a:cs typeface="Tahoma" panose="020B0604030504040204" pitchFamily="34" charset="0"/>
        </a:defRPr>
      </a:lvl6pPr>
      <a:lvl7pPr marL="914400" algn="l" defTabSz="685800" rtl="1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  <a:cs typeface="Tahoma" panose="020B0604030504040204" pitchFamily="34" charset="0"/>
        </a:defRPr>
      </a:lvl7pPr>
      <a:lvl8pPr marL="1371600" algn="l" defTabSz="685800" rtl="1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  <a:cs typeface="Tahoma" panose="020B0604030504040204" pitchFamily="34" charset="0"/>
        </a:defRPr>
      </a:lvl8pPr>
      <a:lvl9pPr marL="1828800" algn="l" defTabSz="685800" rtl="1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Corbel" panose="020B0503020204020204" pitchFamily="34" charset="0"/>
          <a:cs typeface="Tahoma" panose="020B0604030504040204" pitchFamily="34" charset="0"/>
        </a:defRPr>
      </a:lvl9pPr>
    </p:titleStyle>
    <p:bodyStyle>
      <a:lvl1pPr marL="171450" indent="-136525" algn="r" defTabSz="685800" rtl="1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6525" algn="r" defTabSz="685800" rtl="1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kern="1200">
          <a:solidFill>
            <a:schemeClr val="accent1"/>
          </a:solidFill>
          <a:latin typeface="+mn-lt"/>
          <a:ea typeface="+mn-ea"/>
          <a:cs typeface="+mn-cs"/>
        </a:defRPr>
      </a:lvl2pPr>
      <a:lvl3pPr marL="547688" indent="-136525" algn="r" defTabSz="685800" rtl="1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063" indent="-136525" algn="r" defTabSz="685800" rtl="1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19163" indent="-136525" algn="r" defTabSz="685800" rtl="1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anose="020B0503020204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r" defTabSz="685800" rtl="1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AF9F7-FE37-441C-AAC5-25A418BD6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840B3A-4D59-4E4C-B05C-6BF4F2810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6C134-E22E-471C-8B9B-5DC052416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1B566-4CBF-475A-8EDF-9AC763F1EE94}" type="datetimeFigureOut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FAB8C7-BF60-4628-B1E8-F9F1821325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309A-A150-45C0-8B44-6102F8340B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619CE-5259-4FEF-8DFD-365764F1851C}" type="slidenum">
              <a:rPr kumimoji="0" lang="ar-A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A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00629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>
            <a:extLst>
              <a:ext uri="{FF2B5EF4-FFF2-40B4-BE49-F238E27FC236}">
                <a16:creationId xmlns:a16="http://schemas.microsoft.com/office/drawing/2014/main" id="{83B45BDD-F7D3-4B1A-88BE-8D9EDCCE830B}"/>
              </a:ext>
            </a:extLst>
          </p:cNvPr>
          <p:cNvSpPr/>
          <p:nvPr userDrawn="1"/>
        </p:nvSpPr>
        <p:spPr>
          <a:xfrm>
            <a:off x="0" y="190"/>
            <a:ext cx="12192000" cy="1673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11D616B-116A-4DA8-8747-324ECAFB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39966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/>
          <a:p>
            <a:pPr rtl="1"/>
            <a:r>
              <a:rPr lang="ar-SA" noProof="0"/>
              <a:t>انقر لإضافة عنوان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CFCB574-1063-4B43-B63E-85512CC99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ar-SA" noProof="0"/>
              <a:t>انقر لتحرير أنماط النص الرئيسي</a:t>
            </a:r>
          </a:p>
          <a:p>
            <a:pPr lvl="1" rtl="1"/>
            <a:r>
              <a:rPr lang="ar-SA" noProof="0"/>
              <a:t>المستوى الثاني</a:t>
            </a:r>
          </a:p>
          <a:p>
            <a:pPr lvl="2" rtl="1"/>
            <a:r>
              <a:rPr lang="ar-SA" noProof="0"/>
              <a:t>المستوى الثالث</a:t>
            </a:r>
          </a:p>
          <a:p>
            <a:pPr lvl="3" rtl="1"/>
            <a:r>
              <a:rPr lang="ar-SA" noProof="0"/>
              <a:t>المستوى الرابع</a:t>
            </a:r>
          </a:p>
          <a:p>
            <a:pPr lvl="4" rtl="1"/>
            <a:r>
              <a:rPr lang="ar-SA" noProof="0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6B5D32C-0D2C-48EE-A6E0-6675C25A3B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06266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B8A5C-38B1-47B3-9486-5795D6B23F47}" type="datetime1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24/11/1444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0C77C9-2CF6-404C-92B6-BCEB6C708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B5D02-ADE3-4D86-BED1-C12944488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52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6F2DD-221D-4991-BA23-B2C16AFFF246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Proxima Nova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SA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6246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bg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3E7211-A09E-4BC1-A9BF-E1295324F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359FB-075F-418B-9EBB-FDA8036C2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5AE87-B468-4437-BE14-9A22EB331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5C68-AE4B-4536-B3AF-827C6C75E4B6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433A2E-DB2B-4C1D-BB81-55EE1AA42E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3C046-65CC-4179-9273-FC5433685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379B-C1C8-4CD0-AC15-E41E3D9BBC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89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F106322-E262-6F49-9393-34558FDE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631F37-F617-6B4A-8107-8B999BD73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1F4330-07A2-DD45-A03D-111DF324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077B5-3FF5-D642-A7FF-54F031E719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290E2AE-A8CD-8343-8F45-B23C2AE2E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2D6856-E39D-7940-BC99-80841C0A0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FCF16-A447-EE41-8CD6-39726E946C4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2934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4" name="breeze.wav"/>
          </p:stSnd>
        </p:sndAc>
      </p:transition>
    </mc:Choice>
    <mc:Fallback xmlns="">
      <p:transition spd="slow">
        <p:sndAc>
          <p:stSnd>
            <p:snd r:embed="rId63" name="breeze.wav"/>
          </p:stSnd>
        </p:sndAc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51CAF-94AB-4144-BFE7-9843D57C143B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4DED3-14AD-4DC7-805E-D3E37881BB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7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2416969" y="1721197"/>
            <a:ext cx="7358063" cy="174128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 anchor="b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2416969" y="3516065"/>
            <a:ext cx="7358063" cy="596057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8100" tIns="38100" rIns="38100" bIns="38100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92023" y="5759649"/>
            <a:ext cx="230832" cy="228396"/>
          </a:xfrm>
          <a:prstGeom prst="rect">
            <a:avLst/>
          </a:prstGeom>
          <a:ln w="3175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984" b="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805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ransition spd="med"/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84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5002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50004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75006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00008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31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1pPr>
      <a:lvl2pPr marL="0" marR="0" indent="1607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2pPr>
      <a:lvl3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3pPr>
      <a:lvl4pPr marL="0" marR="0" indent="482186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4pPr>
      <a:lvl5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5pPr>
      <a:lvl6pPr marL="0" marR="0" indent="803643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6pPr>
      <a:lvl7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7pPr>
      <a:lvl8pPr marL="0" marR="0" indent="11251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8pPr>
      <a:lvl9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84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Thin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9861DF-2368-4CC1-B51C-4CA98BB41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703B8-04E5-4CBE-9767-1F59643F9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5479F-D278-4D9D-8698-0A82BA27D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F3DD9-70E4-44E9-B0CE-12CA29E2D003}" type="datetimeFigureOut">
              <a:rPr lang="ar-SA" smtClean="0"/>
              <a:t>24/11/1444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B829E-28DA-484C-BFD2-2E3364B0B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D8C5F-D363-4641-BEAB-8099EA13A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B707A-75E7-4943-8462-6D7E612D0E1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623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13" name="arrow.wav"/>
          </p:stSnd>
        </p:sndAc>
      </p:transition>
    </mc:Choice>
    <mc:Fallback xmlns="">
      <p:transition>
        <p:sndAc>
          <p:stSnd>
            <p:snd r:embed="rId26" name="arrow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761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1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1F56C-2BD1-46B8-B3C3-302F0B822E02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B87DE-D272-44E7-BB20-F9E77870D7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0770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0" name="chimes.wav"/>
          </p:stSnd>
        </p:sndAc>
      </p:transition>
    </mc:Choice>
    <mc:Fallback xmlns="">
      <p:transition spd="slow">
        <p:fade/>
        <p:sndAc>
          <p:stSnd>
            <p:snd r:embed="rId23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رابط مستقيم 15">
            <a:extLst>
              <a:ext uri="{FF2B5EF4-FFF2-40B4-BE49-F238E27FC236}">
                <a16:creationId xmlns:a16="http://schemas.microsoft.com/office/drawing/2014/main" id="{E1EE2EA0-C788-4D76-828E-C3AECFC9AC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 dirty="0"/>
          </a:p>
        </p:txBody>
      </p:sp>
      <p:sp>
        <p:nvSpPr>
          <p:cNvPr id="22" name="عنصر نائب للعنوان 21">
            <a:extLst>
              <a:ext uri="{FF2B5EF4-FFF2-40B4-BE49-F238E27FC236}">
                <a16:creationId xmlns:a16="http://schemas.microsoft.com/office/drawing/2014/main" id="{C091AFEF-6A9D-442F-86B5-9A0AED711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/>
              <a:t>انقر لتحرير نمط العنوان الرئيسي</a:t>
            </a:r>
          </a:p>
        </p:txBody>
      </p:sp>
      <p:sp>
        <p:nvSpPr>
          <p:cNvPr id="1028" name="عنصر نائب للنص 12">
            <a:extLst>
              <a:ext uri="{FF2B5EF4-FFF2-40B4-BE49-F238E27FC236}">
                <a16:creationId xmlns:a16="http://schemas.microsoft.com/office/drawing/2014/main" id="{31FA2166-FA59-426B-B256-616A17CA5D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99568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KW"/>
              <a:t>انقر لتحرير أنماط النص الرئيسي</a:t>
            </a:r>
          </a:p>
          <a:p>
            <a:pPr lvl="1"/>
            <a:r>
              <a:rPr lang="ar-SA" altLang="ar-KW"/>
              <a:t>المستوى الثاني</a:t>
            </a:r>
          </a:p>
          <a:p>
            <a:pPr lvl="2"/>
            <a:r>
              <a:rPr lang="ar-SA" altLang="ar-KW"/>
              <a:t>المستوى الثالث</a:t>
            </a:r>
          </a:p>
          <a:p>
            <a:pPr lvl="3"/>
            <a:r>
              <a:rPr lang="ar-SA" altLang="ar-KW"/>
              <a:t>المستوى الرابع</a:t>
            </a:r>
          </a:p>
          <a:p>
            <a:pPr lvl="4"/>
            <a:r>
              <a:rPr lang="ar-SA" altLang="ar-KW"/>
              <a:t>المستوى الخامس</a:t>
            </a:r>
          </a:p>
        </p:txBody>
      </p:sp>
      <p:sp>
        <p:nvSpPr>
          <p:cNvPr id="14" name="عنصر نائب للتاريخ 13">
            <a:extLst>
              <a:ext uri="{FF2B5EF4-FFF2-40B4-BE49-F238E27FC236}">
                <a16:creationId xmlns:a16="http://schemas.microsoft.com/office/drawing/2014/main" id="{46249694-E4D8-4F3F-AB94-AEEB47613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53954" y="1017853"/>
            <a:ext cx="2011362" cy="512233"/>
          </a:xfrm>
          <a:prstGeom prst="rect">
            <a:avLst/>
          </a:prstGeom>
        </p:spPr>
        <p:txBody>
          <a:bodyPr vert="horz" anchor="ctr" anchorCtr="0"/>
          <a:lstStyle>
            <a:lvl1pPr algn="r" rtl="1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C0D098E-08F9-40D8-AD49-2B111E7D5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9853084" y="3676121"/>
            <a:ext cx="3200400" cy="486833"/>
          </a:xfrm>
          <a:prstGeom prst="rect">
            <a:avLst/>
          </a:prstGeom>
        </p:spPr>
        <p:txBody>
          <a:bodyPr vert="horz" anchor="ctr" anchorCtr="0"/>
          <a:lstStyle>
            <a:lvl1pPr algn="l" rtl="1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رابط مستقيم 6">
            <a:extLst>
              <a:ext uri="{FF2B5EF4-FFF2-40B4-BE49-F238E27FC236}">
                <a16:creationId xmlns:a16="http://schemas.microsoft.com/office/drawing/2014/main" id="{00E5010D-2421-4641-8A99-47BD73037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 rtl="1" eaLnBrk="1" hangingPunct="1">
              <a:defRPr/>
            </a:pPr>
            <a:endParaRPr lang="en-US" sz="1800"/>
          </a:p>
        </p:txBody>
      </p:sp>
      <p:sp>
        <p:nvSpPr>
          <p:cNvPr id="1032" name="رابط مستقيم 8">
            <a:extLst>
              <a:ext uri="{FF2B5EF4-FFF2-40B4-BE49-F238E27FC236}">
                <a16:creationId xmlns:a16="http://schemas.microsoft.com/office/drawing/2014/main" id="{4F2FFFE4-38D9-481B-88D4-B14FBC4D58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80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22B7ED23-38D0-4422-B082-D5158FAC2888}"/>
              </a:ext>
            </a:extLst>
          </p:cNvPr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/>
          </a:p>
        </p:txBody>
      </p:sp>
      <p:sp>
        <p:nvSpPr>
          <p:cNvPr id="1034" name="رابط مستقيم 10">
            <a:extLst>
              <a:ext uri="{FF2B5EF4-FFF2-40B4-BE49-F238E27FC236}">
                <a16:creationId xmlns:a16="http://schemas.microsoft.com/office/drawing/2014/main" id="{A8EC6002-B7B4-4852-AE96-E43B59793A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KW" sz="1800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6BD11648-677F-4955-9E81-EC512DF6D2D2}"/>
              </a:ext>
            </a:extLst>
          </p:cNvPr>
          <p:cNvSpPr/>
          <p:nvPr/>
        </p:nvSpPr>
        <p:spPr>
          <a:xfrm>
            <a:off x="10875434" y="5715001"/>
            <a:ext cx="732367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sz="1800" dirty="0"/>
          </a:p>
        </p:txBody>
      </p:sp>
      <p:sp>
        <p:nvSpPr>
          <p:cNvPr id="23" name="عنصر نائب لرقم الشريحة 22">
            <a:extLst>
              <a:ext uri="{FF2B5EF4-FFF2-40B4-BE49-F238E27FC236}">
                <a16:creationId xmlns:a16="http://schemas.microsoft.com/office/drawing/2014/main" id="{9B8652A6-202D-46A5-A8EF-0FB0A128A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9451" y="5734050"/>
            <a:ext cx="812800" cy="5207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B522756-0A9B-4BE5-A952-BC500B81BFD3}" type="slidenum">
              <a:rPr lang="ar-SA" altLang="ar-KW"/>
              <a:pPr>
                <a:defRPr/>
              </a:pPr>
              <a:t>‹#›</a:t>
            </a:fld>
            <a:endParaRPr lang="en-US" altLang="ar-KW"/>
          </a:p>
        </p:txBody>
      </p:sp>
    </p:spTree>
    <p:extLst>
      <p:ext uri="{BB962C8B-B14F-4D97-AF65-F5344CB8AC3E}">
        <p14:creationId xmlns:p14="http://schemas.microsoft.com/office/powerpoint/2010/main" val="110747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  <a:cs typeface="Times New Roman" pitchFamily="18" charset="0"/>
        </a:defRPr>
      </a:lvl9pPr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r" rtl="1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r" rtl="1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r" rtl="1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anose="05000000000000000000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r" rtl="1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r" rtl="1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r" rtl="1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r" rtl="1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11" Type="http://schemas.openxmlformats.org/officeDocument/2006/relationships/audio" Target="../media/audio1.wav"/><Relationship Id="rId5" Type="http://schemas.openxmlformats.org/officeDocument/2006/relationships/image" Target="../media/image3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5.png"/><Relationship Id="rId3" Type="http://schemas.openxmlformats.org/officeDocument/2006/relationships/audio" Target="../media/media2.mp3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47.jpg"/><Relationship Id="rId11" Type="http://schemas.microsoft.com/office/2007/relationships/hdphoto" Target="../media/hdphoto5.wdp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35.xml"/><Relationship Id="rId9" Type="http://schemas.openxmlformats.org/officeDocument/2006/relationships/hyperlink" Target="https://pixabay.com/en/balloon-yellow-party-birthday-296637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35.png"/><Relationship Id="rId10" Type="http://schemas.openxmlformats.org/officeDocument/2006/relationships/image" Target="../media/image57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jpeg"/><Relationship Id="rId1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6.png"/><Relationship Id="rId5" Type="http://schemas.openxmlformats.org/officeDocument/2006/relationships/image" Target="../media/image67.png"/><Relationship Id="rId4" Type="http://schemas.openxmlformats.org/officeDocument/2006/relationships/image" Target="../media/image6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ens_lente_francesco_ro_r.sv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9.xml"/><Relationship Id="rId4" Type="http://schemas.openxmlformats.org/officeDocument/2006/relationships/hyperlink" Target="https://creativecommons.org/licenses/by-sa/3.0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4" Type="http://schemas.openxmlformats.org/officeDocument/2006/relationships/audio" Target="../media/audio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NULL"/><Relationship Id="rId5" Type="http://schemas.openxmlformats.org/officeDocument/2006/relationships/customXml" Target="../ink/ink1.xml"/><Relationship Id="rId4" Type="http://schemas.openxmlformats.org/officeDocument/2006/relationships/image" Target="../media/image7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../media/image7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slide" Target="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11" y="630622"/>
            <a:ext cx="10499834" cy="575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4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8CB11B2-A330-C746-8D37-266167404FA4}"/>
              </a:ext>
            </a:extLst>
          </p:cNvPr>
          <p:cNvGrpSpPr/>
          <p:nvPr/>
        </p:nvGrpSpPr>
        <p:grpSpPr>
          <a:xfrm>
            <a:off x="4280063" y="246275"/>
            <a:ext cx="7604939" cy="6442362"/>
            <a:chOff x="5304770" y="228601"/>
            <a:chExt cx="6540865" cy="644236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392614D-072A-2646-B3A4-294DFBBF9648}"/>
                </a:ext>
              </a:extLst>
            </p:cNvPr>
            <p:cNvSpPr/>
            <p:nvPr/>
          </p:nvSpPr>
          <p:spPr>
            <a:xfrm>
              <a:off x="5304770" y="228601"/>
              <a:ext cx="6540865" cy="6442362"/>
            </a:xfrm>
            <a:prstGeom prst="roundRect">
              <a:avLst>
                <a:gd name="adj" fmla="val 10481"/>
              </a:avLst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C2DABE5-70A5-1045-BCEA-44FAB5BB2E7F}"/>
                </a:ext>
              </a:extLst>
            </p:cNvPr>
            <p:cNvSpPr/>
            <p:nvPr/>
          </p:nvSpPr>
          <p:spPr>
            <a:xfrm>
              <a:off x="5304770" y="982428"/>
              <a:ext cx="6540865" cy="1116535"/>
            </a:xfrm>
            <a:prstGeom prst="roundRect">
              <a:avLst>
                <a:gd name="adj" fmla="val 10481"/>
              </a:avLst>
            </a:prstGeom>
            <a:solidFill>
              <a:srgbClr val="CD2267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القراءة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83579A2-3EA4-6349-B589-F811640B63D7}"/>
              </a:ext>
            </a:extLst>
          </p:cNvPr>
          <p:cNvSpPr/>
          <p:nvPr/>
        </p:nvSpPr>
        <p:spPr>
          <a:xfrm>
            <a:off x="7543800" y="1155974"/>
            <a:ext cx="393718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A37873-05AA-8D48-BE8C-E5040028B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933323">
            <a:off x="140719" y="711294"/>
            <a:ext cx="3644796" cy="1250348"/>
          </a:xfrm>
          <a:prstGeom prst="rect">
            <a:avLst/>
          </a:prstGeom>
        </p:spPr>
      </p:pic>
      <p:sp>
        <p:nvSpPr>
          <p:cNvPr id="5" name="AutoShape 2" descr="data:image/jpg;base64,%20/9j/4AAQSkZJRgABAQEAYABgAAD/2wBDAAUDBAQEAwUEBAQFBQUGBwwIBwcHBw8LCwkMEQ8SEhEPERETFhwXExQaFRERGCEYGh0dHx8fExciJCIeJBweHx7/2wBDAQUFBQcGBw4ICA4eFBEUHh4eHh4eHh4eHh4eHh4eHh4eHh4eHh4eHh4eHh4eHh4eHh4eHh4eHh4eHh4eHh4eHh7/wAARCACLAn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q2gdI/KuY/Lhm5Q/3W7GrFjJceU9nFCGPOWz0qOZGuLb7U0peQfeGRwPYVrabEIrFSv3mG4n1NeRFXYjONnbwfLPcfP3VFzihpvLAW2mm2/7XFLaoZlnGcy5DAHvg1P5EtyiOwSPkqq46mo9BE1ra+fatI8hkkI+XceAabA0kNs6bMspwVPQD196ZYNcQlmVC0YOHArSaOO6jEkbYbsw7exq0rrTcRT0gYmd+iheaarK135jfdLZP0qVtqxmGL5lXmVvX2p0cUTsUQ/J95mI6D0qeiQia7mgaEiEruJHQYNQwx73CysVB6E1PB9kkOwKY27NmrEyMto6ytuwflNU1zagRxW6RNu89TweKfZyxmJYJBj69DUK7fJVlUKy8Zx1p0cTy8pHj+VJPXRCB4Wjn8te5+WnsMNt3MSOpJq06MqJIcF06+9I0Sy5eJue4NNw7BYiRY/L5Yhs091Jbyw+5FGaEjGRxyOoNSIDkuuNq8fWqSCwqbVAK5VvcdacIWb5toX2pbdQzlsYA7VJ5jPJtQcVqlpqMiReSjdewNKVAbC1PNtABPXtTFIH3VGT602rDsMAxS0rKR1pKLAKobG4dqVmUnOOe9OXLj5mwBSLH85Vug61VgCRw2MLihOBuDYPenNIoGFUH60kfUkLz+lPqAm5g4YjmpXCEbmGKYrbiWPRRTNx3bj+tK4DmlVeEWogwGWJ59KU794Zjgk0jR4mUckH1qW2wEYbY1bAJbqTTQjYDZAp/wB6J1/unIqJtyp6Bql6CLBKzRZbiqvLMfJX7vOe9OSfy0KlcmmLIZG8sYRT6d6UpJ2C4jth1lUDPce9OkRpP3kmI1xSQR4uCrcheaL9uUHap+y2xETNEh+WR8+wpsLNNKFeRsfXrTiriQqoUh+Q1RNFJGyFCCSeCKz1uBKyGG4z91G6EVVndpJ+Vw2cYq7HKsymKVcP3B71XkVbd927e/RAe31puOmmwDdSk+ZY+6jmnW81usCq5UN3yKgbaGy/Mobkdd1B+zwsElUux+8QeFpXfNcZXkZ2Ztu4rk/SpRaxMgYXKjI6GrcCbWVoZN0J6qe1UMx/apIzHuDHAx2o5bbgSGdbe7yT5g2BSVpmoxo8YuocFT97FV8tIdnl7z0DKOauWdvKkUkc2ArjhfehXloMoNujt1Z2f5/uKG7etRQeW8wE7sFPU1dXypo/sk7bJYzhT61Ve1aEsJuAfuv2/wDrUnEAJWG3aW3ueSxXb6io4khXeJw5IAyVH3c0sqZZYEjVZHwBk9B6596iuGaSZYGAMgOzeO/1pDJHSa9ICBXCceb0yPeoJraa0kV5Mhc/eU1fvbpbNEt4FBcD8qmhLtZbr3byPmBHAFacqfqMxb1Yo4ww2ln5UIcgL/jWdI1W557ZXKiNpUU/IS2OPeqd0ZZlMyqu0D7qfwj6VkwK0rVAcsQqjJNEjU2G6mgZvJYAuNpyM8Uhkzytaq9leQlkzuwD8yn1BqKx1CC1jmSS2EofoTjj0p2pWLQ25nW484oQso7qaWM2Om26Pcx+fcyLuCY4UdqtXTGZKlHmAkbYpPJA6VZmuL77I1uT58aA7wY87B25qG/vI7uRdtpHDz/yzHJqa/urqzijjjt/IV1KqZDliPp0FJAXNAuVvbU2Fzb+ZHGMhyOAPf0qCd9AsJmaOE3Eg/hB3Kv9Kq6tI9rFDpduSq7A8hB5dj/SqqfariyWCDyljUkSYKrn6mq5raDDVNRfUdkZjjt4lJKgdCamtIra+1CKAsXihg7cbyOaZbWb3mmyO0zsbfKxqoBUdzk+9PtttnZadfKoDtMwY+q+lLW92BQije8uFijiijY5wAcD9TWx4fmbT7tLOQrItzyNhzsb3qjqNhKNWmit0LL/AKxT2CnnNV7a8kTUkvZSXdWBY+uOKS91gamvW+n2FxlYGlmlywRm+Vfy5qtHbzJCLG+iMSTfPAx/hf8AwNSX+uCedZorKIOnCPJ8xH4dKgv4pLiyXUTO0sh/1mSOPoOopu19AJ9NuL25sG0q3tkIwQz5xjnnNRT6fYWh8u6viZR1SFM4/Guh06L7JoIMQ+cxFyfUkVzVhG1xZTGLD3KSLJsPO8d/rTatYBk17JCBHZXl35WP4zjH0rUk0g3GiLcRs09y4Dks2ePQVVlsrq/jinIhhLhhHHggtjk5/wDr1Jot7eafCrzRO9kzEbhzsPfFJb6gRXF3KujxwrGGDDbIWXhMdgOx96s+G5fsmm3t1JxGMAe7Voapp8F9F9st7hYty/O/8Lr7+9Y1zNDJHEiIw02F9nBwzsR96nZxdwK+iTW8OprPd4CYYnK5GTV3xBd2c4gXTmAYE7/LG01Bb29q0TSyMTa2+cuBhpWPQCrunrpd8Qtp5lhdqPlIfOf8aSvawGZYWiXc7x3Vz9nfblWk7/nVufT7ezsblk1GGYsm0IuMk5+tW/EqSLo9r9r2tch8Fh3HNZV3JGqw3ENusfmKVaNlyDjvQ0kBtWV3Y6tZLp0y+XKEAXPqB1BrmrqFra4eCXAZDg+9X7HTb64lSe1gaFQQQznAB9u9b+o6LFfTieU4k2APt6E+tOzkgN8YijZdjb3GCWGMCtnSJPMtAvdODUD2U1y5muZBH6L1wKitnjtLobJvMU8NgcU43izMfJbxR3TpKzRgndG4pZ47tFz5rPH2ZTkVfvYBcQZXlhyvvVG2fy8eXKyH+JWHFKSs7CF0+5+zbgVLBuvPSrNwFaE3FsxAPDgcVDI0Myn5BFIOmPumn6efnaM8rIMGkn9kQtim9JYx1K8U5GUIIcEAn5yep9qjgZoZtw6g4IrTSW1kGTsz/tCiKTW4FFz5rALHjHGB3q3HBcSoqyNtUfnU4lt0Hysv/ARUb3bdI1x7mqtFbsCZIIowM847tQ1zGv3fmP6VEsRK+bcucdhT8lQpWFQp6ZGTVX7aCGvNI/U4HoKmjhVlDxuwNMDxsdskYHutWII9jfu23IaqCuwQwSZ/dzKOO4pX2qvlocg8k1LINhEmPZqbsjkYFTj1FXZlCxKTDgcbj+lPJWFdoHNKzBRtXrj8qj4KjrvJ71WwCfMfmanLt75+oqRxtixTAqsc5AHeiwBMSW9u1Io+RqV/myw6CkQspyM03uARswPy81IW2sN3JI5pu+Rvu4FM6t6072Am2Rkbu1NeQ4wowKbM3O3sKRX2gbucdKTkAsTAEq3elKMucAOPQ0yRcjf0OKP3yoW3dO1IBGaTtEB+FNRm81d/8qX7Q+O1Kse9Czk5PQ0vQBtwGjcspwDTICjNl2y3YGnJOuNsn50yS3B5jYfjUPXVCHE+akm9QuOnFVVXjJDY9hU+1gu2aYbfTPNK7NKuyIbU7k1LVxEMcw88HoDxUl8m6MMBkqc/hUFxCkY5l57DFT2svmR4P3h1pR6xkBXCErm3lOe65warmR0lDPuLKehNSXMaxTHJYKeVI7UjTKyhZcSL/eH3hWb+4CXzY7obeUkH3TVFmb7RmQ5YNzmhzslyjZAPBpb/AJkWQcb1B/Ghu6GPuD5F08m3JPKelQPKBEV2hmfkseuatW11E0YjnxkdCRwakMlovzBoh9MVXKnswKVqt1g+XlVbqT0qxDYovMjs3qAcCm3GoRqP3alj2J4FV0a6vScvsjHUjgU1yrTcZblura3G3IH+yorPuNSkbPlqEHr1NOAjG8WtuJtn3neovtfygy2sJQ9MDBpOT7gJZxw3bsJpH83r161JNJPYkK376A8Dd1ojht7g+bZyGORedpq5cx+fbNGwwSPyNOMXbzGZzyWSf6VCSHXpGfWq2lq0t8JG525Y/WpnmtLmMRz/ALqYDG7Hep4hBp1qXkcEt1I/i9hSSu79BgkMcBe8umG8nOD/AA//AF6yNSvpb2TZGG2DkKOp+tSXF4k07NeKxjC/IqHgE9M+9JokOC92enKpR8TshmQZFDjzFLL3AODU01wBpbLamTbvxIW6qOw+lVXZJpJAzKjliQzHj6GnzGNbdNPt5FlllcGRl5A9AKhAZztyPrSakPLvJEVdoBGPpimXSPHPJCQSysQcCpU1a8gjWPajYGFLpkikrdQLkVxfXFpI14QlosZBJXG444+tMsp9P1OOK3u4yLlQEUjPzAe9ZmqTXshBvJTnqIycY/DtTtPk+y6ZdXqD97kRo393PU1SlqMv3Eun6PIyWsJuLo9ATnbXPX97cXk/nXD7iOg6AfSmwXMkFyJ1OW5zk9c9a0bSS3vbZrMRlI4oCwZgCQ2c5pXuMu3NmmsQQ31nKq3CKAVPTI7VXmivoyWbQ7Z37uqlgffANVLGwv8A+0JIrGVk2YzJuwMHpmrN5q2rafcm3maKQr0Yp1HrVXW7ArTXmrBGQW/2dCORHBt4+tX7S1Go+F0hjI82JiV+vpVSK61DW7xLdpCkXV1TgY96tX3/ABIb9JbVt0M33oSemO9C79AMWSe4kdYLq4lVFIVgf4QPat2eaO1tbeHSbaO4jkIDSbd2T6H3qSaPStcXfHKIbjHPZvxHeqcek6lp8pkhvYYl7sXwCPcGizQFbxFaJFqvl2sZy6BjGo+6aqNItvbSW6xyCSUAOzjHHoBW9a3VnaSO8crahfy9Si559B6CoptFurxpLzULpIHbnb1Cj0pON9gNLw7OLrSIwTlkHlsKwXsra3v5ba5ne1kDboJh0wfX0pdKu4NN1ILHdedA/wAsjBSAPQ1s+JbAXll50YzLEMrj+Je4qviXoMwdSh1W3T99PLLAejo+VIqfRNaSzthazwl4ixJYHpn2qvZXf2bH2W6ZQR80M65Q/wCfwqO/eyuIvPgjFvOD+8iB+U+6/wCFRe2qEW9dh8mBJLKZjYTnOwH5Q1RWkDXPh+dY8l4pg5A64xS6UWudNvLE5Py+bH7EVBouoNp915mC0bDDqO4ourgK15G4ihEe2CBSVUnG9vU1E3nXl55lvblXJBCxjofWuoS60K4/eE2m48neoB/Wlk1jS7ZdsLq3+zCv+HFVyLuBSGk6hqDJJqVx5YUYCryf8K0UtNN05PNl25H/AC0mbJ/DNYl14gvLh/Ks4xFuOFPVjSz2UNnEtxrEslxcP9yEN1+pp3XQC5feJIUytpEZT/ebhax5ta1KSQt9oKf7KDAFWp7i6tp1h/smyjyu5VKBuPrTV1PTWGbjSYi/cxnANS231A9Hgke+uhHMxWM5+VTinahaxwmMQq3zccnNchb/ABA8Ei52jxRYx4JG4Oc1ZvfHnhCAxvJ4os2RuUZnINF9NdzM7TTWdU8iZSrKMrnuKJYkhvFmZR5b8N7GuL/4WT4IaVZV8T2O8Y43mtiL4geB7y13L4ksGRh/f6GruraiOiVbFBu/dfnmpI54f+WaFsf3Vrhv+E78Gi5+z/8ACR2Pmem41of8LE8CafEEk8T6f5jc438miM7vsGpvSY8990RyTwCcGnmA+YETLNjkelcxZ+P/AAVeytIPE9gQD8xD1px/EDwNGwiHiXTwxGQN/JFQkm3disdFa2oj+Z8Fv0FMjVHvSV5Uc/jXK3/xO8Bxv5B8VacrfxfvOlPj+IngO3uIwfFFgDJwoZ+TWjtdJBY626zvQYz7UxY3LEK3K8gGuZ1H4ieB4kWSTxPp6DOMl6E8eeDshh4ksD3B8ylKUb3uFnc6jylbMmQB3B9afE5jbvtPauSk+JXgGOaRX8UadlBlhvPy/pQvxN8ASQll8V6afLGW+c8CrVtwsdxxJHx0NVVVlf0INchD8VPh8n/M26Zj08w/4Vct/iN4GnUT/wDCT6cU7Hf1q3JdWO1zqyu2TOAcjpSfNu3MDXGzfFX4dl/+Ru03j/poafL8TfAMaRyTeLNOVX5XMh5ptq4zsWbfuH5VGFYnGK5S4+Jnw9VkU+K9NVnAIzJ1FIPif4CMbyL4u00pH94iTp+lU2u4jsW+RQo6mms5IIzjH61xJ+Knw9zn/hLtN/7+H/Cph8UvAGFz4p0z5h8pLnn9KOYLHY7d0I2/jUQ4NcpF8T/AJV5YvFenNGn3zvOB+lPT4keAblGkt/FWnPt+8A/SplJdx2OuZRINymmeXJn+HHvXHQfE7wBLIVTxbpw2glsOeAKki+JXgaSFph4ssPJGfm30c0eoHVzL/E7gegFReY+zbniuS/4Wf8PmVpF8UWDovVjIcD9KYnxO+Hskixp4q07cxx/rD/hUt9hanZwR7juboP1p10+2I/kK5S7+JngO1VVk8UachPCgvUGo/ErwHHIkcnirTUJG7mSnzJLRhY6MnmpNvmY8pSPWuST4l/DleX8XaYx/66H/AAp3/C1PATsIrfxRpxY8D5z/AIVny2WpNjrhFHEu6RgTUM92fuxDA9a5G4+I/gQw+d/wlmnuA21j5h4NR3HxC8DwRRvJ4o09fM5ALnpUSk9kOzOzjgjeISNuLEZzmq0DSI3mKpKj72PSuZt/iH4Lmi/ceLLJiBnAc4/PFVE+JvgMKyHxVYAH0fpS6qwWO8uVWeDC4z1U1BF9maNfNCh14IPFcppvxL8DM/2f/hJ7Ak/c+c803VvHngqMef8A8JHYBTw3z96qUlv1Cx13n2qnC7SewVaq6g+9UYxOAp6sMVzNn468FxJ9qn8SaeiYyCz1BdfErwVdzrDD4ksSM/KN55NJyvENTpHVWhMoUpzhRnO6n21k7ndL8q+nc1ixeNvBFrFvk8SWHHVmfgUt78RvBNtb+a3iSw5+78/U0RjHdsdjb1byViSNcBwflA9KklHk6cyr2T9a4oePPBVxA903iaz3Akk7vlGK0l8feDbrT9yeIrEh0/v01JXbHYvbX8tXBMYJCk4wMetPkt2OLVmG8cxt2YVykHjXwtcxkw+ILJ1U7SPM6GnXfjbwrDaRibX7JT5mE+f26Vkmtgsb0p8iT922WQ8uprUsL1bpdrcSjqPX3rh0+IHgv7S8La9YxK42MpkPB/8A11Wbx94St5yP+EiskkQ/36uLcWB1+tQeVcGVR8j9/eoCrSaS0rcmJ/lz6dxWCfiJ4Z1M/Zo9c0/aeWIY8e9Lrfjzwda2K2cev2W5h/f7etGjbGad7JczhYo4iI8AgIvB96jGpeTb28IBBikO/HQiuWh8a+H5onWHxBbeWgy370gAVYsvGXgiXR5PP1yzyjElt2Dk9KSvcZevo2SUlfmjY5Rh0Iq3pdv9jjbUrsbAo/dqepNcvaeMNCXy/I8S2EZkPyp53U/SqeoeNtDkmaO48QW0jIcff4oWj2A6RNSni824UgGWQ8kcD3PrTLC4WXXY2up/PGSFc9M9uPrXM2njbQYiyxarZSqRlkb5gcd6Lnxh4buIgzapYwvn90kIxuPqaNR3NfWoJbW/lWbJ3MWVj/EKl0OS3nin025fYJ8FG9GFUYvGfhq5j/s3WNVtkkAHlyFuR6Vi6lrmh2U5jfVrUqfuuG4YUtmmgOpm8O36v+6eJxng7sVPFpGqCB4t9rCJBh3A+Yj0yK53/hJtLhjs44PE8ZmnGfL38IKn1HxR4ZtFWG58RtezsP8AVpNtFUuUZZS4/sq8JsrgTttKuxX5fw9ar5u9SvFUs00znAyen+ArLl8VeFFco80MZHbzzn9RW14S8R+GEgmum1e1DFtoy33Vqbd9gOs0nT4tPthGuC7cu/qf8K5PX7j7TqsrZyqHYv4Vat/Hvh24iv5F1e1EcIxH83Xg81ztjrfhefEl14msIVPJG/LGrlrpEDV01rPJW5jkdmIAKg8D2x3rQsNAurgh7x2hi7BjliP6VRTxt4E0uP8A0PVLaeX+8Dkn8e1Vv+Ey0jVJALnxBa2lu+VRVY/MaXKluGh0suoaXpMZhs41kmHB2+vu1ULCWTW9RMN7I/l7SwRDgDFczZaxoU949u2r2qiPPmNu4GKZpnifQPtY2+IILbg5dWJOPQYpczbC50mv6dFaXcENojsZF6E5JOa2/DtxN5P2K7VkniGVDdWWuH1XxLpFrdxvJ4ghmGN0TlznHf6Ug8a6Ct+l9DrEJkBGUJ4A9B7U4vW6C51lzaWthrXmXCqbS5Ug7hwrelW93h62GR9l/Pf/AI1QufE/hXVNMKjWbTEi5U7vutXI2+s6PNdNbLqdtvU4Y7uFoclHYD0FdTtniItLO4mU5GYoePzrl7eNXmNsLV3lL4Hz4Kj6VYuvG3hfSdPWztdYtZZ1Xs3QnqTWboGq+HrtzdXOtW6xg8APgue/4UTewF2PTZri8kgs/wB8qHBk6KPxrpdM0u2023eWZld9vzuRwB6CqkHivwpH+4h1iyXYOVVulc/rfjfw5fX8dgutQC3DYkZG5Y00orXcDY8LQQSanczxAmOP/V7h0yai19mn114SrMoQKMLuI9wKo+H/ABN4ZstTlthrUBWWIMu84YEdiKr+JvEWgnV4nh1m2BmUKCJMc/WpuuWwF+0t7oB7zeJjbsUkiZvm2d/wp6aJJcL51tNH5D8x7jzj3rGsNXsIL2OU6hbgBsNmTqO9UpfEegrPKkepwMquwGHPTNSmmB2cP7NOlwmVofFl8juc7vsqZUeg5pD+zPpUkitc+LtSnVT91rdf8a99or1vYU+xFjwWb9mzTG+WLxXewR9Nsdog/XOTT9M/Zv0uxDqviq+dW/hNsvB9ete70Unh6bVrDseIXH7POnyIRH4ovImPBcWqE4/Os5f2YtH83zJPFupO3r9nTP8AOvoCiiOHpxVkgPDLH9nPSrS3aGPxNeHLFtxtk7/jUdl+zfplvPJO3iq/lkcY3NbLx+te70Uvq1LXTcD59k/Zg0d2LN4s1AsSST9mTn9aB+zDpG4MfF2olh0P2dOP1r6Coq/ZQ7Csjw67/Z10m5tWgl8SXpyPvfZ16+vWqI/Zm08KFHjPVAB0HkL/AI17/RUxw9KKskOx8/r+zJpSrKD4t1BjIMMTbKeM/Wltf2ZNJt5xKniy/wCOoNqmCPQ817/RVexh2FZHhQ/Zr8OiTzBrV1n08hcflmn337Omm3MPkr4pvoU77bZeR6da9yoqPq1K97DPn6D9mHRY5ldvFN84U52m2TB/WluP2YtHmcsfFmpZJ726H+tfQFFX7KF72FZHgV3+zNpFwIt3iq+Xy0CcWyc/rRD+zNpEdpNbjxVfES4yfsycY/GvfaKXsYWtYLHz3/wy7o3/AENl/wD+Aqf41Yt/2aNKhjaP/hK79kPQG2Tg/nXvlFN0oPdBZHgX/DM+lqZBF4tv4kk+8q2qY/nRbfsz6TbSrJb+LNQRh1zbIQR6da99opewp2tYLHhF7+zbpFwGCeJryHf/AKwraplv1py/s36Summy/wCEnvtuCN32dc/zr3Wip+rUrJWGeBL+zLo2yNH8U6gyJ/D9nQA/rTJP2Y9Jeczf8JZfK2cjbaoAP1r6AoqlRh2FY8Ev/wBmnS7yZZZPFd+CFAAFsn+NF/8As0aTeSI7eKr5SqBeLZOf1r3uihUKatZbBY+fk/Zf0UI6t4pv2yOD9mTg/nVW+/Zw8N6RB9uvfHNzZRIR+9lhjRQe3JNfRdVtUsLLVNPm0/ULWK6tZ0KSxSLlWB9RVKlC+qGkj5wPwe+HkkyPP8ULSRVOdgMChj6nDVJqXwh+HV8Yt3xNtUEZ7PDz/wCPVxnxx+Et14Ivn1PTIWufD8z/ACPjLWxP8D+3oa8u8tP7i/lXr0skwtVKcJHZDCwmrpn0DL8IfAbk7fixDGnZFeEAD/vqkh+Dfw3hh2x/Eqz83vIzQsfwG6vn/wAtP7i/lR5af3F/Ktf7AoWtcv6lHue9t8Gfh+0qyN8V4S6/dJeHj/x6tQ/C/wCHpXDfEqyJ93h6/wDfVfOHlp/cX8qPLT+4v5VMuHsPLdh9TXc99u/g54Aun3T/ABWgYZ4XfDgf+PVJafB34c21yky/E62bYpADSQnr/wACr5+8tP7i/lR5af3F/Kq/sCha19BfUo9z6EvPhH8PrqdHk+KFsI1IPlh4cH/x6maj8H/h5eyhn+KFsqqMKoeHA/8AHq+fvLT+4v5UeWn9xfypLh+grWew/qUe57uPgl8Osbf+FqQbe43w4/8AQq0dP+E3w9s4TCvxOtXXORmSHj/x6vnfy0/uL+VHlp/cX8qcsgoTVpMPqUe577J8Gvh550kkPxUhhDnJVZIcf+hUw/Bf4fM6tJ8Von2nIDSQn/2avBfLT+4v5UeWn9xfyp/2DR7i+pR7nvM3wV+HUsrSN8UrfczEn5of/iqtn4P/AA1kjQXHxHs5nUY3mSIEj3w1fPflp/cX8qPLT+4v5UnkFF/aD6lHufRcXwp+HMMRjt/iPYxfR4f/AIqsyX4K/DuWQySfFSBmPUl4f/iq8H8tP7qj8K7r4j+ArXwv4b0LVbaaS6GoKfMlOwxMdoYFCpJx1GG54rP+w8NSkve1YnhY3Ubnoj/Bj4btAkI+J8ChRztlhwx9SN1Ni+DHw6jtZrf/AIWhbESYOd8PGP8AgVeB+Wn9xfyo8tP7i/lWn9g0f5h/Uo9z3q2+Cvw5guI5h8UbYlGDY3w8/wDj1JP8FfhzLM8p+KNsCzE43Q//ABVeDeWn9xfyo8tP7i/lT/sKje/MH1KPc94j+Cfw7jcOnxUgVgeCHh/+Kqe4+Dfw5mGT8TrRXyCGDQ5B/wC+q8A8tP7i/lR5af3F/Kh5DRbvzB9Sj3Pe5fgx8O5pDJcfFSCRsYzvhH/s1W4vhJ8PBbeRN8TbOdQcqXaHj/x6vnny0/uL+VHlp/cX8ql8P0GrNj+pR7n0Bb/B34ex3wu2+KVtI/PBeHH/AKFSzfB/4dyXzXX/AAs+2ViuAA8PHHUfNXiGieHtU1tyulabJdkMEPlpnBPT+VVdT0+TTtRnsLmOMTwPskC4IDemaX9hYfmtzai+qR25j3Rvgv8ADgwGJfidbAscs5eEk/8Aj1SW/wAHvh9BazW6fFK22yd98PH/AI9Xz/5af3F/Kjy0/uL+VU8gotWuH1KPc9/tfg38O7e3nhHxQtmWVcH54eP/AB6qw+CPw5/6Klb/APfUP/xVeE+Wn9xfyo8tP7i/lTWQ0U2+YPqUe57xL8E/hu7ll+KFsg9A8P8A8VU0Pwd8AwxeUnxVttnUBvIOD7fNxXgPlp/cX8qPLT+4v5UPIaLVmw+pR7n0PZfCX4c2sDRr8S7VmbJZzJDlj/31Va3+Dnw+t42WH4p2yMx5cNDnHp96vAfLT+4v5UeWn9xfyqf9X6Guu4/qUe578Pg18O3lWS6+KUNwF6BpIf8A4qnT/B74fyZVPilawx9NkZhAx/31zXz/AOWn9xfyo8tP7i/lT/sCh3F9Sj3PoXTfhH8PbJGjX4oWzqTkAvDwf++qfd/CnwDMpWP4o2sAP3ijQ5P47q+d/LT+4v5UeWn9xfyqXw9h3LmvqP6mu571H8Ffhwu4n4pQEnv5kP8A8VV+P4U/D+KxW2i+J1ohVcBw8Ofr96vnby0/uL+VHlp/cX8qcuH6Et2L6lHufQdr8Ifh7b200SfFC2LynJkLw5/9CqrH8Dvh5LMkcPxPhaRiFVVaEsze3zV4RDbmaZIYYDJK7BURVyWJ6ACvqr4BfBy38NxQeJfElqkmtMN0FuygraD193/l9a58RlWGw0XJy1f4mdXDwpq7Zm2/7MulQzrOvi3UTIpzk2yc/rVvUf2cdJvIgjeJr1CrZVhbrkfrXudFeS8PTbUmtTlPAT+zPp5/5nTVf+/C/wCNLD+zNpEalf8AhKtQbJySbdP8a99op+xp9hWCiiitRhRRRQAUUUUAFFFFABRRRQAUUUUAFFFFABRRRQAUUUUAFFFFABRRRQAUUUUAFFFFABRRRQAUUUUAFFFFAFfUbK01Kxmsb63juLadCksUi5VlPUEV8i/HT4T3Xgm9bVtJjlufD8zcN1a1Y/wN/s+jfhX2FUN9a219Zy2d5DHPbzIUkjcZVlPUEV1YXFTw8rrbqjWlVdNn530V6B8dvBmk+CvGJsdH1KK4t51Motd2ZLX/AGW9vTvXn9fU06iqQUo7M9WMlJXQUUUVYwooooAKKKKACiiigAooooA2ZfC3iCK00y7bSbryNU/483VCRKc4xx0qx4l8F+I/DqXcmradJbxWs6QPI3Cs7DICn+L6ivWPhF8QtYs/g14is7NoZtS0GMXFmZ13hYmODx/snp9a808ffEbxR44tLO1125haG1+ZVhi2B2/vNzycfhXJGpWlVcbKyf4br8DGEpyeq0OY0+6+x3kd0LeC4MZyI503IT7jvW7cWuueJdE1fxZfXolh09oY3Vjjl22qqIOFUe2K5uvQvANu978JfH1tGu5oY7a5wOeEfJras+WPN6fmrly0afmjz2iniGZrZrkRSGBWCtJtO0MegJ9a6KHwN4im8LnxDHao1vsMwhEg88wg4Mwj+9sB43Vcpxj8TKbSOaorsPh14b8M695x8Q+LYtFYsI7aJYDLJKx7kDoorrdW/Z+8aW8obTLnTNStmG5JRP5R29iQ3T9ayniacJcsnb+u5DqwTs2cN4J8KnxNba5KuoQ2jaXYNebZAcSBT0z2+tZ2taFqOj2WmXV/EI11O3NzbjOT5ecZPpmu3+C1s1p491nw3eGNmudNvLOUo25dyoTwR1GR1qD4oH7R8P8A4fXjcuNPmtmP+5IRUOtJVlHo7flL/ISk+flf9aL/AIJ55RRRXUandaWniHwv8NI/FGjeKXsI9UvTayWlu22Rtgzu3diPbHBrh5pJJpnmmdpJHYs7scliepJr0/who8evfBe4t77U7TSrK01xJWu7okKimMhgoHLN0+UUniv4d+F7DTdC1bSvGBOl6hctbz3N9bNF5e0ZLquMke361yRrQhOSlvft5IxhUitHvr+F/wBDzWK1upbWW6jtpnt4SBLKqEqhPTJ6Coa90tPhtrl54Pv7X4a+NINY0O+Ki7tpovs7Ow9Cw/qK8n8Z+E9b8IahFp+u28UFxLH5iqkqv8ucZ4NXSxMKknG+vbr9xcKilszDoooroLCiiigAooooAKKKKACiiigAp8EUtxOkEEbyyyMFREGSxPQAUyvp/wDZe8BaDDokXjGW5ttT1OUlYwvK2eOq4/v+/btXPicQsPDmZnVqKnG7NH4B/CCLwtFF4i8QxJNrci5ihIytoD/7P79q9moor5atWnWm5SZ5U5ubuwooorIkKKKKACiiigAooooAKKKKACiiigAooooAKKKKACiiigAooooAKKKKACiiigAooooAKKKKACiiigAooooAKKKKACiiigAryf47fFq28F2raPo7R3OvTJwM5W2U/wATe/oKi+PHxctvB1tJoeiOlxr8qcnqtop/ib/a9BXyXeXNxeXct3dzyT3Ezl5ZZGyzsepJr1sBgPaWqVNvzOuhh+b3pbC311c315Ne3k8lxczuZJZZDlnY9Sahoor6A9AKKKKACiiigAooooAKKKKACiiigDY8N+ILrQrbVoLeNJF1Oyazl3H7qk5yPfisYcDFLRSUUm2CSRsvo5h8GR69NHKwubw20DL9xdi5ct78gCuw+EPiHUPCHhzxP4gtrKK4jVLePbcJmKXdIAUJ9xmqHw8+Juq+D9KuNH/szTtX0ueTzTa3qZVX9R/+qoPiF8Rtb8ZW0FhcW9lpul27b4rKyj2RhvU+p/Kuacak24OPut736ehi4yl7sloepT+OfHlr4YbxRJ4F8MQ+HHgWUWxKDcS20S46kjpjHQ1yuifHbXrOC5fUNG0u/v8AYyWN15Kxm2Rv+WZAHzJ7cV5OZZWjEbSyFAMBS5wBnPT60ylHBUteZL+vmCoxtqj1XU/jhrklqV0fw9oGiXRXaby2tw0oHfbkYH61HonjPx54DuBrmvWEmrQ69bAx/wBpzMyuoOcr1x9MdK8uqe5vLy6ighubqeeO3UpCsjlhGp5wuegq/qtNKyirPcr2UdraHqGq/G/U7nTbm10/wpoGkzTxNEbq3j/eIrDBwcCvO9V1q61DRtJ0qRQtvpkbpFg5LF2ySazKKuGHp0/hRUYRjsjcvdBktfBum62YJ3+33EqJIo+RFTAwf9ok5+gr0f8AZ30vQrj7bO8em3niYttsbTUo38hUAyzkhSM/yrA+EnxG1/w5NB4ej1DTIdHuZwZDqNuZYoM9WG0g/wBK1/i78RddmKaRpHi6wutPnhP2kaTaG2QNkgqSSWIx71zVvaybpW36/wBL/hzGSnL3C9q3xw1C0u5NN/4Qvws6Wdw4XYC8W8HBZOAO3XFJe/tCavexKl54O8P3BQYjMu5wn0BFeLjpRWiwNDrH8zT2NPsdV4o+InjHxFMWvtcuYYOiW1oxghjHoFXH65rmJ5p7h/MuJ5ZnxjdI5Y4+pplFdEKcYK0VYtJLYKKKKoYUUUUAFFFFABRRRQAUUUUAFdd8L/H2seAtcF7YOZbOUgXdox+SVfX2YdjXI0VM4RnFxktBSipKzPvzwX4o0fxdoUOsaLciaCQYZTw8bd1YdiK2q+FPhj461jwHrw1HTW823kwt1asfkmX+jDsa+z/A/irSPGGgQ6xo9wJIpBh4yfnifurDsRXzONwUsPK6+E8ytRdN+RuUUUVwmAUUUUAFFFFABVfUbiS1s5LiO2luWQZ8uPG5vpmrFFCA4J/ijo6MVawv1YHBBQAg/nSf8LT0X/nyvv8Avkf41Y8f+B4NaV7/AE1Ug1ADJHRZvr6H3rx26t57W4kt7mJ4poztdGGCDXo0aNGqro6oQpzR61/wtPRf+fK+/wC+R/jR/wALT0X/AJ8r7/vkf415BRWv1Okaewgev/8AC09F/wCfK+/75H+NH/C09F/58r7/AL5H+NeQUUfU6Qewgev/APC09F/58r7/AL5H+NH/AAtPRf8Anyvv++R/jXkFFH1OkHsIHr//AAtPRf8Anyvv++R/jR/wtPRf+fK+/wC+R/jXkFFH1OkHsIHr/wDwtPRf+fK+/wC+R/jR/wALT0X/AJ8r7/vkf415BRR9TpB7CB6//wALT0X/AJ8r7/vkf40f8LT0X/nyvv8Avkf415BRR9TpB7CB6/8A8LT0X/nyvv8Avkf40f8AC09F/wCfK+/75H+NeQUUfU6Qewgev/8AC09F/wCfK+/75H+NH/C09F/58r7/AL5H+NeQUUfU6Qewgev/APC09F/58r7/AL5H+NH/AAtPRf8Anyvv++R/jXkFFH1OkHsIHr//AAtPRf8Anyvv++R/jR/wtPRf+fK+/wC+R/jXkFFH1OkHsIHr/wDwtPRf+fK+/wC+R/jR/wALT0X/AJ8r7/vkf415BRR9TpB7CB6//wALT0X/AJ8r7/vkf40f8LT0X/nyvv8Avkf415BXoXw+8BvfGPU9ajZLXhooDwZPdvQfzqKmHo01eREqdOKuz0Pwvrq69atdQ2N1bwfwPMAN/wBPX61N4mt9XutFuLbQ72CxvpF2pcSxlxHnqQvc+laEUaRRrHGioijCqowAPQCnV5zkua6Ry310PnC6/Zt1W7upbq68YxzzzOXkkkt2LOx6knNRf8MzX3/Q12//AICn/GvpSiuz+0cR/N+CNvrNTufNf/DM19/0Ndv/AOAp/wAaP+GZr7/oa7f/AMBT/jX0pRR/aWI/m/BB9Zqdz5r/AOGZr7/oa7f/AMBT/jR/wzNff9DXb/8AgKf8a+lKKP7SxH834IPrNTufNf8AwzNff9DXb/8AgKf8aP8Ahma+/wChrt//AAFP+NfSlFH9pYj+b8EH1mp3Pmv/AIZmvv8Aoa7f/wABT/jR/wAMzX3/AENdv/4Cn/GvpSij+0sR/N+CD6zU7nzX/wAMzX3/AENdv/4Cn/Gj/hma+/6Gu3/8BT/jX0pRR/aWI/m/BB9Zqdz5r/4Zmvv+hrt//AU/40f8MzX3/Q12/wD4Cn/GvpSij+0sR/N+CD6zU7nzX/wzNff9DXb/APgKf8aP+GZr7/oa7f8A8BT/AI19KUUf2liP5vwQfWanc+a/+GZr7/oa7f8A8BT/AI0f8MzX3/Q12/8A4Cn/ABr6Uoo/tLEfzfgg+s1O581/8MzX3/Q12/8A4Cn/ABo/4Zmvv+hrt/8AwFP+NfSlFH9pYj+b8EH1mp3Pmv8A4Zmvv+hrt/8AwFP+NH/DM19/0Ndv/wCAp/xr6Uoo/tLEfzfgg+s1O581/wDDM19/0Ndv/wCAp/xo/wCGZr7/AKGu3/8AAU/419KUUf2liP5vwQfWanc+a/8AhmW+/wChqt//AAFP+NH/AAzLff8AQ1W//gKf8a+lKKP7SxH834IPrNTufNf/AAzNff8AQ12//gKf8aP+GZr7/oa7f/wFP+NfSlFH9pYj+b8EH1mp3Pmv/hma+/6Gu3/8BT/jR/wzNff9DXb/APgKf8a+lKKP7SxH834IPrNTufNf/DM19/0Ndv8A+Ap/xo/4Zmvv+hrt/wDwFP8AjX0pRR/aWI/m/BB9Zqdz5r/4Zmvv+hrt/wDwFP8AjR/wzNff9DXb/wDgKf8AGvpSij+0sR/N+CD6zU7nzX/wzNff9DXb/wDgKf8AGj/hma+/6Gu3/wDAU/419KUUf2liP5vwQfWanc+a/wDhma+/6Gu3/wDAU/40f8MzX3/Q12//AICn/GvpSij+0sR/N+CD6zU7nzX/AMMzX3/Q12//AICn/Gj/AIZmvv8Aoa7f/wABT/jX0pRR/aWI/m/BB9Zqdz5r/wCGZr7/AKGu3/8AAU/40f8ADM19/wBDXb/+Ap/xr6Uoo/tLEfzfgg+s1O581/8ADM19/wBDXb/+Ap/xrqfhp8HfEvgTxAmp6b4ut5IX+W5tWt2CTr6Hng+hr2uipnj684uMnp6ITrzas2FFFFcZiFFFFABRRRQAUUUUAFc1438I2fiO2Mg2wXyD93OB19m9RXS1Q17WLHRNPe9v5giL91f4nPoB3NXByUly7lRbT0Pn3V9NvdJvnsr+Fopk7How9Qe4qnW54x8SXXiTURcTIsUEeRBEByo9z3NYde3Dm5VzbnoRvbUKKKKoYUUUUAFFFFAGv4Z0ddWun+03cdlZQgNPcSHhQeAPqaseM/Dv/CP3cAiulu7S5TfBMvcdwateDta0Gz0u80vX9Plubed1kBj65HQHkGqPirWLTUntrXTbR7TT7RWWCN2LNycknk1jeftPIhOXN5GJRV7StVvdLaRrN4lMgAbfCkn/AKEDirV34k1a6tpLeaW2Mcg2sFtIlOPqFyK0blfRFa3LHgKz0nUdc/s/Vg+24jZIWVsbZOxrp5tG8C6TBNp2oaqZ7y3l82QhcM2BxH3rz20me3uobiNtrxuGB9CDWv47nguvFN1dW7q6TBHJU5G4qM1lOEpTWtkQ4ty3MaZleaR0TYjOSq/3QTwKZRRW5oFFFFABRRRQAU5FZ3CIpZmOAAMkmm1Y028uNPvob21cJPCwZCRkZ+lDA9O+H3gFbfy9U1yMNNw0Vs3RPdvU+1ej1zHgfxhZ+IrcRPtgv0H7yEn73uvqK6evFrym5++efUcnL3gooorEgKKKKACiiigAooooAKKKKACiiigAooooAKKKKACiiigAooooAKKKKACiiigAooooAKKKKACiiigAooooAKKKKACiiigAooooAKKKKACiiigAooooAKKKKACiiigAooooAKKKKACiimykrEzDqAcUAY/i3xJYeHbHzrpt8zA+TAp+Zz/Qe9eH+I9cv9e1Bry+kz18uMfdjHoP8ai1+8ur/Wbq4vJ3mk81lDMegB4A9BVGvYoYdU1fqd1OkoeoUUUV0GoUUUUAFFFFABRRRQAUUUUAFFFFABRRRQAUUUUAFFFFABRRRQAUUUUASW081rcJcW8rRTRncjqcEGvYfAHjmHWFTT9TZYdQAwrdFm+nofavGqUMysGUlWByCDgg1lVoxqqzInTU1qfTlFc/8PLy6vvCVncXkzTSkEF26kCugrxpR5W0cDVnYKKKKkQUUUUAFFFFABRRRQAUUUUAFFFFABRRRQAUUUUAFFFFABRRRQAUUUUAFFFFABRRRQAUUUUAFFFFABRRRQAUUUUAFFFFABRRRQAUUUUAFFFFABRRRQAUUUUAFFFFAH//2Q=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AutoShape 4" descr="data:image/jpg;base64,%20/9j/4AAQSkZJRgABAQEAYABgAAD/2wBDAAUDBAQEAwUEBAQFBQUGBwwIBwcHBw8LCwkMEQ8SEhEPERETFhwXExQaFRERGCEYGh0dHx8fExciJCIeJBweHx7/2wBDAQUFBQcGBw4ICA4eFBEUHh4eHh4eHh4eHh4eHh4eHh4eHh4eHh4eHh4eHh4eHh4eHh4eHh4eHh4eHh4eHh4eHh7/wAARCACLAn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q2gdI/KuY/Lhm5Q/3W7GrFjJceU9nFCGPOWz0qOZGuLb7U0peQfeGRwPYVrabEIrFSv3mG4n1NeRFXYjONnbwfLPcfP3VFzihpvLAW2mm2/7XFLaoZlnGcy5DAHvg1P5EtyiOwSPkqq46mo9BE1ra+fatI8hkkI+XceAabA0kNs6bMspwVPQD196ZYNcQlmVC0YOHArSaOO6jEkbYbsw7exq0rrTcRT0gYmd+iheaarK135jfdLZP0qVtqxmGL5lXmVvX2p0cUTsUQ/J95mI6D0qeiQia7mgaEiEruJHQYNQwx73CysVB6E1PB9kkOwKY27NmrEyMto6ytuwflNU1zagRxW6RNu89TweKfZyxmJYJBj69DUK7fJVlUKy8Zx1p0cTy8pHj+VJPXRCB4Wjn8te5+WnsMNt3MSOpJq06MqJIcF06+9I0Sy5eJue4NNw7BYiRY/L5Yhs091Jbyw+5FGaEjGRxyOoNSIDkuuNq8fWqSCwqbVAK5VvcdacIWb5toX2pbdQzlsYA7VJ5jPJtQcVqlpqMiReSjdewNKVAbC1PNtABPXtTFIH3VGT602rDsMAxS0rKR1pKLAKobG4dqVmUnOOe9OXLj5mwBSLH85Vug61VgCRw2MLihOBuDYPenNIoGFUH60kfUkLz+lPqAm5g4YjmpXCEbmGKYrbiWPRRTNx3bj+tK4DmlVeEWogwGWJ59KU794Zjgk0jR4mUckH1qW2wEYbY1bAJbqTTQjYDZAp/wB6J1/unIqJtyp6Bql6CLBKzRZbiqvLMfJX7vOe9OSfy0KlcmmLIZG8sYRT6d6UpJ2C4jth1lUDPce9OkRpP3kmI1xSQR4uCrcheaL9uUHap+y2xETNEh+WR8+wpsLNNKFeRsfXrTiriQqoUh+Q1RNFJGyFCCSeCKz1uBKyGG4z91G6EVVndpJ+Vw2cYq7HKsymKVcP3B71XkVbd927e/RAe31puOmmwDdSk+ZY+6jmnW81usCq5UN3yKgbaGy/Mobkdd1B+zwsElUux+8QeFpXfNcZXkZ2Ztu4rk/SpRaxMgYXKjI6GrcCbWVoZN0J6qe1UMx/apIzHuDHAx2o5bbgSGdbe7yT5g2BSVpmoxo8YuocFT97FV8tIdnl7z0DKOauWdvKkUkc2ArjhfehXloMoNujt1Z2f5/uKG7etRQeW8wE7sFPU1dXypo/sk7bJYzhT61Ve1aEsJuAfuv2/wDrUnEAJWG3aW3ueSxXb6io4khXeJw5IAyVH3c0sqZZYEjVZHwBk9B6596iuGaSZYGAMgOzeO/1pDJHSa9ICBXCceb0yPeoJraa0kV5Mhc/eU1fvbpbNEt4FBcD8qmhLtZbr3byPmBHAFacqfqMxb1Yo4ww2ln5UIcgL/jWdI1W557ZXKiNpUU/IS2OPeqd0ZZlMyqu0D7qfwj6VkwK0rVAcsQqjJNEjU2G6mgZvJYAuNpyM8Uhkzytaq9leQlkzuwD8yn1BqKx1CC1jmSS2EofoTjj0p2pWLQ25nW484oQso7qaWM2Om26Pcx+fcyLuCY4UdqtXTGZKlHmAkbYpPJA6VZmuL77I1uT58aA7wY87B25qG/vI7uRdtpHDz/yzHJqa/urqzijjjt/IV1KqZDliPp0FJAXNAuVvbU2Fzb+ZHGMhyOAPf0qCd9AsJmaOE3Eg/hB3Kv9Kq6tI9rFDpduSq7A8hB5dj/SqqfariyWCDyljUkSYKrn6mq5raDDVNRfUdkZjjt4lJKgdCamtIra+1CKAsXihg7cbyOaZbWb3mmyO0zsbfKxqoBUdzk+9PtttnZadfKoDtMwY+q+lLW92BQije8uFijiijY5wAcD9TWx4fmbT7tLOQrItzyNhzsb3qjqNhKNWmit0LL/AKxT2CnnNV7a8kTUkvZSXdWBY+uOKS91gamvW+n2FxlYGlmlywRm+Vfy5qtHbzJCLG+iMSTfPAx/hf8AwNSX+uCedZorKIOnCPJ8xH4dKgv4pLiyXUTO0sh/1mSOPoOopu19AJ9NuL25sG0q3tkIwQz5xjnnNRT6fYWh8u6viZR1SFM4/Guh06L7JoIMQ+cxFyfUkVzVhG1xZTGLD3KSLJsPO8d/rTatYBk17JCBHZXl35WP4zjH0rUk0g3GiLcRs09y4Dks2ePQVVlsrq/jinIhhLhhHHggtjk5/wDr1Jot7eafCrzRO9kzEbhzsPfFJb6gRXF3KujxwrGGDDbIWXhMdgOx96s+G5fsmm3t1JxGMAe7Voapp8F9F9st7hYty/O/8Lr7+9Y1zNDJHEiIw02F9nBwzsR96nZxdwK+iTW8OprPd4CYYnK5GTV3xBd2c4gXTmAYE7/LG01Bb29q0TSyMTa2+cuBhpWPQCrunrpd8Qtp5lhdqPlIfOf8aSvawGZYWiXc7x3Vz9nfblWk7/nVufT7ezsblk1GGYsm0IuMk5+tW/EqSLo9r9r2tch8Fh3HNZV3JGqw3ENusfmKVaNlyDjvQ0kBtWV3Y6tZLp0y+XKEAXPqB1BrmrqFra4eCXAZDg+9X7HTb64lSe1gaFQQQznAB9u9b+o6LFfTieU4k2APt6E+tOzkgN8YijZdjb3GCWGMCtnSJPMtAvdODUD2U1y5muZBH6L1wKitnjtLobJvMU8NgcU43izMfJbxR3TpKzRgndG4pZ47tFz5rPH2ZTkVfvYBcQZXlhyvvVG2fy8eXKyH+JWHFKSs7CF0+5+zbgVLBuvPSrNwFaE3FsxAPDgcVDI0Myn5BFIOmPumn6efnaM8rIMGkn9kQtim9JYx1K8U5GUIIcEAn5yep9qjgZoZtw6g4IrTSW1kGTsz/tCiKTW4FFz5rALHjHGB3q3HBcSoqyNtUfnU4lt0Hysv/ARUb3bdI1x7mqtFbsCZIIowM847tQ1zGv3fmP6VEsRK+bcucdhT8lQpWFQp6ZGTVX7aCGvNI/U4HoKmjhVlDxuwNMDxsdskYHutWII9jfu23IaqCuwQwSZ/dzKOO4pX2qvlocg8k1LINhEmPZqbsjkYFTj1FXZlCxKTDgcbj+lPJWFdoHNKzBRtXrj8qj4KjrvJ71WwCfMfmanLt75+oqRxtixTAqsc5AHeiwBMSW9u1Io+RqV/myw6CkQspyM03uARswPy81IW2sN3JI5pu+Rvu4FM6t6072Am2Rkbu1NeQ4wowKbM3O3sKRX2gbucdKTkAsTAEq3elKMucAOPQ0yRcjf0OKP3yoW3dO1IBGaTtEB+FNRm81d/8qX7Q+O1Kse9Czk5PQ0vQBtwGjcspwDTICjNl2y3YGnJOuNsn50yS3B5jYfjUPXVCHE+akm9QuOnFVVXjJDY9hU+1gu2aYbfTPNK7NKuyIbU7k1LVxEMcw88HoDxUl8m6MMBkqc/hUFxCkY5l57DFT2svmR4P3h1pR6xkBXCErm3lOe65warmR0lDPuLKehNSXMaxTHJYKeVI7UjTKyhZcSL/eH3hWb+4CXzY7obeUkH3TVFmb7RmQ5YNzmhzslyjZAPBpb/AJkWQcb1B/Ghu6GPuD5F08m3JPKelQPKBEV2hmfkseuatW11E0YjnxkdCRwakMlovzBoh9MVXKnswKVqt1g+XlVbqT0qxDYovMjs3qAcCm3GoRqP3alj2J4FV0a6vScvsjHUjgU1yrTcZblura3G3IH+yorPuNSkbPlqEHr1NOAjG8WtuJtn3neovtfygy2sJQ9MDBpOT7gJZxw3bsJpH83r161JNJPYkK376A8Dd1ojht7g+bZyGORedpq5cx+fbNGwwSPyNOMXbzGZzyWSf6VCSHXpGfWq2lq0t8JG525Y/WpnmtLmMRz/ALqYDG7Hep4hBp1qXkcEt1I/i9hSSu79BgkMcBe8umG8nOD/AA//AF6yNSvpb2TZGG2DkKOp+tSXF4k07NeKxjC/IqHgE9M+9JokOC92enKpR8TshmQZFDjzFLL3AODU01wBpbLamTbvxIW6qOw+lVXZJpJAzKjliQzHj6GnzGNbdNPt5FlllcGRl5A9AKhAZztyPrSakPLvJEVdoBGPpimXSPHPJCQSysQcCpU1a8gjWPajYGFLpkikrdQLkVxfXFpI14QlosZBJXG444+tMsp9P1OOK3u4yLlQEUjPzAe9ZmqTXshBvJTnqIycY/DtTtPk+y6ZdXqD97kRo393PU1SlqMv3Eun6PIyWsJuLo9ATnbXPX97cXk/nXD7iOg6AfSmwXMkFyJ1OW5zk9c9a0bSS3vbZrMRlI4oCwZgCQ2c5pXuMu3NmmsQQ31nKq3CKAVPTI7VXmivoyWbQ7Z37uqlgffANVLGwv8A+0JIrGVk2YzJuwMHpmrN5q2rafcm3maKQr0Yp1HrVXW7ArTXmrBGQW/2dCORHBt4+tX7S1Go+F0hjI82JiV+vpVSK61DW7xLdpCkXV1TgY96tX3/ABIb9JbVt0M33oSemO9C79AMWSe4kdYLq4lVFIVgf4QPat2eaO1tbeHSbaO4jkIDSbd2T6H3qSaPStcXfHKIbjHPZvxHeqcek6lp8pkhvYYl7sXwCPcGizQFbxFaJFqvl2sZy6BjGo+6aqNItvbSW6xyCSUAOzjHHoBW9a3VnaSO8crahfy9Si559B6CoptFurxpLzULpIHbnb1Cj0pON9gNLw7OLrSIwTlkHlsKwXsra3v5ba5ne1kDboJh0wfX0pdKu4NN1ILHdedA/wAsjBSAPQ1s+JbAXll50YzLEMrj+Je4qviXoMwdSh1W3T99PLLAejo+VIqfRNaSzthazwl4ixJYHpn2qvZXf2bH2W6ZQR80M65Q/wCfwqO/eyuIvPgjFvOD+8iB+U+6/wCFRe2qEW9dh8mBJLKZjYTnOwH5Q1RWkDXPh+dY8l4pg5A64xS6UWudNvLE5Py+bH7EVBouoNp915mC0bDDqO4ourgK15G4ihEe2CBSVUnG9vU1E3nXl55lvblXJBCxjofWuoS60K4/eE2m48neoB/Wlk1jS7ZdsLq3+zCv+HFVyLuBSGk6hqDJJqVx5YUYCryf8K0UtNN05PNl25H/AC0mbJ/DNYl14gvLh/Ks4xFuOFPVjSz2UNnEtxrEslxcP9yEN1+pp3XQC5feJIUytpEZT/ebhax5ta1KSQt9oKf7KDAFWp7i6tp1h/smyjyu5VKBuPrTV1PTWGbjSYi/cxnANS231A9Hgke+uhHMxWM5+VTinahaxwmMQq3zccnNchb/ABA8Ei52jxRYx4JG4Oc1ZvfHnhCAxvJ4os2RuUZnINF9NdzM7TTWdU8iZSrKMrnuKJYkhvFmZR5b8N7GuL/4WT4IaVZV8T2O8Y43mtiL4geB7y13L4ksGRh/f6GruraiOiVbFBu/dfnmpI54f+WaFsf3Vrhv+E78Gi5+z/8ACR2Pmem41of8LE8CafEEk8T6f5jc438miM7vsGpvSY8990RyTwCcGnmA+YETLNjkelcxZ+P/AAVeytIPE9gQD8xD1px/EDwNGwiHiXTwxGQN/JFQkm3disdFa2oj+Z8Fv0FMjVHvSV5Uc/jXK3/xO8Bxv5B8VacrfxfvOlPj+IngO3uIwfFFgDJwoZ+TWjtdJBY626zvQYz7UxY3LEK3K8gGuZ1H4ieB4kWSTxPp6DOMl6E8eeDshh4ksD3B8ylKUb3uFnc6jylbMmQB3B9afE5jbvtPauSk+JXgGOaRX8UadlBlhvPy/pQvxN8ASQll8V6afLGW+c8CrVtwsdxxJHx0NVVVlf0INchD8VPh8n/M26Zj08w/4Vct/iN4GnUT/wDCT6cU7Hf1q3JdWO1zqyu2TOAcjpSfNu3MDXGzfFX4dl/+Ru03j/poafL8TfAMaRyTeLNOVX5XMh5ptq4zsWbfuH5VGFYnGK5S4+Jnw9VkU+K9NVnAIzJ1FIPif4CMbyL4u00pH94iTp+lU2u4jsW+RQo6mms5IIzjH61xJ+Knw9zn/hLtN/7+H/Cph8UvAGFz4p0z5h8pLnn9KOYLHY7d0I2/jUQ4NcpF8T/AJV5YvFenNGn3zvOB+lPT4keAblGkt/FWnPt+8A/SplJdx2OuZRINymmeXJn+HHvXHQfE7wBLIVTxbpw2glsOeAKki+JXgaSFph4ssPJGfm30c0eoHVzL/E7gegFReY+zbniuS/4Wf8PmVpF8UWDovVjIcD9KYnxO+Hskixp4q07cxx/rD/hUt9hanZwR7juboP1p10+2I/kK5S7+JngO1VVk8UachPCgvUGo/ErwHHIkcnirTUJG7mSnzJLRhY6MnmpNvmY8pSPWuST4l/DleX8XaYx/66H/AAp3/C1PATsIrfxRpxY8D5z/AIVny2WpNjrhFHEu6RgTUM92fuxDA9a5G4+I/gQw+d/wlmnuA21j5h4NR3HxC8DwRRvJ4o09fM5ALnpUSk9kOzOzjgjeISNuLEZzmq0DSI3mKpKj72PSuZt/iH4Lmi/ceLLJiBnAc4/PFVE+JvgMKyHxVYAH0fpS6qwWO8uVWeDC4z1U1BF9maNfNCh14IPFcppvxL8DM/2f/hJ7Ak/c+c803VvHngqMef8A8JHYBTw3z96qUlv1Cx13n2qnC7SewVaq6g+9UYxOAp6sMVzNn468FxJ9qn8SaeiYyCz1BdfErwVdzrDD4ksSM/KN55NJyvENTpHVWhMoUpzhRnO6n21k7ndL8q+nc1ixeNvBFrFvk8SWHHVmfgUt78RvBNtb+a3iSw5+78/U0RjHdsdjb1byViSNcBwflA9KklHk6cyr2T9a4oePPBVxA903iaz3Akk7vlGK0l8feDbrT9yeIrEh0/v01JXbHYvbX8tXBMYJCk4wMetPkt2OLVmG8cxt2YVykHjXwtcxkw+ILJ1U7SPM6GnXfjbwrDaRibX7JT5mE+f26Vkmtgsb0p8iT922WQ8uprUsL1bpdrcSjqPX3rh0+IHgv7S8La9YxK42MpkPB/8A11Wbx94St5yP+EiskkQ/36uLcWB1+tQeVcGVR8j9/eoCrSaS0rcmJ/lz6dxWCfiJ4Z1M/Zo9c0/aeWIY8e9Lrfjzwda2K2cev2W5h/f7etGjbGad7JczhYo4iI8AgIvB96jGpeTb28IBBikO/HQiuWh8a+H5onWHxBbeWgy370gAVYsvGXgiXR5PP1yzyjElt2Dk9KSvcZevo2SUlfmjY5Rh0Iq3pdv9jjbUrsbAo/dqepNcvaeMNCXy/I8S2EZkPyp53U/SqeoeNtDkmaO48QW0jIcff4oWj2A6RNSni824UgGWQ8kcD3PrTLC4WXXY2up/PGSFc9M9uPrXM2njbQYiyxarZSqRlkb5gcd6Lnxh4buIgzapYwvn90kIxuPqaNR3NfWoJbW/lWbJ3MWVj/EKl0OS3nin025fYJ8FG9GFUYvGfhq5j/s3WNVtkkAHlyFuR6Vi6lrmh2U5jfVrUqfuuG4YUtmmgOpm8O36v+6eJxng7sVPFpGqCB4t9rCJBh3A+Yj0yK53/hJtLhjs44PE8ZmnGfL38IKn1HxR4ZtFWG58RtezsP8AVpNtFUuUZZS4/sq8JsrgTttKuxX5fw9ar5u9SvFUs00znAyen+ArLl8VeFFco80MZHbzzn9RW14S8R+GEgmum1e1DFtoy33Vqbd9gOs0nT4tPthGuC7cu/qf8K5PX7j7TqsrZyqHYv4Vat/Hvh24iv5F1e1EcIxH83Xg81ztjrfhefEl14msIVPJG/LGrlrpEDV01rPJW5jkdmIAKg8D2x3rQsNAurgh7x2hi7BjliP6VRTxt4E0uP8A0PVLaeX+8Dkn8e1Vv+Ey0jVJALnxBa2lu+VRVY/MaXKluGh0suoaXpMZhs41kmHB2+vu1ULCWTW9RMN7I/l7SwRDgDFczZaxoU949u2r2qiPPmNu4GKZpnifQPtY2+IILbg5dWJOPQYpczbC50mv6dFaXcENojsZF6E5JOa2/DtxN5P2K7VkniGVDdWWuH1XxLpFrdxvJ4ghmGN0TlznHf6Ug8a6Ct+l9DrEJkBGUJ4A9B7U4vW6C51lzaWthrXmXCqbS5Ug7hwrelW93h62GR9l/Pf/AI1QufE/hXVNMKjWbTEi5U7vutXI2+s6PNdNbLqdtvU4Y7uFoclHYD0FdTtniItLO4mU5GYoePzrl7eNXmNsLV3lL4Hz4Kj6VYuvG3hfSdPWztdYtZZ1Xs3QnqTWboGq+HrtzdXOtW6xg8APgue/4UTewF2PTZri8kgs/wB8qHBk6KPxrpdM0u2023eWZld9vzuRwB6CqkHivwpH+4h1iyXYOVVulc/rfjfw5fX8dgutQC3DYkZG5Y00orXcDY8LQQSanczxAmOP/V7h0yai19mn114SrMoQKMLuI9wKo+H/ABN4ZstTlthrUBWWIMu84YEdiKr+JvEWgnV4nh1m2BmUKCJMc/WpuuWwF+0t7oB7zeJjbsUkiZvm2d/wp6aJJcL51tNH5D8x7jzj3rGsNXsIL2OU6hbgBsNmTqO9UpfEegrPKkepwMquwGHPTNSmmB2cP7NOlwmVofFl8juc7vsqZUeg5pD+zPpUkitc+LtSnVT91rdf8a99or1vYU+xFjwWb9mzTG+WLxXewR9Nsdog/XOTT9M/Zv0uxDqviq+dW/hNsvB9ete70Unh6bVrDseIXH7POnyIRH4ovImPBcWqE4/Os5f2YtH83zJPFupO3r9nTP8AOvoCiiOHpxVkgPDLH9nPSrS3aGPxNeHLFtxtk7/jUdl+zfplvPJO3iq/lkcY3NbLx+te70Uvq1LXTcD59k/Zg0d2LN4s1AsSST9mTn9aB+zDpG4MfF2olh0P2dOP1r6Coq/ZQ7Csjw67/Z10m5tWgl8SXpyPvfZ16+vWqI/Zm08KFHjPVAB0HkL/AI17/RUxw9KKskOx8/r+zJpSrKD4t1BjIMMTbKeM/Wltf2ZNJt5xKniy/wCOoNqmCPQ817/RVexh2FZHhQ/Zr8OiTzBrV1n08hcflmn337Omm3MPkr4pvoU77bZeR6da9yoqPq1K97DPn6D9mHRY5ldvFN84U52m2TB/WluP2YtHmcsfFmpZJ726H+tfQFFX7KF72FZHgV3+zNpFwIt3iq+Xy0CcWyc/rRD+zNpEdpNbjxVfES4yfsycY/GvfaKXsYWtYLHz3/wy7o3/AENl/wD+Aqf41Yt/2aNKhjaP/hK79kPQG2Tg/nXvlFN0oPdBZHgX/DM+lqZBF4tv4kk+8q2qY/nRbfsz6TbSrJb+LNQRh1zbIQR6da99opewp2tYLHhF7+zbpFwGCeJryHf/AKwraplv1py/s36Summy/wCEnvtuCN32dc/zr3Wip+rUrJWGeBL+zLo2yNH8U6gyJ/D9nQA/rTJP2Y9Jeczf8JZfK2cjbaoAP1r6AoqlRh2FY8Ev/wBmnS7yZZZPFd+CFAAFsn+NF/8As0aTeSI7eKr5SqBeLZOf1r3uihUKatZbBY+fk/Zf0UI6t4pv2yOD9mTg/nVW+/Zw8N6RB9uvfHNzZRIR+9lhjRQe3JNfRdVtUsLLVNPm0/ULWK6tZ0KSxSLlWB9RVKlC+qGkj5wPwe+HkkyPP8ULSRVOdgMChj6nDVJqXwh+HV8Yt3xNtUEZ7PDz/wCPVxnxx+Et14Ivn1PTIWufD8z/ACPjLWxP8D+3oa8u8tP7i/lXr0skwtVKcJHZDCwmrpn0DL8IfAbk7fixDGnZFeEAD/vqkh+Dfw3hh2x/Eqz83vIzQsfwG6vn/wAtP7i/lR5af3F/Ktf7AoWtcv6lHue9t8Gfh+0qyN8V4S6/dJeHj/x6tQ/C/wCHpXDfEqyJ93h6/wDfVfOHlp/cX8qPLT+4v5VMuHsPLdh9TXc99u/g54Aun3T/ABWgYZ4XfDgf+PVJafB34c21yky/E62bYpADSQnr/wACr5+8tP7i/lR5af3F/Kq/sCha19BfUo9z6EvPhH8PrqdHk+KFsI1IPlh4cH/x6maj8H/h5eyhn+KFsqqMKoeHA/8AHq+fvLT+4v5UeWn9xfypLh+grWew/qUe57uPgl8Osbf+FqQbe43w4/8AQq0dP+E3w9s4TCvxOtXXORmSHj/x6vnfy0/uL+VHlp/cX8qcsgoTVpMPqUe577J8Gvh550kkPxUhhDnJVZIcf+hUw/Bf4fM6tJ8Von2nIDSQn/2avBfLT+4v5UeWn9xfyp/2DR7i+pR7nvM3wV+HUsrSN8UrfczEn5of/iqtn4P/AA1kjQXHxHs5nUY3mSIEj3w1fPflp/cX8qPLT+4v5UnkFF/aD6lHufRcXwp+HMMRjt/iPYxfR4f/AIqsyX4K/DuWQySfFSBmPUl4f/iq8H8tP7qj8K7r4j+ArXwv4b0LVbaaS6GoKfMlOwxMdoYFCpJx1GG54rP+w8NSkve1YnhY3Ubnoj/Bj4btAkI+J8ChRztlhwx9SN1Ni+DHw6jtZrf/AIWhbESYOd8PGP8AgVeB+Wn9xfyo8tP7i/lWn9g0f5h/Uo9z3q2+Cvw5guI5h8UbYlGDY3w8/wDj1JP8FfhzLM8p+KNsCzE43Q//ABVeDeWn9xfyo8tP7i/lT/sKje/MH1KPc94j+Cfw7jcOnxUgVgeCHh/+Kqe4+Dfw5mGT8TrRXyCGDQ5B/wC+q8A8tP7i/lR5af3F/Kh5DRbvzB9Sj3Pe5fgx8O5pDJcfFSCRsYzvhH/s1W4vhJ8PBbeRN8TbOdQcqXaHj/x6vnny0/uL+VHlp/cX8ql8P0GrNj+pR7n0Bb/B34ex3wu2+KVtI/PBeHH/AKFSzfB/4dyXzXX/AAs+2ViuAA8PHHUfNXiGieHtU1tyulabJdkMEPlpnBPT+VVdT0+TTtRnsLmOMTwPskC4IDemaX9hYfmtzai+qR25j3Rvgv8ADgwGJfidbAscs5eEk/8Aj1SW/wAHvh9BazW6fFK22yd98PH/AI9Xz/5af3F/Kjy0/uL+VU8gotWuH1KPc9/tfg38O7e3nhHxQtmWVcH54eP/AB6qw+CPw5/6Klb/APfUP/xVeE+Wn9xfyo8tP7i/lTWQ0U2+YPqUe57xL8E/hu7ll+KFsg9A8P8A8VU0Pwd8AwxeUnxVttnUBvIOD7fNxXgPlp/cX8qPLT+4v5UPIaLVmw+pR7n0PZfCX4c2sDRr8S7VmbJZzJDlj/31Va3+Dnw+t42WH4p2yMx5cNDnHp96vAfLT+4v5UeWn9xfyqf9X6Guu4/qUe578Pg18O3lWS6+KUNwF6BpIf8A4qnT/B74fyZVPilawx9NkZhAx/31zXz/AOWn9xfyo8tP7i/lT/sCh3F9Sj3PoXTfhH8PbJGjX4oWzqTkAvDwf++qfd/CnwDMpWP4o2sAP3ijQ5P47q+d/LT+4v5UeWn9xfyqXw9h3LmvqP6mu571H8Ffhwu4n4pQEnv5kP8A8VV+P4U/D+KxW2i+J1ohVcBw8Ofr96vnby0/uL+VHlp/cX8qcuH6Et2L6lHufQdr8Ifh7b200SfFC2LynJkLw5/9CqrH8Dvh5LMkcPxPhaRiFVVaEsze3zV4RDbmaZIYYDJK7BURVyWJ6ACvqr4BfBy38NxQeJfElqkmtMN0FuygraD193/l9a58RlWGw0XJy1f4mdXDwpq7Zm2/7MulQzrOvi3UTIpzk2yc/rVvUf2cdJvIgjeJr1CrZVhbrkfrXudFeS8PTbUmtTlPAT+zPp5/5nTVf+/C/wCNLD+zNpEalf8AhKtQbJySbdP8a99op+xp9hWCiiitRhRRRQAUUUUAFFFFABRRRQAUUUUAFFFFABRRRQAUUUUAFFFFABRRRQAUUUUAFFFFABRRRQAUUUUAFFFFAFfUbK01Kxmsb63juLadCksUi5VlPUEV8i/HT4T3Xgm9bVtJjlufD8zcN1a1Y/wN/s+jfhX2FUN9a219Zy2d5DHPbzIUkjcZVlPUEV1YXFTw8rrbqjWlVdNn530V6B8dvBmk+CvGJsdH1KK4t51Motd2ZLX/AGW9vTvXn9fU06iqQUo7M9WMlJXQUUUVYwooooAKKKKACiiigAooooA2ZfC3iCK00y7bSbryNU/483VCRKc4xx0qx4l8F+I/DqXcmradJbxWs6QPI3Cs7DICn+L6ivWPhF8QtYs/g14is7NoZtS0GMXFmZ13hYmODx/snp9a808ffEbxR44tLO1125haG1+ZVhi2B2/vNzycfhXJGpWlVcbKyf4br8DGEpyeq0OY0+6+x3kd0LeC4MZyI503IT7jvW7cWuueJdE1fxZfXolh09oY3Vjjl22qqIOFUe2K5uvQvANu978JfH1tGu5oY7a5wOeEfJras+WPN6fmrly0afmjz2iniGZrZrkRSGBWCtJtO0MegJ9a6KHwN4im8LnxDHao1vsMwhEg88wg4Mwj+9sB43Vcpxj8TKbSOaorsPh14b8M695x8Q+LYtFYsI7aJYDLJKx7kDoorrdW/Z+8aW8obTLnTNStmG5JRP5R29iQ3T9ayniacJcsnb+u5DqwTs2cN4J8KnxNba5KuoQ2jaXYNebZAcSBT0z2+tZ2taFqOj2WmXV/EI11O3NzbjOT5ecZPpmu3+C1s1p491nw3eGNmudNvLOUo25dyoTwR1GR1qD4oH7R8P8A4fXjcuNPmtmP+5IRUOtJVlHo7flL/ISk+flf9aL/AIJ55RRRXUandaWniHwv8NI/FGjeKXsI9UvTayWlu22Rtgzu3diPbHBrh5pJJpnmmdpJHYs7scliepJr0/who8evfBe4t77U7TSrK01xJWu7okKimMhgoHLN0+UUniv4d+F7DTdC1bSvGBOl6hctbz3N9bNF5e0ZLquMke361yRrQhOSlvft5IxhUitHvr+F/wBDzWK1upbWW6jtpnt4SBLKqEqhPTJ6Coa90tPhtrl54Pv7X4a+NINY0O+Ki7tpovs7Ow9Cw/qK8n8Z+E9b8IahFp+u28UFxLH5iqkqv8ucZ4NXSxMKknG+vbr9xcKilszDoooroLCiiigAooooAKKKKACiiigAp8EUtxOkEEbyyyMFREGSxPQAUyvp/wDZe8BaDDokXjGW5ttT1OUlYwvK2eOq4/v+/btXPicQsPDmZnVqKnG7NH4B/CCLwtFF4i8QxJNrci5ihIytoD/7P79q9moor5atWnWm5SZ5U5ubuwooorIkKKKKACiiigAooooAKKKKACiiigAooooAKKKKACiiigAooooAKKKKACiiigAooooAKKKKACiiigAooooAKKKKACiiigAryf47fFq28F2raPo7R3OvTJwM5W2U/wATe/oKi+PHxctvB1tJoeiOlxr8qcnqtop/ib/a9BXyXeXNxeXct3dzyT3Ezl5ZZGyzsepJr1sBgPaWqVNvzOuhh+b3pbC311c315Ne3k8lxczuZJZZDlnY9Sahoor6A9AKKKKACiiigAooooAKKKKACiiigDY8N+ILrQrbVoLeNJF1Oyazl3H7qk5yPfisYcDFLRSUUm2CSRsvo5h8GR69NHKwubw20DL9xdi5ct78gCuw+EPiHUPCHhzxP4gtrKK4jVLePbcJmKXdIAUJ9xmqHw8+Juq+D9KuNH/szTtX0ueTzTa3qZVX9R/+qoPiF8Rtb8ZW0FhcW9lpul27b4rKyj2RhvU+p/Kuacak24OPut736ehi4yl7sloepT+OfHlr4YbxRJ4F8MQ+HHgWUWxKDcS20S46kjpjHQ1yuifHbXrOC5fUNG0u/v8AYyWN15Kxm2Rv+WZAHzJ7cV5OZZWjEbSyFAMBS5wBnPT60ylHBUteZL+vmCoxtqj1XU/jhrklqV0fw9oGiXRXaby2tw0oHfbkYH61HonjPx54DuBrmvWEmrQ69bAx/wBpzMyuoOcr1x9MdK8uqe5vLy6ighubqeeO3UpCsjlhGp5wuegq/qtNKyirPcr2UdraHqGq/G/U7nTbm10/wpoGkzTxNEbq3j/eIrDBwcCvO9V1q61DRtJ0qRQtvpkbpFg5LF2ySazKKuGHp0/hRUYRjsjcvdBktfBum62YJ3+33EqJIo+RFTAwf9ok5+gr0f8AZ30vQrj7bO8em3niYttsbTUo38hUAyzkhSM/yrA+EnxG1/w5NB4ej1DTIdHuZwZDqNuZYoM9WG0g/wBK1/i78RddmKaRpHi6wutPnhP2kaTaG2QNkgqSSWIx71zVvaybpW36/wBL/hzGSnL3C9q3xw1C0u5NN/4Qvws6Wdw4XYC8W8HBZOAO3XFJe/tCavexKl54O8P3BQYjMu5wn0BFeLjpRWiwNDrH8zT2NPsdV4o+InjHxFMWvtcuYYOiW1oxghjHoFXH65rmJ5p7h/MuJ5ZnxjdI5Y4+pplFdEKcYK0VYtJLYKKKKoYUUUUAFFFFABRRRQAUUUUAFdd8L/H2seAtcF7YOZbOUgXdox+SVfX2YdjXI0VM4RnFxktBSipKzPvzwX4o0fxdoUOsaLciaCQYZTw8bd1YdiK2q+FPhj461jwHrw1HTW823kwt1asfkmX+jDsa+z/A/irSPGGgQ6xo9wJIpBh4yfnifurDsRXzONwUsPK6+E8ytRdN+RuUUUVwmAUUUUAFFFFABVfUbiS1s5LiO2luWQZ8uPG5vpmrFFCA4J/ijo6MVawv1YHBBQAg/nSf8LT0X/nyvv8Avkf41Y8f+B4NaV7/AE1Ug1ADJHRZvr6H3rx26t57W4kt7mJ4poztdGGCDXo0aNGqro6oQpzR61/wtPRf+fK+/wC+R/jR/wALT0X/AJ8r7/vkf415BRWv1Okaewgev/8AC09F/wCfK+/75H+NH/C09F/58r7/AL5H+NeQUUfU6Qewgev/APC09F/58r7/AL5H+NH/AAtPRf8Anyvv++R/jXkFFH1OkHsIHr//AAtPRf8Anyvv++R/jR/wtPRf+fK+/wC+R/jXkFFH1OkHsIHr/wDwtPRf+fK+/wC+R/jR/wALT0X/AJ8r7/vkf415BRR9TpB7CB6//wALT0X/AJ8r7/vkf40f8LT0X/nyvv8Avkf415BRR9TpB7CB6/8A8LT0X/nyvv8Avkf40f8AC09F/wCfK+/75H+NeQUUfU6Qewgev/8AC09F/wCfK+/75H+NH/C09F/58r7/AL5H+NeQUUfU6Qewgev/APC09F/58r7/AL5H+NH/AAtPRf8Anyvv++R/jXkFFH1OkHsIHr//AAtPRf8Anyvv++R/jR/wtPRf+fK+/wC+R/jXkFFH1OkHsIHr/wDwtPRf+fK+/wC+R/jR/wALT0X/AJ8r7/vkf415BRR9TpB7CB6//wALT0X/AJ8r7/vkf40f8LT0X/nyvv8Avkf415BXoXw+8BvfGPU9ajZLXhooDwZPdvQfzqKmHo01eREqdOKuz0Pwvrq69atdQ2N1bwfwPMAN/wBPX61N4mt9XutFuLbQ72CxvpF2pcSxlxHnqQvc+laEUaRRrHGioijCqowAPQCnV5zkua6Ry310PnC6/Zt1W7upbq68YxzzzOXkkkt2LOx6knNRf8MzX3/Q12//AICn/GvpSiuz+0cR/N+CNvrNTufNf/DM19/0Ndv/AOAp/wAaP+GZr7/oa7f/AMBT/jX0pRR/aWI/m/BB9Zqdz5r/AOGZr7/oa7f/AMBT/jR/wzNff9DXb/8AgKf8a+lKKP7SxH834IPrNTufNf8AwzNff9DXb/8AgKf8aP8Ahma+/wChrt//AAFP+NfSlFH9pYj+b8EH1mp3Pmv/AIZmvv8Aoa7f/wABT/jR/wAMzX3/AENdv/4Cn/GvpSij+0sR/N+CD6zU7nzX/wAMzX3/AENdv/4Cn/Gj/hma+/6Gu3/8BT/jX0pRR/aWI/m/BB9Zqdz5r/4Zmvv+hrt//AU/40f8MzX3/Q12/wD4Cn/GvpSij+0sR/N+CD6zU7nzX/wzNff9DXb/APgKf8aP+GZr7/oa7f8A8BT/AI19KUUf2liP5vwQfWanc+a/+GZr7/oa7f8A8BT/AI0f8MzX3/Q12/8A4Cn/ABr6Uoo/tLEfzfgg+s1O581/8MzX3/Q12/8A4Cn/ABo/4Zmvv+hrt/8AwFP+NfSlFH9pYj+b8EH1mp3Pmv8A4Zmvv+hrt/8AwFP+NH/DM19/0Ndv/wCAp/xr6Uoo/tLEfzfgg+s1O581/wDDM19/0Ndv/wCAp/xo/wCGZr7/AKGu3/8AAU/419KUUf2liP5vwQfWanc+a/8AhmW+/wChqt//AAFP+NH/AAzLff8AQ1W//gKf8a+lKKP7SxH834IPrNTufNf/AAzNff8AQ12//gKf8aP+GZr7/oa7f/wFP+NfSlFH9pYj+b8EH1mp3Pmv/hma+/6Gu3/8BT/jR/wzNff9DXb/APgKf8a+lKKP7SxH834IPrNTufNf/DM19/0Ndv8A+Ap/xo/4Zmvv+hrt/wDwFP8AjX0pRR/aWI/m/BB9Zqdz5r/4Zmvv+hrt/wDwFP8AjR/wzNff9DXb/wDgKf8AGvpSij+0sR/N+CD6zU7nzX/wzNff9DXb/wDgKf8AGj/hma+/6Gu3/wDAU/419KUUf2liP5vwQfWanc+a/wDhma+/6Gu3/wDAU/40f8MzX3/Q12//AICn/GvpSij+0sR/N+CD6zU7nzX/AMMzX3/Q12//AICn/Gj/AIZmvv8Aoa7f/wABT/jX0pRR/aWI/m/BB9Zqdz5r/wCGZr7/AKGu3/8AAU/40f8ADM19/wBDXb/+Ap/xr6Uoo/tLEfzfgg+s1O581/8ADM19/wBDXb/+Ap/xrqfhp8HfEvgTxAmp6b4ut5IX+W5tWt2CTr6Hng+hr2uipnj684uMnp6ITrzas2FFFFcZiFFFFABRRRQAUUUUAFc1438I2fiO2Mg2wXyD93OB19m9RXS1Q17WLHRNPe9v5giL91f4nPoB3NXByUly7lRbT0Pn3V9NvdJvnsr+Fopk7How9Qe4qnW54x8SXXiTURcTIsUEeRBEByo9z3NYde3Dm5VzbnoRvbUKKKKoYUUUUAFFFFAGv4Z0ddWun+03cdlZQgNPcSHhQeAPqaseM/Dv/CP3cAiulu7S5TfBMvcdwateDta0Gz0u80vX9Plubed1kBj65HQHkGqPirWLTUntrXTbR7TT7RWWCN2LNycknk1jeftPIhOXN5GJRV7StVvdLaRrN4lMgAbfCkn/AKEDirV34k1a6tpLeaW2Mcg2sFtIlOPqFyK0blfRFa3LHgKz0nUdc/s/Vg+24jZIWVsbZOxrp5tG8C6TBNp2oaqZ7y3l82QhcM2BxH3rz20me3uobiNtrxuGB9CDWv47nguvFN1dW7q6TBHJU5G4qM1lOEpTWtkQ4ty3MaZleaR0TYjOSq/3QTwKZRRW5oFFFFABRRRQAU5FZ3CIpZmOAAMkmm1Y028uNPvob21cJPCwZCRkZ+lDA9O+H3gFbfy9U1yMNNw0Vs3RPdvU+1ej1zHgfxhZ+IrcRPtgv0H7yEn73uvqK6evFrym5++efUcnL3gooorEgKKKKACiiigAooooAKKKKACiiigAooooAKKKKACiiigAooooAKKKKACiiigAooooAKKKKACiiigAooooAKKKKACiiigAooooAKKKKACiiigAooooAKKKKACiiigAooooAKKKKACiimykrEzDqAcUAY/i3xJYeHbHzrpt8zA+TAp+Zz/Qe9eH+I9cv9e1Bry+kz18uMfdjHoP8ai1+8ur/Wbq4vJ3mk81lDMegB4A9BVGvYoYdU1fqd1OkoeoUUUV0GoUUUUAFFFFABRRRQAUUUUAFFFFABRRRQAUUUUAFFFFABRRRQAUUUUASW081rcJcW8rRTRncjqcEGvYfAHjmHWFTT9TZYdQAwrdFm+nofavGqUMysGUlWByCDgg1lVoxqqzInTU1qfTlFc/8PLy6vvCVncXkzTSkEF26kCugrxpR5W0cDVnYKKKKkQUUUUAFFFFABRRRQAUUUUAFFFFABRRRQAUUUUAFFFFABRRRQAUUUUAFFFFABRRRQAUUUUAFFFFABRRRQAUUUUAFFFFABRRRQAUUUUAFFFFABRRRQAUUUUAFFFFAH//2Q==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4346713" y="2361005"/>
            <a:ext cx="74989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 </a:t>
            </a:r>
            <a:r>
              <a:rPr kumimoji="0" lang="ar-BH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أقرأ </a:t>
            </a:r>
            <a:r>
              <a:rPr kumimoji="0" lang="ar-KW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النص قراءة جهرية متصلة مع مراعاة سلامة مخارج الحروف </a:t>
            </a:r>
            <a:endParaRPr kumimoji="0" lang="ar-BH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C9DE4877-FD94-284A-9B2B-B184CEE33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502" y="1925415"/>
            <a:ext cx="4220692" cy="4763222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156" y="3805702"/>
            <a:ext cx="5019329" cy="24296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7736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22E661C-D3DB-4CBC-B122-5BC660CB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618"/>
            <a:ext cx="12192000" cy="5248574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64E5755-FAEE-4778-B142-711B0DAB423B}"/>
              </a:ext>
            </a:extLst>
          </p:cNvPr>
          <p:cNvSpPr/>
          <p:nvPr/>
        </p:nvSpPr>
        <p:spPr>
          <a:xfrm>
            <a:off x="98474" y="614138"/>
            <a:ext cx="6865034" cy="2452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305FBDDE-C1CC-4A65-B003-EF2DAEAD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708" y="335862"/>
            <a:ext cx="4755292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9923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AE069F7-A184-4930-8AE4-DFBA416DA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9236"/>
            <a:ext cx="12192000" cy="52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0706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D1E7AB0-FE56-450B-804D-0297D34A0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0775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c 1">
            <a:extLst>
              <a:ext uri="{FF2B5EF4-FFF2-40B4-BE49-F238E27FC236}">
                <a16:creationId xmlns:a16="http://schemas.microsoft.com/office/drawing/2014/main" id="{555BEA50-8C8B-4450-B5DD-DFF56AF37DB3}"/>
              </a:ext>
            </a:extLst>
          </p:cNvPr>
          <p:cNvGrpSpPr/>
          <p:nvPr/>
        </p:nvGrpSpPr>
        <p:grpSpPr>
          <a:xfrm>
            <a:off x="-560831" y="-316992"/>
            <a:ext cx="12752832" cy="7376160"/>
            <a:chOff x="1690687" y="61912"/>
            <a:chExt cx="8586787" cy="62369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59D0E86-7F83-4785-ACE6-42BA3AADF9C1}"/>
                </a:ext>
              </a:extLst>
            </p:cNvPr>
            <p:cNvSpPr/>
            <p:nvPr/>
          </p:nvSpPr>
          <p:spPr>
            <a:xfrm>
              <a:off x="2060257" y="304799"/>
              <a:ext cx="8181022" cy="5832157"/>
            </a:xfrm>
            <a:custGeom>
              <a:avLst/>
              <a:gdLst>
                <a:gd name="connsiteX0" fmla="*/ 0 w 8181022"/>
                <a:gd name="connsiteY0" fmla="*/ 0 h 5832157"/>
                <a:gd name="connsiteX1" fmla="*/ 8181023 w 8181022"/>
                <a:gd name="connsiteY1" fmla="*/ 0 h 5832157"/>
                <a:gd name="connsiteX2" fmla="*/ 8181023 w 8181022"/>
                <a:gd name="connsiteY2" fmla="*/ 5832158 h 5832157"/>
                <a:gd name="connsiteX3" fmla="*/ 0 w 8181022"/>
                <a:gd name="connsiteY3" fmla="*/ 5832158 h 5832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1022" h="5832157">
                  <a:moveTo>
                    <a:pt x="0" y="0"/>
                  </a:moveTo>
                  <a:lnTo>
                    <a:pt x="8181023" y="0"/>
                  </a:lnTo>
                  <a:lnTo>
                    <a:pt x="8181023" y="5832158"/>
                  </a:lnTo>
                  <a:lnTo>
                    <a:pt x="0" y="5832158"/>
                  </a:lnTo>
                  <a:close/>
                </a:path>
              </a:pathLst>
            </a:custGeom>
            <a:solidFill>
              <a:srgbClr val="C5E8E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5B067162-F594-4155-8F3B-40EB0FEE29F3}"/>
                </a:ext>
              </a:extLst>
            </p:cNvPr>
            <p:cNvGrpSpPr/>
            <p:nvPr/>
          </p:nvGrpSpPr>
          <p:grpSpPr>
            <a:xfrm>
              <a:off x="1690687" y="61912"/>
              <a:ext cx="8586787" cy="6236970"/>
              <a:chOff x="1690687" y="61912"/>
              <a:chExt cx="8586787" cy="6236970"/>
            </a:xfrm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88B3B1F-124A-4554-AA3F-369D58A729F7}"/>
                  </a:ext>
                </a:extLst>
              </p:cNvPr>
              <p:cNvGrpSpPr/>
              <p:nvPr/>
            </p:nvGrpSpPr>
            <p:grpSpPr>
              <a:xfrm>
                <a:off x="2340292" y="61912"/>
                <a:ext cx="7603807" cy="6236970"/>
                <a:chOff x="2340292" y="61912"/>
                <a:chExt cx="7603807" cy="6236970"/>
              </a:xfrm>
            </p:grpSpPr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6C3E10F6-13FB-43E8-BBD8-120BF6A6E8E8}"/>
                    </a:ext>
                  </a:extLst>
                </p:cNvPr>
                <p:cNvSpPr/>
                <p:nvPr/>
              </p:nvSpPr>
              <p:spPr>
                <a:xfrm>
                  <a:off x="2925127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290B0AC2-1BCA-47A6-A63F-C0591DAC2AF1}"/>
                    </a:ext>
                  </a:extLst>
                </p:cNvPr>
                <p:cNvSpPr/>
                <p:nvPr/>
              </p:nvSpPr>
              <p:spPr>
                <a:xfrm>
                  <a:off x="2340292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0B17DC1-D325-4826-8689-35048C2DE467}"/>
                    </a:ext>
                  </a:extLst>
                </p:cNvPr>
                <p:cNvSpPr/>
                <p:nvPr/>
              </p:nvSpPr>
              <p:spPr>
                <a:xfrm>
                  <a:off x="3509962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E471325C-19F1-49BC-ACB8-866C08DA5832}"/>
                    </a:ext>
                  </a:extLst>
                </p:cNvPr>
                <p:cNvSpPr/>
                <p:nvPr/>
              </p:nvSpPr>
              <p:spPr>
                <a:xfrm>
                  <a:off x="4094797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625AADEC-6396-45C5-A04C-CCDC0D2128F5}"/>
                    </a:ext>
                  </a:extLst>
                </p:cNvPr>
                <p:cNvSpPr/>
                <p:nvPr/>
              </p:nvSpPr>
              <p:spPr>
                <a:xfrm>
                  <a:off x="4679632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21643E22-4A5F-4D5A-A974-F80820554A57}"/>
                    </a:ext>
                  </a:extLst>
                </p:cNvPr>
                <p:cNvSpPr/>
                <p:nvPr/>
              </p:nvSpPr>
              <p:spPr>
                <a:xfrm>
                  <a:off x="5264467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7515F07F-C7B5-40CE-9502-8071A0A711CF}"/>
                    </a:ext>
                  </a:extLst>
                </p:cNvPr>
                <p:cNvSpPr/>
                <p:nvPr/>
              </p:nvSpPr>
              <p:spPr>
                <a:xfrm>
                  <a:off x="5850255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EA741A1-A343-4877-A96E-8BA4B3DF93DC}"/>
                    </a:ext>
                  </a:extLst>
                </p:cNvPr>
                <p:cNvSpPr/>
                <p:nvPr/>
              </p:nvSpPr>
              <p:spPr>
                <a:xfrm>
                  <a:off x="6435090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B8CE3A6-B2BC-4561-8EE5-6BD3C7AA54FD}"/>
                    </a:ext>
                  </a:extLst>
                </p:cNvPr>
                <p:cNvSpPr/>
                <p:nvPr/>
              </p:nvSpPr>
              <p:spPr>
                <a:xfrm>
                  <a:off x="7019925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A43E9CE-E5A8-4AF3-BEF1-6CA2EDF31A01}"/>
                    </a:ext>
                  </a:extLst>
                </p:cNvPr>
                <p:cNvSpPr/>
                <p:nvPr/>
              </p:nvSpPr>
              <p:spPr>
                <a:xfrm>
                  <a:off x="7604760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632EAF33-C49B-4B45-ABE5-430128D0B1D0}"/>
                    </a:ext>
                  </a:extLst>
                </p:cNvPr>
                <p:cNvSpPr/>
                <p:nvPr/>
              </p:nvSpPr>
              <p:spPr>
                <a:xfrm>
                  <a:off x="8189595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AF4014A0-A1E4-44DA-9747-EA0B85CFA2B6}"/>
                    </a:ext>
                  </a:extLst>
                </p:cNvPr>
                <p:cNvSpPr/>
                <p:nvPr/>
              </p:nvSpPr>
              <p:spPr>
                <a:xfrm>
                  <a:off x="8774430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8A7653E0-D51B-40C7-9F88-278A0916008C}"/>
                    </a:ext>
                  </a:extLst>
                </p:cNvPr>
                <p:cNvSpPr/>
                <p:nvPr/>
              </p:nvSpPr>
              <p:spPr>
                <a:xfrm>
                  <a:off x="9359265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61B375A6-C068-4BA1-A704-A4046E623DB4}"/>
                    </a:ext>
                  </a:extLst>
                </p:cNvPr>
                <p:cNvSpPr/>
                <p:nvPr/>
              </p:nvSpPr>
              <p:spPr>
                <a:xfrm>
                  <a:off x="9944100" y="61912"/>
                  <a:ext cx="9525" cy="6236970"/>
                </a:xfrm>
                <a:custGeom>
                  <a:avLst/>
                  <a:gdLst>
                    <a:gd name="connsiteX0" fmla="*/ 0 w 9525"/>
                    <a:gd name="connsiteY0" fmla="*/ 0 h 6236970"/>
                    <a:gd name="connsiteX1" fmla="*/ 0 w 9525"/>
                    <a:gd name="connsiteY1" fmla="*/ 6236970 h 6236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6236970">
                      <a:moveTo>
                        <a:pt x="0" y="0"/>
                      </a:moveTo>
                      <a:lnTo>
                        <a:pt x="0" y="6236970"/>
                      </a:lnTo>
                    </a:path>
                  </a:pathLst>
                </a:custGeom>
                <a:ln w="10623" cap="flat">
                  <a:solidFill>
                    <a:srgbClr val="FFFFF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2044D7A-C0AA-4192-AAA0-FB3C598EBE9A}"/>
                  </a:ext>
                </a:extLst>
              </p:cNvPr>
              <p:cNvSpPr/>
              <p:nvPr/>
            </p:nvSpPr>
            <p:spPr>
              <a:xfrm>
                <a:off x="1690687" y="117252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581876E-C5D5-418B-BC1D-2E728B716386}"/>
                  </a:ext>
                </a:extLst>
              </p:cNvPr>
              <p:cNvSpPr/>
              <p:nvPr/>
            </p:nvSpPr>
            <p:spPr>
              <a:xfrm>
                <a:off x="1690687" y="58769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7180D63F-6369-40C3-92E5-7DC19FF64B5B}"/>
                  </a:ext>
                </a:extLst>
              </p:cNvPr>
              <p:cNvSpPr/>
              <p:nvPr/>
            </p:nvSpPr>
            <p:spPr>
              <a:xfrm>
                <a:off x="1690687" y="175736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1B8E9B77-0DB9-45E7-A11C-C9A48DBC3DA2}"/>
                  </a:ext>
                </a:extLst>
              </p:cNvPr>
              <p:cNvSpPr/>
              <p:nvPr/>
            </p:nvSpPr>
            <p:spPr>
              <a:xfrm>
                <a:off x="1690687" y="234219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7859C4B-FE8E-4CF8-9087-EDA0B3A68119}"/>
                  </a:ext>
                </a:extLst>
              </p:cNvPr>
              <p:cNvSpPr/>
              <p:nvPr/>
            </p:nvSpPr>
            <p:spPr>
              <a:xfrm>
                <a:off x="1690687" y="292703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524A5AD-6873-484F-A287-74683E04B014}"/>
                  </a:ext>
                </a:extLst>
              </p:cNvPr>
              <p:cNvSpPr/>
              <p:nvPr/>
            </p:nvSpPr>
            <p:spPr>
              <a:xfrm>
                <a:off x="1690687" y="351186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78F5131F-0528-40C8-A9BC-BB49E00A86AE}"/>
                  </a:ext>
                </a:extLst>
              </p:cNvPr>
              <p:cNvSpPr/>
              <p:nvPr/>
            </p:nvSpPr>
            <p:spPr>
              <a:xfrm>
                <a:off x="1690687" y="409670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24215F3-807B-48A4-8A0D-5ACB25F3F7FB}"/>
                  </a:ext>
                </a:extLst>
              </p:cNvPr>
              <p:cNvSpPr/>
              <p:nvPr/>
            </p:nvSpPr>
            <p:spPr>
              <a:xfrm>
                <a:off x="1690687" y="468153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82DFE14-CC33-44FF-9030-088C60534785}"/>
                  </a:ext>
                </a:extLst>
              </p:cNvPr>
              <p:cNvSpPr/>
              <p:nvPr/>
            </p:nvSpPr>
            <p:spPr>
              <a:xfrm>
                <a:off x="1690687" y="5266372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A2004DD-AC16-40F6-88FC-4527E90B73D5}"/>
                  </a:ext>
                </a:extLst>
              </p:cNvPr>
              <p:cNvSpPr/>
              <p:nvPr/>
            </p:nvSpPr>
            <p:spPr>
              <a:xfrm>
                <a:off x="1690687" y="5851207"/>
                <a:ext cx="8586787" cy="9525"/>
              </a:xfrm>
              <a:custGeom>
                <a:avLst/>
                <a:gdLst>
                  <a:gd name="connsiteX0" fmla="*/ 8586788 w 8586787"/>
                  <a:gd name="connsiteY0" fmla="*/ 0 h 9525"/>
                  <a:gd name="connsiteX1" fmla="*/ 0 w 858678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86787" h="9525">
                    <a:moveTo>
                      <a:pt x="8586788" y="0"/>
                    </a:moveTo>
                    <a:lnTo>
                      <a:pt x="0" y="0"/>
                    </a:lnTo>
                  </a:path>
                </a:pathLst>
              </a:custGeom>
              <a:ln w="10623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</p:grpSp>
      </p:grp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E1FD4E4-566F-478C-A1BA-9150139CAA7F}"/>
              </a:ext>
            </a:extLst>
          </p:cNvPr>
          <p:cNvSpPr/>
          <p:nvPr/>
        </p:nvSpPr>
        <p:spPr>
          <a:xfrm>
            <a:off x="635186" y="224098"/>
            <a:ext cx="11225039" cy="6208840"/>
          </a:xfrm>
          <a:custGeom>
            <a:avLst/>
            <a:gdLst>
              <a:gd name="connsiteX0" fmla="*/ 6848475 w 6959917"/>
              <a:gd name="connsiteY0" fmla="*/ 0 h 4420552"/>
              <a:gd name="connsiteX1" fmla="*/ 6844665 w 6959917"/>
              <a:gd name="connsiteY1" fmla="*/ 74295 h 4420552"/>
              <a:gd name="connsiteX2" fmla="*/ 6731318 w 6959917"/>
              <a:gd name="connsiteY2" fmla="*/ 155258 h 4420552"/>
              <a:gd name="connsiteX3" fmla="*/ 6604635 w 6959917"/>
              <a:gd name="connsiteY3" fmla="*/ 31433 h 4420552"/>
              <a:gd name="connsiteX4" fmla="*/ 6608445 w 6959917"/>
              <a:gd name="connsiteY4" fmla="*/ 0 h 4420552"/>
              <a:gd name="connsiteX5" fmla="*/ 6487478 w 6959917"/>
              <a:gd name="connsiteY5" fmla="*/ 0 h 4420552"/>
              <a:gd name="connsiteX6" fmla="*/ 6483668 w 6959917"/>
              <a:gd name="connsiteY6" fmla="*/ 74295 h 4420552"/>
              <a:gd name="connsiteX7" fmla="*/ 6370320 w 6959917"/>
              <a:gd name="connsiteY7" fmla="*/ 155258 h 4420552"/>
              <a:gd name="connsiteX8" fmla="*/ 6243638 w 6959917"/>
              <a:gd name="connsiteY8" fmla="*/ 31433 h 4420552"/>
              <a:gd name="connsiteX9" fmla="*/ 6247448 w 6959917"/>
              <a:gd name="connsiteY9" fmla="*/ 0 h 4420552"/>
              <a:gd name="connsiteX10" fmla="*/ 6126480 w 6959917"/>
              <a:gd name="connsiteY10" fmla="*/ 0 h 4420552"/>
              <a:gd name="connsiteX11" fmla="*/ 6122670 w 6959917"/>
              <a:gd name="connsiteY11" fmla="*/ 74295 h 4420552"/>
              <a:gd name="connsiteX12" fmla="*/ 6009323 w 6959917"/>
              <a:gd name="connsiteY12" fmla="*/ 155258 h 4420552"/>
              <a:gd name="connsiteX13" fmla="*/ 5882640 w 6959917"/>
              <a:gd name="connsiteY13" fmla="*/ 31433 h 4420552"/>
              <a:gd name="connsiteX14" fmla="*/ 5886450 w 6959917"/>
              <a:gd name="connsiteY14" fmla="*/ 0 h 4420552"/>
              <a:gd name="connsiteX15" fmla="*/ 5765483 w 6959917"/>
              <a:gd name="connsiteY15" fmla="*/ 0 h 4420552"/>
              <a:gd name="connsiteX16" fmla="*/ 5761673 w 6959917"/>
              <a:gd name="connsiteY16" fmla="*/ 74295 h 4420552"/>
              <a:gd name="connsiteX17" fmla="*/ 5648325 w 6959917"/>
              <a:gd name="connsiteY17" fmla="*/ 155258 h 4420552"/>
              <a:gd name="connsiteX18" fmla="*/ 5521643 w 6959917"/>
              <a:gd name="connsiteY18" fmla="*/ 31433 h 4420552"/>
              <a:gd name="connsiteX19" fmla="*/ 5525453 w 6959917"/>
              <a:gd name="connsiteY19" fmla="*/ 0 h 4420552"/>
              <a:gd name="connsiteX20" fmla="*/ 5405438 w 6959917"/>
              <a:gd name="connsiteY20" fmla="*/ 0 h 4420552"/>
              <a:gd name="connsiteX21" fmla="*/ 5401628 w 6959917"/>
              <a:gd name="connsiteY21" fmla="*/ 74295 h 4420552"/>
              <a:gd name="connsiteX22" fmla="*/ 5288280 w 6959917"/>
              <a:gd name="connsiteY22" fmla="*/ 155258 h 4420552"/>
              <a:gd name="connsiteX23" fmla="*/ 5161598 w 6959917"/>
              <a:gd name="connsiteY23" fmla="*/ 31433 h 4420552"/>
              <a:gd name="connsiteX24" fmla="*/ 5165408 w 6959917"/>
              <a:gd name="connsiteY24" fmla="*/ 0 h 4420552"/>
              <a:gd name="connsiteX25" fmla="*/ 5044440 w 6959917"/>
              <a:gd name="connsiteY25" fmla="*/ 0 h 4420552"/>
              <a:gd name="connsiteX26" fmla="*/ 5040630 w 6959917"/>
              <a:gd name="connsiteY26" fmla="*/ 74295 h 4420552"/>
              <a:gd name="connsiteX27" fmla="*/ 4927283 w 6959917"/>
              <a:gd name="connsiteY27" fmla="*/ 155258 h 4420552"/>
              <a:gd name="connsiteX28" fmla="*/ 4800600 w 6959917"/>
              <a:gd name="connsiteY28" fmla="*/ 31433 h 4420552"/>
              <a:gd name="connsiteX29" fmla="*/ 4804410 w 6959917"/>
              <a:gd name="connsiteY29" fmla="*/ 0 h 4420552"/>
              <a:gd name="connsiteX30" fmla="*/ 4683443 w 6959917"/>
              <a:gd name="connsiteY30" fmla="*/ 0 h 4420552"/>
              <a:gd name="connsiteX31" fmla="*/ 4679633 w 6959917"/>
              <a:gd name="connsiteY31" fmla="*/ 74295 h 4420552"/>
              <a:gd name="connsiteX32" fmla="*/ 4566285 w 6959917"/>
              <a:gd name="connsiteY32" fmla="*/ 155258 h 4420552"/>
              <a:gd name="connsiteX33" fmla="*/ 4439603 w 6959917"/>
              <a:gd name="connsiteY33" fmla="*/ 31433 h 4420552"/>
              <a:gd name="connsiteX34" fmla="*/ 4443413 w 6959917"/>
              <a:gd name="connsiteY34" fmla="*/ 0 h 4420552"/>
              <a:gd name="connsiteX35" fmla="*/ 4322445 w 6959917"/>
              <a:gd name="connsiteY35" fmla="*/ 0 h 4420552"/>
              <a:gd name="connsiteX36" fmla="*/ 4318635 w 6959917"/>
              <a:gd name="connsiteY36" fmla="*/ 74295 h 4420552"/>
              <a:gd name="connsiteX37" fmla="*/ 4205288 w 6959917"/>
              <a:gd name="connsiteY37" fmla="*/ 155258 h 4420552"/>
              <a:gd name="connsiteX38" fmla="*/ 4078605 w 6959917"/>
              <a:gd name="connsiteY38" fmla="*/ 31433 h 4420552"/>
              <a:gd name="connsiteX39" fmla="*/ 4082415 w 6959917"/>
              <a:gd name="connsiteY39" fmla="*/ 0 h 4420552"/>
              <a:gd name="connsiteX40" fmla="*/ 3961448 w 6959917"/>
              <a:gd name="connsiteY40" fmla="*/ 0 h 4420552"/>
              <a:gd name="connsiteX41" fmla="*/ 3957638 w 6959917"/>
              <a:gd name="connsiteY41" fmla="*/ 74295 h 4420552"/>
              <a:gd name="connsiteX42" fmla="*/ 3844290 w 6959917"/>
              <a:gd name="connsiteY42" fmla="*/ 155258 h 4420552"/>
              <a:gd name="connsiteX43" fmla="*/ 3717608 w 6959917"/>
              <a:gd name="connsiteY43" fmla="*/ 31433 h 4420552"/>
              <a:gd name="connsiteX44" fmla="*/ 3721418 w 6959917"/>
              <a:gd name="connsiteY44" fmla="*/ 0 h 4420552"/>
              <a:gd name="connsiteX45" fmla="*/ 3600450 w 6959917"/>
              <a:gd name="connsiteY45" fmla="*/ 0 h 4420552"/>
              <a:gd name="connsiteX46" fmla="*/ 3596640 w 6959917"/>
              <a:gd name="connsiteY46" fmla="*/ 74295 h 4420552"/>
              <a:gd name="connsiteX47" fmla="*/ 3483293 w 6959917"/>
              <a:gd name="connsiteY47" fmla="*/ 155258 h 4420552"/>
              <a:gd name="connsiteX48" fmla="*/ 3356610 w 6959917"/>
              <a:gd name="connsiteY48" fmla="*/ 31433 h 4420552"/>
              <a:gd name="connsiteX49" fmla="*/ 3360420 w 6959917"/>
              <a:gd name="connsiteY49" fmla="*/ 0 h 4420552"/>
              <a:gd name="connsiteX50" fmla="*/ 3239453 w 6959917"/>
              <a:gd name="connsiteY50" fmla="*/ 0 h 4420552"/>
              <a:gd name="connsiteX51" fmla="*/ 3235643 w 6959917"/>
              <a:gd name="connsiteY51" fmla="*/ 74295 h 4420552"/>
              <a:gd name="connsiteX52" fmla="*/ 3122295 w 6959917"/>
              <a:gd name="connsiteY52" fmla="*/ 155258 h 4420552"/>
              <a:gd name="connsiteX53" fmla="*/ 2995613 w 6959917"/>
              <a:gd name="connsiteY53" fmla="*/ 31433 h 4420552"/>
              <a:gd name="connsiteX54" fmla="*/ 2999423 w 6959917"/>
              <a:gd name="connsiteY54" fmla="*/ 0 h 4420552"/>
              <a:gd name="connsiteX55" fmla="*/ 2878455 w 6959917"/>
              <a:gd name="connsiteY55" fmla="*/ 0 h 4420552"/>
              <a:gd name="connsiteX56" fmla="*/ 2874645 w 6959917"/>
              <a:gd name="connsiteY56" fmla="*/ 74295 h 4420552"/>
              <a:gd name="connsiteX57" fmla="*/ 2761298 w 6959917"/>
              <a:gd name="connsiteY57" fmla="*/ 155258 h 4420552"/>
              <a:gd name="connsiteX58" fmla="*/ 2634615 w 6959917"/>
              <a:gd name="connsiteY58" fmla="*/ 31433 h 4420552"/>
              <a:gd name="connsiteX59" fmla="*/ 2638425 w 6959917"/>
              <a:gd name="connsiteY59" fmla="*/ 0 h 4420552"/>
              <a:gd name="connsiteX60" fmla="*/ 2517458 w 6959917"/>
              <a:gd name="connsiteY60" fmla="*/ 0 h 4420552"/>
              <a:gd name="connsiteX61" fmla="*/ 2513648 w 6959917"/>
              <a:gd name="connsiteY61" fmla="*/ 74295 h 4420552"/>
              <a:gd name="connsiteX62" fmla="*/ 2400300 w 6959917"/>
              <a:gd name="connsiteY62" fmla="*/ 155258 h 4420552"/>
              <a:gd name="connsiteX63" fmla="*/ 2273618 w 6959917"/>
              <a:gd name="connsiteY63" fmla="*/ 31433 h 4420552"/>
              <a:gd name="connsiteX64" fmla="*/ 2277428 w 6959917"/>
              <a:gd name="connsiteY64" fmla="*/ 0 h 4420552"/>
              <a:gd name="connsiteX65" fmla="*/ 2157413 w 6959917"/>
              <a:gd name="connsiteY65" fmla="*/ 0 h 4420552"/>
              <a:gd name="connsiteX66" fmla="*/ 2153603 w 6959917"/>
              <a:gd name="connsiteY66" fmla="*/ 74295 h 4420552"/>
              <a:gd name="connsiteX67" fmla="*/ 2040255 w 6959917"/>
              <a:gd name="connsiteY67" fmla="*/ 155258 h 4420552"/>
              <a:gd name="connsiteX68" fmla="*/ 1913573 w 6959917"/>
              <a:gd name="connsiteY68" fmla="*/ 31433 h 4420552"/>
              <a:gd name="connsiteX69" fmla="*/ 1917382 w 6959917"/>
              <a:gd name="connsiteY69" fmla="*/ 0 h 4420552"/>
              <a:gd name="connsiteX70" fmla="*/ 1796415 w 6959917"/>
              <a:gd name="connsiteY70" fmla="*/ 0 h 4420552"/>
              <a:gd name="connsiteX71" fmla="*/ 1792605 w 6959917"/>
              <a:gd name="connsiteY71" fmla="*/ 74295 h 4420552"/>
              <a:gd name="connsiteX72" fmla="*/ 1679257 w 6959917"/>
              <a:gd name="connsiteY72" fmla="*/ 155258 h 4420552"/>
              <a:gd name="connsiteX73" fmla="*/ 1552575 w 6959917"/>
              <a:gd name="connsiteY73" fmla="*/ 31433 h 4420552"/>
              <a:gd name="connsiteX74" fmla="*/ 1556385 w 6959917"/>
              <a:gd name="connsiteY74" fmla="*/ 0 h 4420552"/>
              <a:gd name="connsiteX75" fmla="*/ 1435418 w 6959917"/>
              <a:gd name="connsiteY75" fmla="*/ 0 h 4420552"/>
              <a:gd name="connsiteX76" fmla="*/ 1431607 w 6959917"/>
              <a:gd name="connsiteY76" fmla="*/ 74295 h 4420552"/>
              <a:gd name="connsiteX77" fmla="*/ 1318260 w 6959917"/>
              <a:gd name="connsiteY77" fmla="*/ 155258 h 4420552"/>
              <a:gd name="connsiteX78" fmla="*/ 1191578 w 6959917"/>
              <a:gd name="connsiteY78" fmla="*/ 31433 h 4420552"/>
              <a:gd name="connsiteX79" fmla="*/ 1195388 w 6959917"/>
              <a:gd name="connsiteY79" fmla="*/ 0 h 4420552"/>
              <a:gd name="connsiteX80" fmla="*/ 1074420 w 6959917"/>
              <a:gd name="connsiteY80" fmla="*/ 0 h 4420552"/>
              <a:gd name="connsiteX81" fmla="*/ 1070610 w 6959917"/>
              <a:gd name="connsiteY81" fmla="*/ 74295 h 4420552"/>
              <a:gd name="connsiteX82" fmla="*/ 957263 w 6959917"/>
              <a:gd name="connsiteY82" fmla="*/ 155258 h 4420552"/>
              <a:gd name="connsiteX83" fmla="*/ 830580 w 6959917"/>
              <a:gd name="connsiteY83" fmla="*/ 31433 h 4420552"/>
              <a:gd name="connsiteX84" fmla="*/ 834390 w 6959917"/>
              <a:gd name="connsiteY84" fmla="*/ 0 h 4420552"/>
              <a:gd name="connsiteX85" fmla="*/ 713422 w 6959917"/>
              <a:gd name="connsiteY85" fmla="*/ 0 h 4420552"/>
              <a:gd name="connsiteX86" fmla="*/ 709613 w 6959917"/>
              <a:gd name="connsiteY86" fmla="*/ 74295 h 4420552"/>
              <a:gd name="connsiteX87" fmla="*/ 596265 w 6959917"/>
              <a:gd name="connsiteY87" fmla="*/ 155258 h 4420552"/>
              <a:gd name="connsiteX88" fmla="*/ 469583 w 6959917"/>
              <a:gd name="connsiteY88" fmla="*/ 31433 h 4420552"/>
              <a:gd name="connsiteX89" fmla="*/ 473392 w 6959917"/>
              <a:gd name="connsiteY89" fmla="*/ 0 h 4420552"/>
              <a:gd name="connsiteX90" fmla="*/ 352425 w 6959917"/>
              <a:gd name="connsiteY90" fmla="*/ 0 h 4420552"/>
              <a:gd name="connsiteX91" fmla="*/ 348615 w 6959917"/>
              <a:gd name="connsiteY91" fmla="*/ 74295 h 4420552"/>
              <a:gd name="connsiteX92" fmla="*/ 235267 w 6959917"/>
              <a:gd name="connsiteY92" fmla="*/ 155258 h 4420552"/>
              <a:gd name="connsiteX93" fmla="*/ 108585 w 6959917"/>
              <a:gd name="connsiteY93" fmla="*/ 31433 h 4420552"/>
              <a:gd name="connsiteX94" fmla="*/ 112395 w 6959917"/>
              <a:gd name="connsiteY94" fmla="*/ 0 h 4420552"/>
              <a:gd name="connsiteX95" fmla="*/ 0 w 6959917"/>
              <a:gd name="connsiteY95" fmla="*/ 0 h 4420552"/>
              <a:gd name="connsiteX96" fmla="*/ 0 w 6959917"/>
              <a:gd name="connsiteY96" fmla="*/ 4420553 h 4420552"/>
              <a:gd name="connsiteX97" fmla="*/ 6959918 w 6959917"/>
              <a:gd name="connsiteY97" fmla="*/ 4420553 h 4420552"/>
              <a:gd name="connsiteX98" fmla="*/ 6959918 w 6959917"/>
              <a:gd name="connsiteY98" fmla="*/ 0 h 4420552"/>
              <a:gd name="connsiteX99" fmla="*/ 6848475 w 6959917"/>
              <a:gd name="connsiteY99" fmla="*/ 0 h 4420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59917" h="4420552">
                <a:moveTo>
                  <a:pt x="6848475" y="0"/>
                </a:moveTo>
                <a:cubicBezTo>
                  <a:pt x="6854190" y="22860"/>
                  <a:pt x="6855143" y="47625"/>
                  <a:pt x="6844665" y="74295"/>
                </a:cubicBezTo>
                <a:cubicBezTo>
                  <a:pt x="6826568" y="120968"/>
                  <a:pt x="6781800" y="154305"/>
                  <a:pt x="6731318" y="155258"/>
                </a:cubicBezTo>
                <a:cubicBezTo>
                  <a:pt x="6661785" y="157163"/>
                  <a:pt x="6604635" y="100965"/>
                  <a:pt x="6604635" y="31433"/>
                </a:cubicBezTo>
                <a:cubicBezTo>
                  <a:pt x="6604635" y="20955"/>
                  <a:pt x="6606540" y="10478"/>
                  <a:pt x="6608445" y="0"/>
                </a:cubicBezTo>
                <a:lnTo>
                  <a:pt x="6487478" y="0"/>
                </a:lnTo>
                <a:cubicBezTo>
                  <a:pt x="6493193" y="22860"/>
                  <a:pt x="6494145" y="47625"/>
                  <a:pt x="6483668" y="74295"/>
                </a:cubicBezTo>
                <a:cubicBezTo>
                  <a:pt x="6465570" y="120968"/>
                  <a:pt x="6420803" y="154305"/>
                  <a:pt x="6370320" y="155258"/>
                </a:cubicBezTo>
                <a:cubicBezTo>
                  <a:pt x="6300788" y="157163"/>
                  <a:pt x="6243638" y="100965"/>
                  <a:pt x="6243638" y="31433"/>
                </a:cubicBezTo>
                <a:cubicBezTo>
                  <a:pt x="6243638" y="20955"/>
                  <a:pt x="6245543" y="10478"/>
                  <a:pt x="6247448" y="0"/>
                </a:cubicBezTo>
                <a:lnTo>
                  <a:pt x="6126480" y="0"/>
                </a:lnTo>
                <a:cubicBezTo>
                  <a:pt x="6132195" y="22860"/>
                  <a:pt x="6133148" y="47625"/>
                  <a:pt x="6122670" y="74295"/>
                </a:cubicBezTo>
                <a:cubicBezTo>
                  <a:pt x="6104573" y="120968"/>
                  <a:pt x="6059805" y="154305"/>
                  <a:pt x="6009323" y="155258"/>
                </a:cubicBezTo>
                <a:cubicBezTo>
                  <a:pt x="5939790" y="157163"/>
                  <a:pt x="5882640" y="100965"/>
                  <a:pt x="5882640" y="31433"/>
                </a:cubicBezTo>
                <a:cubicBezTo>
                  <a:pt x="5882640" y="20955"/>
                  <a:pt x="5884545" y="10478"/>
                  <a:pt x="5886450" y="0"/>
                </a:cubicBezTo>
                <a:lnTo>
                  <a:pt x="5765483" y="0"/>
                </a:lnTo>
                <a:cubicBezTo>
                  <a:pt x="5771198" y="22860"/>
                  <a:pt x="5772150" y="47625"/>
                  <a:pt x="5761673" y="74295"/>
                </a:cubicBezTo>
                <a:cubicBezTo>
                  <a:pt x="5743575" y="120968"/>
                  <a:pt x="5698808" y="154305"/>
                  <a:pt x="5648325" y="155258"/>
                </a:cubicBezTo>
                <a:cubicBezTo>
                  <a:pt x="5578793" y="157163"/>
                  <a:pt x="5521643" y="100965"/>
                  <a:pt x="5521643" y="31433"/>
                </a:cubicBezTo>
                <a:cubicBezTo>
                  <a:pt x="5521643" y="20955"/>
                  <a:pt x="5523548" y="10478"/>
                  <a:pt x="5525453" y="0"/>
                </a:cubicBezTo>
                <a:lnTo>
                  <a:pt x="5405438" y="0"/>
                </a:lnTo>
                <a:cubicBezTo>
                  <a:pt x="5411153" y="22860"/>
                  <a:pt x="5412105" y="47625"/>
                  <a:pt x="5401628" y="74295"/>
                </a:cubicBezTo>
                <a:cubicBezTo>
                  <a:pt x="5383530" y="120968"/>
                  <a:pt x="5338763" y="154305"/>
                  <a:pt x="5288280" y="155258"/>
                </a:cubicBezTo>
                <a:cubicBezTo>
                  <a:pt x="5218748" y="157163"/>
                  <a:pt x="5161598" y="100965"/>
                  <a:pt x="5161598" y="31433"/>
                </a:cubicBezTo>
                <a:cubicBezTo>
                  <a:pt x="5161598" y="20955"/>
                  <a:pt x="5163503" y="10478"/>
                  <a:pt x="5165408" y="0"/>
                </a:cubicBezTo>
                <a:lnTo>
                  <a:pt x="5044440" y="0"/>
                </a:lnTo>
                <a:cubicBezTo>
                  <a:pt x="5050155" y="22860"/>
                  <a:pt x="5051108" y="47625"/>
                  <a:pt x="5040630" y="74295"/>
                </a:cubicBezTo>
                <a:cubicBezTo>
                  <a:pt x="5022533" y="120968"/>
                  <a:pt x="4977765" y="154305"/>
                  <a:pt x="4927283" y="155258"/>
                </a:cubicBezTo>
                <a:cubicBezTo>
                  <a:pt x="4857750" y="157163"/>
                  <a:pt x="4800600" y="100965"/>
                  <a:pt x="4800600" y="31433"/>
                </a:cubicBezTo>
                <a:cubicBezTo>
                  <a:pt x="4800600" y="20955"/>
                  <a:pt x="4802505" y="10478"/>
                  <a:pt x="4804410" y="0"/>
                </a:cubicBezTo>
                <a:lnTo>
                  <a:pt x="4683443" y="0"/>
                </a:lnTo>
                <a:cubicBezTo>
                  <a:pt x="4689158" y="22860"/>
                  <a:pt x="4690110" y="47625"/>
                  <a:pt x="4679633" y="74295"/>
                </a:cubicBezTo>
                <a:cubicBezTo>
                  <a:pt x="4661535" y="120968"/>
                  <a:pt x="4616768" y="154305"/>
                  <a:pt x="4566285" y="155258"/>
                </a:cubicBezTo>
                <a:cubicBezTo>
                  <a:pt x="4496753" y="157163"/>
                  <a:pt x="4439603" y="100965"/>
                  <a:pt x="4439603" y="31433"/>
                </a:cubicBezTo>
                <a:cubicBezTo>
                  <a:pt x="4439603" y="20955"/>
                  <a:pt x="4441508" y="10478"/>
                  <a:pt x="4443413" y="0"/>
                </a:cubicBezTo>
                <a:lnTo>
                  <a:pt x="4322445" y="0"/>
                </a:lnTo>
                <a:cubicBezTo>
                  <a:pt x="4328160" y="22860"/>
                  <a:pt x="4329113" y="47625"/>
                  <a:pt x="4318635" y="74295"/>
                </a:cubicBezTo>
                <a:cubicBezTo>
                  <a:pt x="4300538" y="120968"/>
                  <a:pt x="4255770" y="154305"/>
                  <a:pt x="4205288" y="155258"/>
                </a:cubicBezTo>
                <a:cubicBezTo>
                  <a:pt x="4135755" y="157163"/>
                  <a:pt x="4078605" y="100965"/>
                  <a:pt x="4078605" y="31433"/>
                </a:cubicBezTo>
                <a:cubicBezTo>
                  <a:pt x="4078605" y="20955"/>
                  <a:pt x="4080510" y="10478"/>
                  <a:pt x="4082415" y="0"/>
                </a:cubicBezTo>
                <a:lnTo>
                  <a:pt x="3961448" y="0"/>
                </a:lnTo>
                <a:cubicBezTo>
                  <a:pt x="3967163" y="22860"/>
                  <a:pt x="3968115" y="47625"/>
                  <a:pt x="3957638" y="74295"/>
                </a:cubicBezTo>
                <a:cubicBezTo>
                  <a:pt x="3939540" y="120968"/>
                  <a:pt x="3894773" y="154305"/>
                  <a:pt x="3844290" y="155258"/>
                </a:cubicBezTo>
                <a:cubicBezTo>
                  <a:pt x="3774758" y="157163"/>
                  <a:pt x="3717608" y="100965"/>
                  <a:pt x="3717608" y="31433"/>
                </a:cubicBezTo>
                <a:cubicBezTo>
                  <a:pt x="3717608" y="20955"/>
                  <a:pt x="3719513" y="10478"/>
                  <a:pt x="3721418" y="0"/>
                </a:cubicBezTo>
                <a:lnTo>
                  <a:pt x="3600450" y="0"/>
                </a:lnTo>
                <a:cubicBezTo>
                  <a:pt x="3606165" y="22860"/>
                  <a:pt x="3607118" y="47625"/>
                  <a:pt x="3596640" y="74295"/>
                </a:cubicBezTo>
                <a:cubicBezTo>
                  <a:pt x="3578543" y="120968"/>
                  <a:pt x="3533775" y="154305"/>
                  <a:pt x="3483293" y="155258"/>
                </a:cubicBezTo>
                <a:cubicBezTo>
                  <a:pt x="3413760" y="157163"/>
                  <a:pt x="3356610" y="100965"/>
                  <a:pt x="3356610" y="31433"/>
                </a:cubicBezTo>
                <a:cubicBezTo>
                  <a:pt x="3356610" y="20955"/>
                  <a:pt x="3358515" y="10478"/>
                  <a:pt x="3360420" y="0"/>
                </a:cubicBezTo>
                <a:lnTo>
                  <a:pt x="3239453" y="0"/>
                </a:lnTo>
                <a:cubicBezTo>
                  <a:pt x="3245168" y="22860"/>
                  <a:pt x="3246120" y="47625"/>
                  <a:pt x="3235643" y="74295"/>
                </a:cubicBezTo>
                <a:cubicBezTo>
                  <a:pt x="3217545" y="120968"/>
                  <a:pt x="3172778" y="154305"/>
                  <a:pt x="3122295" y="155258"/>
                </a:cubicBezTo>
                <a:cubicBezTo>
                  <a:pt x="3052763" y="157163"/>
                  <a:pt x="2995613" y="100965"/>
                  <a:pt x="2995613" y="31433"/>
                </a:cubicBezTo>
                <a:cubicBezTo>
                  <a:pt x="2995613" y="20955"/>
                  <a:pt x="2997518" y="10478"/>
                  <a:pt x="2999423" y="0"/>
                </a:cubicBezTo>
                <a:lnTo>
                  <a:pt x="2878455" y="0"/>
                </a:lnTo>
                <a:cubicBezTo>
                  <a:pt x="2884170" y="22860"/>
                  <a:pt x="2885123" y="47625"/>
                  <a:pt x="2874645" y="74295"/>
                </a:cubicBezTo>
                <a:cubicBezTo>
                  <a:pt x="2856548" y="120968"/>
                  <a:pt x="2811780" y="154305"/>
                  <a:pt x="2761298" y="155258"/>
                </a:cubicBezTo>
                <a:cubicBezTo>
                  <a:pt x="2691765" y="157163"/>
                  <a:pt x="2634615" y="100965"/>
                  <a:pt x="2634615" y="31433"/>
                </a:cubicBezTo>
                <a:cubicBezTo>
                  <a:pt x="2634615" y="20955"/>
                  <a:pt x="2636520" y="10478"/>
                  <a:pt x="2638425" y="0"/>
                </a:cubicBezTo>
                <a:lnTo>
                  <a:pt x="2517458" y="0"/>
                </a:lnTo>
                <a:cubicBezTo>
                  <a:pt x="2523173" y="22860"/>
                  <a:pt x="2524125" y="47625"/>
                  <a:pt x="2513648" y="74295"/>
                </a:cubicBezTo>
                <a:cubicBezTo>
                  <a:pt x="2495550" y="120968"/>
                  <a:pt x="2450783" y="154305"/>
                  <a:pt x="2400300" y="155258"/>
                </a:cubicBezTo>
                <a:cubicBezTo>
                  <a:pt x="2330768" y="157163"/>
                  <a:pt x="2273618" y="100965"/>
                  <a:pt x="2273618" y="31433"/>
                </a:cubicBezTo>
                <a:cubicBezTo>
                  <a:pt x="2273618" y="20955"/>
                  <a:pt x="2275523" y="10478"/>
                  <a:pt x="2277428" y="0"/>
                </a:cubicBezTo>
                <a:lnTo>
                  <a:pt x="2157413" y="0"/>
                </a:lnTo>
                <a:cubicBezTo>
                  <a:pt x="2163128" y="22860"/>
                  <a:pt x="2164080" y="47625"/>
                  <a:pt x="2153603" y="74295"/>
                </a:cubicBezTo>
                <a:cubicBezTo>
                  <a:pt x="2135505" y="120968"/>
                  <a:pt x="2090738" y="154305"/>
                  <a:pt x="2040255" y="155258"/>
                </a:cubicBezTo>
                <a:cubicBezTo>
                  <a:pt x="1970723" y="157163"/>
                  <a:pt x="1913573" y="100965"/>
                  <a:pt x="1913573" y="31433"/>
                </a:cubicBezTo>
                <a:cubicBezTo>
                  <a:pt x="1913573" y="20955"/>
                  <a:pt x="1915478" y="10478"/>
                  <a:pt x="1917382" y="0"/>
                </a:cubicBezTo>
                <a:lnTo>
                  <a:pt x="1796415" y="0"/>
                </a:lnTo>
                <a:cubicBezTo>
                  <a:pt x="1802130" y="22860"/>
                  <a:pt x="1803082" y="47625"/>
                  <a:pt x="1792605" y="74295"/>
                </a:cubicBezTo>
                <a:cubicBezTo>
                  <a:pt x="1774507" y="120968"/>
                  <a:pt x="1729740" y="154305"/>
                  <a:pt x="1679257" y="155258"/>
                </a:cubicBezTo>
                <a:cubicBezTo>
                  <a:pt x="1609725" y="157163"/>
                  <a:pt x="1552575" y="100965"/>
                  <a:pt x="1552575" y="31433"/>
                </a:cubicBezTo>
                <a:cubicBezTo>
                  <a:pt x="1552575" y="20955"/>
                  <a:pt x="1554480" y="10478"/>
                  <a:pt x="1556385" y="0"/>
                </a:cubicBezTo>
                <a:lnTo>
                  <a:pt x="1435418" y="0"/>
                </a:lnTo>
                <a:cubicBezTo>
                  <a:pt x="1441132" y="22860"/>
                  <a:pt x="1442085" y="47625"/>
                  <a:pt x="1431607" y="74295"/>
                </a:cubicBezTo>
                <a:cubicBezTo>
                  <a:pt x="1413510" y="120968"/>
                  <a:pt x="1368743" y="154305"/>
                  <a:pt x="1318260" y="155258"/>
                </a:cubicBezTo>
                <a:cubicBezTo>
                  <a:pt x="1248728" y="157163"/>
                  <a:pt x="1191578" y="100965"/>
                  <a:pt x="1191578" y="31433"/>
                </a:cubicBezTo>
                <a:cubicBezTo>
                  <a:pt x="1191578" y="20955"/>
                  <a:pt x="1193483" y="10478"/>
                  <a:pt x="1195388" y="0"/>
                </a:cubicBezTo>
                <a:lnTo>
                  <a:pt x="1074420" y="0"/>
                </a:lnTo>
                <a:cubicBezTo>
                  <a:pt x="1080135" y="22860"/>
                  <a:pt x="1081088" y="47625"/>
                  <a:pt x="1070610" y="74295"/>
                </a:cubicBezTo>
                <a:cubicBezTo>
                  <a:pt x="1052513" y="120968"/>
                  <a:pt x="1007745" y="154305"/>
                  <a:pt x="957263" y="155258"/>
                </a:cubicBezTo>
                <a:cubicBezTo>
                  <a:pt x="887730" y="157163"/>
                  <a:pt x="830580" y="100965"/>
                  <a:pt x="830580" y="31433"/>
                </a:cubicBezTo>
                <a:cubicBezTo>
                  <a:pt x="830580" y="20955"/>
                  <a:pt x="832485" y="10478"/>
                  <a:pt x="834390" y="0"/>
                </a:cubicBezTo>
                <a:lnTo>
                  <a:pt x="713422" y="0"/>
                </a:lnTo>
                <a:cubicBezTo>
                  <a:pt x="719138" y="22860"/>
                  <a:pt x="720090" y="47625"/>
                  <a:pt x="709613" y="74295"/>
                </a:cubicBezTo>
                <a:cubicBezTo>
                  <a:pt x="691515" y="120968"/>
                  <a:pt x="646747" y="154305"/>
                  <a:pt x="596265" y="155258"/>
                </a:cubicBezTo>
                <a:cubicBezTo>
                  <a:pt x="526733" y="157163"/>
                  <a:pt x="469583" y="100965"/>
                  <a:pt x="469583" y="31433"/>
                </a:cubicBezTo>
                <a:cubicBezTo>
                  <a:pt x="469583" y="20955"/>
                  <a:pt x="471488" y="10478"/>
                  <a:pt x="473392" y="0"/>
                </a:cubicBezTo>
                <a:lnTo>
                  <a:pt x="352425" y="0"/>
                </a:lnTo>
                <a:cubicBezTo>
                  <a:pt x="358140" y="22860"/>
                  <a:pt x="359092" y="47625"/>
                  <a:pt x="348615" y="74295"/>
                </a:cubicBezTo>
                <a:cubicBezTo>
                  <a:pt x="330517" y="120968"/>
                  <a:pt x="285750" y="154305"/>
                  <a:pt x="235267" y="155258"/>
                </a:cubicBezTo>
                <a:cubicBezTo>
                  <a:pt x="165735" y="157163"/>
                  <a:pt x="108585" y="100965"/>
                  <a:pt x="108585" y="31433"/>
                </a:cubicBezTo>
                <a:cubicBezTo>
                  <a:pt x="108585" y="20955"/>
                  <a:pt x="110490" y="10478"/>
                  <a:pt x="112395" y="0"/>
                </a:cubicBezTo>
                <a:lnTo>
                  <a:pt x="0" y="0"/>
                </a:lnTo>
                <a:lnTo>
                  <a:pt x="0" y="4420553"/>
                </a:lnTo>
                <a:lnTo>
                  <a:pt x="6959918" y="4420553"/>
                </a:lnTo>
                <a:lnTo>
                  <a:pt x="6959918" y="0"/>
                </a:lnTo>
                <a:lnTo>
                  <a:pt x="6848475" y="0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r" defTabSz="914400" rtl="1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الكلمة</a:t>
            </a:r>
            <a:endParaRPr kumimoji="0" lang="ar-BH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معناها</a:t>
            </a:r>
            <a:endParaRPr kumimoji="0" lang="ar-BH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97AD0DF-B3C6-475B-8B91-FEB3B7BC2384}"/>
              </a:ext>
            </a:extLst>
          </p:cNvPr>
          <p:cNvGrpSpPr/>
          <p:nvPr/>
        </p:nvGrpSpPr>
        <p:grpSpPr>
          <a:xfrm>
            <a:off x="8426626" y="5984229"/>
            <a:ext cx="3243380" cy="1309666"/>
            <a:chOff x="3062285" y="4554326"/>
            <a:chExt cx="5552038" cy="2241893"/>
          </a:xfrm>
        </p:grpSpPr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A7EE009D-1CA8-4335-89FB-1AAEEEAD452C}"/>
                </a:ext>
              </a:extLst>
            </p:cNvPr>
            <p:cNvGrpSpPr/>
            <p:nvPr/>
          </p:nvGrpSpPr>
          <p:grpSpPr>
            <a:xfrm>
              <a:off x="5431255" y="4813931"/>
              <a:ext cx="1041930" cy="1080031"/>
              <a:chOff x="5431258" y="4813934"/>
              <a:chExt cx="1041931" cy="1080031"/>
            </a:xfrm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3CB76D0-B15D-4AD9-B64E-B057B069C327}"/>
                  </a:ext>
                </a:extLst>
              </p:cNvPr>
              <p:cNvGrpSpPr/>
              <p:nvPr/>
            </p:nvGrpSpPr>
            <p:grpSpPr>
              <a:xfrm>
                <a:off x="5431258" y="4813934"/>
                <a:ext cx="1041931" cy="1080031"/>
                <a:chOff x="5431258" y="4813934"/>
                <a:chExt cx="1041931" cy="1080031"/>
              </a:xfrm>
            </p:grpSpPr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DABE79E7-CC61-4BC8-BA99-C155582F2D01}"/>
                    </a:ext>
                  </a:extLst>
                </p:cNvPr>
                <p:cNvSpPr/>
                <p:nvPr/>
              </p:nvSpPr>
              <p:spPr>
                <a:xfrm rot="-2772688">
                  <a:off x="5487927" y="5217933"/>
                  <a:ext cx="881064" cy="133350"/>
                </a:xfrm>
                <a:custGeom>
                  <a:avLst/>
                  <a:gdLst>
                    <a:gd name="connsiteX0" fmla="*/ 0 w 881064"/>
                    <a:gd name="connsiteY0" fmla="*/ 0 h 133350"/>
                    <a:gd name="connsiteX1" fmla="*/ 881064 w 881064"/>
                    <a:gd name="connsiteY1" fmla="*/ 0 h 133350"/>
                    <a:gd name="connsiteX2" fmla="*/ 881064 w 881064"/>
                    <a:gd name="connsiteY2" fmla="*/ 133350 h 133350"/>
                    <a:gd name="connsiteX3" fmla="*/ 0 w 881064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4" h="133350">
                      <a:moveTo>
                        <a:pt x="0" y="0"/>
                      </a:moveTo>
                      <a:lnTo>
                        <a:pt x="881064" y="0"/>
                      </a:lnTo>
                      <a:lnTo>
                        <a:pt x="881064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C3D15198-BBF7-4F94-BAE0-6CEB6849FBE2}"/>
                    </a:ext>
                  </a:extLst>
                </p:cNvPr>
                <p:cNvSpPr/>
                <p:nvPr/>
              </p:nvSpPr>
              <p:spPr>
                <a:xfrm rot="-2772688">
                  <a:off x="5585498" y="5310545"/>
                  <a:ext cx="881064" cy="133350"/>
                </a:xfrm>
                <a:custGeom>
                  <a:avLst/>
                  <a:gdLst>
                    <a:gd name="connsiteX0" fmla="*/ 0 w 881064"/>
                    <a:gd name="connsiteY0" fmla="*/ 0 h 133350"/>
                    <a:gd name="connsiteX1" fmla="*/ 881064 w 881064"/>
                    <a:gd name="connsiteY1" fmla="*/ 0 h 133350"/>
                    <a:gd name="connsiteX2" fmla="*/ 881064 w 881064"/>
                    <a:gd name="connsiteY2" fmla="*/ 133350 h 133350"/>
                    <a:gd name="connsiteX3" fmla="*/ 0 w 881064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4" h="133350">
                      <a:moveTo>
                        <a:pt x="0" y="0"/>
                      </a:moveTo>
                      <a:lnTo>
                        <a:pt x="881064" y="0"/>
                      </a:lnTo>
                      <a:lnTo>
                        <a:pt x="881064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rgbClr val="E04B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DA2CCE55-5CA0-4CE7-A394-0BA244CCDDD7}"/>
                    </a:ext>
                  </a:extLst>
                </p:cNvPr>
                <p:cNvSpPr/>
                <p:nvPr/>
              </p:nvSpPr>
              <p:spPr>
                <a:xfrm>
                  <a:off x="6349365" y="4813934"/>
                  <a:ext cx="123825" cy="85725"/>
                </a:xfrm>
                <a:custGeom>
                  <a:avLst/>
                  <a:gdLst>
                    <a:gd name="connsiteX0" fmla="*/ 123825 w 123825"/>
                    <a:gd name="connsiteY0" fmla="*/ 0 h 85725"/>
                    <a:gd name="connsiteX1" fmla="*/ 0 w 123825"/>
                    <a:gd name="connsiteY1" fmla="*/ 45720 h 85725"/>
                    <a:gd name="connsiteX2" fmla="*/ 41910 w 123825"/>
                    <a:gd name="connsiteY2" fmla="*/ 85725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3825" h="85725">
                      <a:moveTo>
                        <a:pt x="123825" y="0"/>
                      </a:moveTo>
                      <a:lnTo>
                        <a:pt x="0" y="45720"/>
                      </a:lnTo>
                      <a:lnTo>
                        <a:pt x="41910" y="85725"/>
                      </a:ln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3F239248-7FE4-4CC6-BDC9-D702DA8A6566}"/>
                    </a:ext>
                  </a:extLst>
                </p:cNvPr>
                <p:cNvSpPr/>
                <p:nvPr/>
              </p:nvSpPr>
              <p:spPr>
                <a:xfrm>
                  <a:off x="6391275" y="4813934"/>
                  <a:ext cx="81915" cy="125729"/>
                </a:xfrm>
                <a:custGeom>
                  <a:avLst/>
                  <a:gdLst>
                    <a:gd name="connsiteX0" fmla="*/ 40957 w 81915"/>
                    <a:gd name="connsiteY0" fmla="*/ 125730 h 125729"/>
                    <a:gd name="connsiteX1" fmla="*/ 81915 w 81915"/>
                    <a:gd name="connsiteY1" fmla="*/ 0 h 125729"/>
                    <a:gd name="connsiteX2" fmla="*/ 0 w 81915"/>
                    <a:gd name="connsiteY2" fmla="*/ 85725 h 125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1915" h="125729">
                      <a:moveTo>
                        <a:pt x="40957" y="125730"/>
                      </a:moveTo>
                      <a:lnTo>
                        <a:pt x="81915" y="0"/>
                      </a:lnTo>
                      <a:lnTo>
                        <a:pt x="0" y="85725"/>
                      </a:lnTo>
                      <a:close/>
                    </a:path>
                  </a:pathLst>
                </a:custGeom>
                <a:solidFill>
                  <a:srgbClr val="E04B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4E601FFE-0470-4BA6-BC9F-DC39B87D8FB1}"/>
                    </a:ext>
                  </a:extLst>
                </p:cNvPr>
                <p:cNvSpPr/>
                <p:nvPr/>
              </p:nvSpPr>
              <p:spPr>
                <a:xfrm>
                  <a:off x="6185534" y="4859654"/>
                  <a:ext cx="205740" cy="153352"/>
                </a:xfrm>
                <a:custGeom>
                  <a:avLst/>
                  <a:gdLst>
                    <a:gd name="connsiteX0" fmla="*/ 205740 w 205740"/>
                    <a:gd name="connsiteY0" fmla="*/ 40005 h 153352"/>
                    <a:gd name="connsiteX1" fmla="*/ 163830 w 205740"/>
                    <a:gd name="connsiteY1" fmla="*/ 0 h 153352"/>
                    <a:gd name="connsiteX2" fmla="*/ 0 w 205740"/>
                    <a:gd name="connsiteY2" fmla="*/ 60960 h 153352"/>
                    <a:gd name="connsiteX3" fmla="*/ 96203 w 205740"/>
                    <a:gd name="connsiteY3" fmla="*/ 153352 h 153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5740" h="153352">
                      <a:moveTo>
                        <a:pt x="205740" y="40005"/>
                      </a:moveTo>
                      <a:lnTo>
                        <a:pt x="163830" y="0"/>
                      </a:lnTo>
                      <a:lnTo>
                        <a:pt x="0" y="60960"/>
                      </a:lnTo>
                      <a:lnTo>
                        <a:pt x="96203" y="153352"/>
                      </a:lnTo>
                      <a:close/>
                    </a:path>
                  </a:pathLst>
                </a:custGeom>
                <a:solidFill>
                  <a:srgbClr val="FFDF9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EA8A2509-8C01-4295-B3A0-1F3B068CAE3D}"/>
                    </a:ext>
                  </a:extLst>
                </p:cNvPr>
                <p:cNvSpPr/>
                <p:nvPr/>
              </p:nvSpPr>
              <p:spPr>
                <a:xfrm>
                  <a:off x="6281737" y="4899659"/>
                  <a:ext cx="150494" cy="206692"/>
                </a:xfrm>
                <a:custGeom>
                  <a:avLst/>
                  <a:gdLst>
                    <a:gd name="connsiteX0" fmla="*/ 0 w 150494"/>
                    <a:gd name="connsiteY0" fmla="*/ 113347 h 206692"/>
                    <a:gd name="connsiteX1" fmla="*/ 96203 w 150494"/>
                    <a:gd name="connsiteY1" fmla="*/ 206692 h 206692"/>
                    <a:gd name="connsiteX2" fmla="*/ 150495 w 150494"/>
                    <a:gd name="connsiteY2" fmla="*/ 40005 h 206692"/>
                    <a:gd name="connsiteX3" fmla="*/ 109538 w 150494"/>
                    <a:gd name="connsiteY3" fmla="*/ 0 h 206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0494" h="206692">
                      <a:moveTo>
                        <a:pt x="0" y="113347"/>
                      </a:moveTo>
                      <a:lnTo>
                        <a:pt x="96203" y="206692"/>
                      </a:lnTo>
                      <a:lnTo>
                        <a:pt x="150495" y="40005"/>
                      </a:lnTo>
                      <a:lnTo>
                        <a:pt x="109538" y="0"/>
                      </a:lnTo>
                      <a:close/>
                    </a:path>
                  </a:pathLst>
                </a:custGeom>
                <a:solidFill>
                  <a:srgbClr val="F2C88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31223825-E5CC-4E9E-AEEC-3E8B9D88AF8D}"/>
                    </a:ext>
                  </a:extLst>
                </p:cNvPr>
                <p:cNvSpPr/>
                <p:nvPr/>
              </p:nvSpPr>
              <p:spPr>
                <a:xfrm rot="-2772688">
                  <a:off x="5672245" y="5649396"/>
                  <a:ext cx="57150" cy="133350"/>
                </a:xfrm>
                <a:custGeom>
                  <a:avLst/>
                  <a:gdLst>
                    <a:gd name="connsiteX0" fmla="*/ 0 w 57150"/>
                    <a:gd name="connsiteY0" fmla="*/ 0 h 133350"/>
                    <a:gd name="connsiteX1" fmla="*/ 57150 w 57150"/>
                    <a:gd name="connsiteY1" fmla="*/ 0 h 133350"/>
                    <a:gd name="connsiteX2" fmla="*/ 57150 w 57150"/>
                    <a:gd name="connsiteY2" fmla="*/ 133350 h 133350"/>
                    <a:gd name="connsiteX3" fmla="*/ 0 w 571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133350">
                      <a:moveTo>
                        <a:pt x="0" y="0"/>
                      </a:moveTo>
                      <a:lnTo>
                        <a:pt x="57150" y="0"/>
                      </a:lnTo>
                      <a:lnTo>
                        <a:pt x="571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B30E7C94-A0B5-47A8-B394-A4ED9C117248}"/>
                    </a:ext>
                  </a:extLst>
                </p:cNvPr>
                <p:cNvSpPr/>
                <p:nvPr/>
              </p:nvSpPr>
              <p:spPr>
                <a:xfrm rot="-2772688">
                  <a:off x="5576015" y="5556824"/>
                  <a:ext cx="57150" cy="133350"/>
                </a:xfrm>
                <a:custGeom>
                  <a:avLst/>
                  <a:gdLst>
                    <a:gd name="connsiteX0" fmla="*/ 0 w 57150"/>
                    <a:gd name="connsiteY0" fmla="*/ 0 h 133350"/>
                    <a:gd name="connsiteX1" fmla="*/ 57150 w 57150"/>
                    <a:gd name="connsiteY1" fmla="*/ 0 h 133350"/>
                    <a:gd name="connsiteX2" fmla="*/ 57150 w 57150"/>
                    <a:gd name="connsiteY2" fmla="*/ 133350 h 133350"/>
                    <a:gd name="connsiteX3" fmla="*/ 0 w 57150"/>
                    <a:gd name="connsiteY3" fmla="*/ 13335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7150" h="133350">
                      <a:moveTo>
                        <a:pt x="0" y="0"/>
                      </a:moveTo>
                      <a:lnTo>
                        <a:pt x="57150" y="0"/>
                      </a:lnTo>
                      <a:lnTo>
                        <a:pt x="57150" y="133350"/>
                      </a:lnTo>
                      <a:lnTo>
                        <a:pt x="0" y="133350"/>
                      </a:ln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E66D6346-53F7-41F1-9765-FF3740E9A10D}"/>
                    </a:ext>
                  </a:extLst>
                </p:cNvPr>
                <p:cNvSpPr/>
                <p:nvPr/>
              </p:nvSpPr>
              <p:spPr>
                <a:xfrm>
                  <a:off x="5499734" y="5690234"/>
                  <a:ext cx="229552" cy="203730"/>
                </a:xfrm>
                <a:custGeom>
                  <a:avLst/>
                  <a:gdLst>
                    <a:gd name="connsiteX0" fmla="*/ 0 w 229552"/>
                    <a:gd name="connsiteY0" fmla="*/ 139065 h 203730"/>
                    <a:gd name="connsiteX1" fmla="*/ 48578 w 229552"/>
                    <a:gd name="connsiteY1" fmla="*/ 185738 h 203730"/>
                    <a:gd name="connsiteX2" fmla="*/ 141922 w 229552"/>
                    <a:gd name="connsiteY2" fmla="*/ 183832 h 203730"/>
                    <a:gd name="connsiteX3" fmla="*/ 229553 w 229552"/>
                    <a:gd name="connsiteY3" fmla="*/ 92392 h 203730"/>
                    <a:gd name="connsiteX4" fmla="*/ 133350 w 229552"/>
                    <a:gd name="connsiteY4" fmla="*/ 0 h 203730"/>
                    <a:gd name="connsiteX5" fmla="*/ 0 w 229552"/>
                    <a:gd name="connsiteY5" fmla="*/ 139065 h 2037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9552" h="203730">
                      <a:moveTo>
                        <a:pt x="0" y="139065"/>
                      </a:moveTo>
                      <a:lnTo>
                        <a:pt x="48578" y="185738"/>
                      </a:lnTo>
                      <a:cubicBezTo>
                        <a:pt x="75247" y="210502"/>
                        <a:pt x="116205" y="209550"/>
                        <a:pt x="141922" y="183832"/>
                      </a:cubicBezTo>
                      <a:lnTo>
                        <a:pt x="229553" y="92392"/>
                      </a:lnTo>
                      <a:lnTo>
                        <a:pt x="133350" y="0"/>
                      </a:lnTo>
                      <a:lnTo>
                        <a:pt x="0" y="139065"/>
                      </a:lnTo>
                      <a:close/>
                    </a:path>
                  </a:pathLst>
                </a:custGeom>
                <a:solidFill>
                  <a:srgbClr val="EDF4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1C58202-C5AD-4797-8FDE-6A48DE5B6529}"/>
                    </a:ext>
                  </a:extLst>
                </p:cNvPr>
                <p:cNvSpPr/>
                <p:nvPr/>
              </p:nvSpPr>
              <p:spPr>
                <a:xfrm>
                  <a:off x="5431258" y="5597842"/>
                  <a:ext cx="201826" cy="231457"/>
                </a:xfrm>
                <a:custGeom>
                  <a:avLst/>
                  <a:gdLst>
                    <a:gd name="connsiteX0" fmla="*/ 105623 w 201826"/>
                    <a:gd name="connsiteY0" fmla="*/ 0 h 231457"/>
                    <a:gd name="connsiteX1" fmla="*/ 17994 w 201826"/>
                    <a:gd name="connsiteY1" fmla="*/ 91440 h 231457"/>
                    <a:gd name="connsiteX2" fmla="*/ 19898 w 201826"/>
                    <a:gd name="connsiteY2" fmla="*/ 184785 h 231457"/>
                    <a:gd name="connsiteX3" fmla="*/ 68476 w 201826"/>
                    <a:gd name="connsiteY3" fmla="*/ 231457 h 231457"/>
                    <a:gd name="connsiteX4" fmla="*/ 201826 w 201826"/>
                    <a:gd name="connsiteY4" fmla="*/ 92393 h 231457"/>
                    <a:gd name="connsiteX5" fmla="*/ 105623 w 201826"/>
                    <a:gd name="connsiteY5" fmla="*/ 0 h 231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1826" h="231457">
                      <a:moveTo>
                        <a:pt x="105623" y="0"/>
                      </a:moveTo>
                      <a:lnTo>
                        <a:pt x="17994" y="91440"/>
                      </a:lnTo>
                      <a:cubicBezTo>
                        <a:pt x="-6771" y="118110"/>
                        <a:pt x="-5819" y="159068"/>
                        <a:pt x="19898" y="184785"/>
                      </a:cubicBezTo>
                      <a:lnTo>
                        <a:pt x="68476" y="231457"/>
                      </a:lnTo>
                      <a:lnTo>
                        <a:pt x="201826" y="92393"/>
                      </a:lnTo>
                      <a:lnTo>
                        <a:pt x="10562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A28D17EC-66FD-4CEE-B557-80C17182405B}"/>
                  </a:ext>
                </a:extLst>
              </p:cNvPr>
              <p:cNvGrpSpPr/>
              <p:nvPr/>
            </p:nvGrpSpPr>
            <p:grpSpPr>
              <a:xfrm>
                <a:off x="5641674" y="4983104"/>
                <a:ext cx="671134" cy="695724"/>
                <a:chOff x="5641674" y="4983104"/>
                <a:chExt cx="671134" cy="695724"/>
              </a:xfrm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212B8957-2D26-409A-8BD4-8AFC0EFD85F1}"/>
                    </a:ext>
                  </a:extLst>
                </p:cNvPr>
                <p:cNvSpPr/>
                <p:nvPr/>
              </p:nvSpPr>
              <p:spPr>
                <a:xfrm rot="-2772688">
                  <a:off x="5521461" y="5294523"/>
                  <a:ext cx="881064" cy="42862"/>
                </a:xfrm>
                <a:custGeom>
                  <a:avLst/>
                  <a:gdLst>
                    <a:gd name="connsiteX0" fmla="*/ 0 w 881064"/>
                    <a:gd name="connsiteY0" fmla="*/ 0 h 42862"/>
                    <a:gd name="connsiteX1" fmla="*/ 881064 w 881064"/>
                    <a:gd name="connsiteY1" fmla="*/ 0 h 42862"/>
                    <a:gd name="connsiteX2" fmla="*/ 881064 w 881064"/>
                    <a:gd name="connsiteY2" fmla="*/ 42863 h 42862"/>
                    <a:gd name="connsiteX3" fmla="*/ 0 w 881064"/>
                    <a:gd name="connsiteY3" fmla="*/ 42863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4" h="42862">
                      <a:moveTo>
                        <a:pt x="0" y="0"/>
                      </a:moveTo>
                      <a:lnTo>
                        <a:pt x="881064" y="0"/>
                      </a:lnTo>
                      <a:lnTo>
                        <a:pt x="881064" y="42863"/>
                      </a:lnTo>
                      <a:lnTo>
                        <a:pt x="0" y="428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D10CDBB8-1E80-4A64-BE11-4A5D9CB422F6}"/>
                    </a:ext>
                  </a:extLst>
                </p:cNvPr>
                <p:cNvSpPr/>
                <p:nvPr/>
              </p:nvSpPr>
              <p:spPr>
                <a:xfrm rot="-2772688">
                  <a:off x="5551958" y="5324547"/>
                  <a:ext cx="881064" cy="42862"/>
                </a:xfrm>
                <a:custGeom>
                  <a:avLst/>
                  <a:gdLst>
                    <a:gd name="connsiteX0" fmla="*/ 0 w 881064"/>
                    <a:gd name="connsiteY0" fmla="*/ 0 h 42862"/>
                    <a:gd name="connsiteX1" fmla="*/ 881064 w 881064"/>
                    <a:gd name="connsiteY1" fmla="*/ 0 h 42862"/>
                    <a:gd name="connsiteX2" fmla="*/ 881064 w 881064"/>
                    <a:gd name="connsiteY2" fmla="*/ 42863 h 42862"/>
                    <a:gd name="connsiteX3" fmla="*/ 0 w 881064"/>
                    <a:gd name="connsiteY3" fmla="*/ 42863 h 42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4" h="42862">
                      <a:moveTo>
                        <a:pt x="0" y="0"/>
                      </a:moveTo>
                      <a:lnTo>
                        <a:pt x="881064" y="0"/>
                      </a:lnTo>
                      <a:lnTo>
                        <a:pt x="881064" y="42863"/>
                      </a:lnTo>
                      <a:lnTo>
                        <a:pt x="0" y="42863"/>
                      </a:lnTo>
                      <a:close/>
                    </a:path>
                  </a:pathLst>
                </a:custGeom>
                <a:solidFill>
                  <a:srgbClr val="EDF4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47" name="Graphic 1">
              <a:extLst>
                <a:ext uri="{FF2B5EF4-FFF2-40B4-BE49-F238E27FC236}">
                  <a16:creationId xmlns:a16="http://schemas.microsoft.com/office/drawing/2014/main" id="{03901B1D-5960-4CE2-817C-3634B1D13CE6}"/>
                </a:ext>
              </a:extLst>
            </p:cNvPr>
            <p:cNvGrpSpPr/>
            <p:nvPr/>
          </p:nvGrpSpPr>
          <p:grpSpPr>
            <a:xfrm>
              <a:off x="4907277" y="4718575"/>
              <a:ext cx="828675" cy="538268"/>
              <a:chOff x="4907280" y="4718577"/>
              <a:chExt cx="828675" cy="538269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D2F3404-B144-46F3-8405-0FAFA8F2CD42}"/>
                  </a:ext>
                </a:extLst>
              </p:cNvPr>
              <p:cNvSpPr/>
              <p:nvPr/>
            </p:nvSpPr>
            <p:spPr>
              <a:xfrm>
                <a:off x="5114660" y="4851961"/>
                <a:ext cx="367929" cy="215337"/>
              </a:xfrm>
              <a:custGeom>
                <a:avLst/>
                <a:gdLst>
                  <a:gd name="connsiteX0" fmla="*/ 140282 w 367929"/>
                  <a:gd name="connsiteY0" fmla="*/ 7693 h 215337"/>
                  <a:gd name="connsiteX1" fmla="*/ 1217 w 367929"/>
                  <a:gd name="connsiteY1" fmla="*/ 215338 h 215337"/>
                  <a:gd name="connsiteX2" fmla="*/ 367929 w 367929"/>
                  <a:gd name="connsiteY2" fmla="*/ 109611 h 215337"/>
                  <a:gd name="connsiteX3" fmla="*/ 140282 w 367929"/>
                  <a:gd name="connsiteY3" fmla="*/ 7693 h 215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929" h="215337">
                    <a:moveTo>
                      <a:pt x="140282" y="7693"/>
                    </a:moveTo>
                    <a:cubicBezTo>
                      <a:pt x="48842" y="33410"/>
                      <a:pt x="-9261" y="122945"/>
                      <a:pt x="1217" y="215338"/>
                    </a:cubicBezTo>
                    <a:lnTo>
                      <a:pt x="367929" y="109611"/>
                    </a:lnTo>
                    <a:cubicBezTo>
                      <a:pt x="327924" y="25790"/>
                      <a:pt x="230769" y="-18977"/>
                      <a:pt x="140282" y="7693"/>
                    </a:cubicBez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CEE70A5C-635B-4D21-A27C-AD3AE367504B}"/>
                  </a:ext>
                </a:extLst>
              </p:cNvPr>
              <p:cNvSpPr/>
              <p:nvPr/>
            </p:nvSpPr>
            <p:spPr>
              <a:xfrm>
                <a:off x="4907280" y="4719637"/>
                <a:ext cx="376237" cy="537210"/>
              </a:xfrm>
              <a:custGeom>
                <a:avLst/>
                <a:gdLst>
                  <a:gd name="connsiteX0" fmla="*/ 216217 w 376237"/>
                  <a:gd name="connsiteY0" fmla="*/ 147638 h 537210"/>
                  <a:gd name="connsiteX1" fmla="*/ 376238 w 376237"/>
                  <a:gd name="connsiteY1" fmla="*/ 0 h 537210"/>
                  <a:gd name="connsiteX2" fmla="*/ 310515 w 376237"/>
                  <a:gd name="connsiteY2" fmla="*/ 11430 h 537210"/>
                  <a:gd name="connsiteX3" fmla="*/ 80010 w 376237"/>
                  <a:gd name="connsiteY3" fmla="*/ 383857 h 537210"/>
                  <a:gd name="connsiteX4" fmla="*/ 0 w 376237"/>
                  <a:gd name="connsiteY4" fmla="*/ 406718 h 537210"/>
                  <a:gd name="connsiteX5" fmla="*/ 37147 w 376237"/>
                  <a:gd name="connsiteY5" fmla="*/ 537210 h 537210"/>
                  <a:gd name="connsiteX6" fmla="*/ 60007 w 376237"/>
                  <a:gd name="connsiteY6" fmla="*/ 530543 h 537210"/>
                  <a:gd name="connsiteX7" fmla="*/ 40957 w 376237"/>
                  <a:gd name="connsiteY7" fmla="*/ 462915 h 537210"/>
                  <a:gd name="connsiteX8" fmla="*/ 45720 w 376237"/>
                  <a:gd name="connsiteY8" fmla="*/ 461963 h 537210"/>
                  <a:gd name="connsiteX9" fmla="*/ 64770 w 376237"/>
                  <a:gd name="connsiteY9" fmla="*/ 529590 h 537210"/>
                  <a:gd name="connsiteX10" fmla="*/ 88582 w 376237"/>
                  <a:gd name="connsiteY10" fmla="*/ 522923 h 537210"/>
                  <a:gd name="connsiteX11" fmla="*/ 69532 w 376237"/>
                  <a:gd name="connsiteY11" fmla="*/ 455295 h 537210"/>
                  <a:gd name="connsiteX12" fmla="*/ 74295 w 376237"/>
                  <a:gd name="connsiteY12" fmla="*/ 454343 h 537210"/>
                  <a:gd name="connsiteX13" fmla="*/ 93345 w 376237"/>
                  <a:gd name="connsiteY13" fmla="*/ 521970 h 537210"/>
                  <a:gd name="connsiteX14" fmla="*/ 117157 w 376237"/>
                  <a:gd name="connsiteY14" fmla="*/ 515302 h 537210"/>
                  <a:gd name="connsiteX15" fmla="*/ 98107 w 376237"/>
                  <a:gd name="connsiteY15" fmla="*/ 447675 h 537210"/>
                  <a:gd name="connsiteX16" fmla="*/ 102870 w 376237"/>
                  <a:gd name="connsiteY16" fmla="*/ 446723 h 537210"/>
                  <a:gd name="connsiteX17" fmla="*/ 121920 w 376237"/>
                  <a:gd name="connsiteY17" fmla="*/ 514350 h 537210"/>
                  <a:gd name="connsiteX18" fmla="*/ 145732 w 376237"/>
                  <a:gd name="connsiteY18" fmla="*/ 507682 h 537210"/>
                  <a:gd name="connsiteX19" fmla="*/ 126682 w 376237"/>
                  <a:gd name="connsiteY19" fmla="*/ 440055 h 537210"/>
                  <a:gd name="connsiteX20" fmla="*/ 131445 w 376237"/>
                  <a:gd name="connsiteY20" fmla="*/ 439102 h 537210"/>
                  <a:gd name="connsiteX21" fmla="*/ 150495 w 376237"/>
                  <a:gd name="connsiteY21" fmla="*/ 506730 h 537210"/>
                  <a:gd name="connsiteX22" fmla="*/ 174307 w 376237"/>
                  <a:gd name="connsiteY22" fmla="*/ 500063 h 537210"/>
                  <a:gd name="connsiteX23" fmla="*/ 155257 w 376237"/>
                  <a:gd name="connsiteY23" fmla="*/ 432435 h 537210"/>
                  <a:gd name="connsiteX24" fmla="*/ 160020 w 376237"/>
                  <a:gd name="connsiteY24" fmla="*/ 431482 h 537210"/>
                  <a:gd name="connsiteX25" fmla="*/ 179070 w 376237"/>
                  <a:gd name="connsiteY25" fmla="*/ 499110 h 537210"/>
                  <a:gd name="connsiteX26" fmla="*/ 188595 w 376237"/>
                  <a:gd name="connsiteY26" fmla="*/ 496252 h 537210"/>
                  <a:gd name="connsiteX27" fmla="*/ 216217 w 376237"/>
                  <a:gd name="connsiteY27" fmla="*/ 147638 h 5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76237" h="537210">
                    <a:moveTo>
                      <a:pt x="216217" y="147638"/>
                    </a:moveTo>
                    <a:cubicBezTo>
                      <a:pt x="255270" y="84772"/>
                      <a:pt x="312420" y="39053"/>
                      <a:pt x="376238" y="0"/>
                    </a:cubicBezTo>
                    <a:cubicBezTo>
                      <a:pt x="354330" y="1905"/>
                      <a:pt x="332422" y="5715"/>
                      <a:pt x="310515" y="11430"/>
                    </a:cubicBezTo>
                    <a:cubicBezTo>
                      <a:pt x="148590" y="58103"/>
                      <a:pt x="49530" y="220027"/>
                      <a:pt x="80010" y="383857"/>
                    </a:cubicBezTo>
                    <a:lnTo>
                      <a:pt x="0" y="406718"/>
                    </a:lnTo>
                    <a:lnTo>
                      <a:pt x="37147" y="537210"/>
                    </a:lnTo>
                    <a:lnTo>
                      <a:pt x="60007" y="530543"/>
                    </a:lnTo>
                    <a:lnTo>
                      <a:pt x="40957" y="462915"/>
                    </a:lnTo>
                    <a:lnTo>
                      <a:pt x="45720" y="461963"/>
                    </a:lnTo>
                    <a:lnTo>
                      <a:pt x="64770" y="529590"/>
                    </a:lnTo>
                    <a:lnTo>
                      <a:pt x="88582" y="522923"/>
                    </a:lnTo>
                    <a:lnTo>
                      <a:pt x="69532" y="455295"/>
                    </a:lnTo>
                    <a:lnTo>
                      <a:pt x="74295" y="454343"/>
                    </a:lnTo>
                    <a:lnTo>
                      <a:pt x="93345" y="521970"/>
                    </a:lnTo>
                    <a:lnTo>
                      <a:pt x="117157" y="515302"/>
                    </a:lnTo>
                    <a:lnTo>
                      <a:pt x="98107" y="447675"/>
                    </a:lnTo>
                    <a:lnTo>
                      <a:pt x="102870" y="446723"/>
                    </a:lnTo>
                    <a:lnTo>
                      <a:pt x="121920" y="514350"/>
                    </a:lnTo>
                    <a:lnTo>
                      <a:pt x="145732" y="507682"/>
                    </a:lnTo>
                    <a:lnTo>
                      <a:pt x="126682" y="440055"/>
                    </a:lnTo>
                    <a:lnTo>
                      <a:pt x="131445" y="439102"/>
                    </a:lnTo>
                    <a:lnTo>
                      <a:pt x="150495" y="506730"/>
                    </a:lnTo>
                    <a:lnTo>
                      <a:pt x="174307" y="500063"/>
                    </a:lnTo>
                    <a:lnTo>
                      <a:pt x="155257" y="432435"/>
                    </a:lnTo>
                    <a:lnTo>
                      <a:pt x="160020" y="431482"/>
                    </a:lnTo>
                    <a:lnTo>
                      <a:pt x="179070" y="499110"/>
                    </a:lnTo>
                    <a:lnTo>
                      <a:pt x="188595" y="496252"/>
                    </a:lnTo>
                    <a:cubicBezTo>
                      <a:pt x="152400" y="379095"/>
                      <a:pt x="153352" y="249555"/>
                      <a:pt x="216217" y="147638"/>
                    </a:cubicBezTo>
                    <a:close/>
                  </a:path>
                </a:pathLst>
              </a:custGeom>
              <a:solidFill>
                <a:srgbClr val="73BCB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D00A272-1686-477D-954E-E642C230C3BB}"/>
                  </a:ext>
                </a:extLst>
              </p:cNvPr>
              <p:cNvSpPr/>
              <p:nvPr/>
            </p:nvSpPr>
            <p:spPr>
              <a:xfrm>
                <a:off x="5070622" y="4718577"/>
                <a:ext cx="665332" cy="496359"/>
              </a:xfrm>
              <a:custGeom>
                <a:avLst/>
                <a:gdLst>
                  <a:gd name="connsiteX0" fmla="*/ 620565 w 665332"/>
                  <a:gd name="connsiteY0" fmla="*/ 182987 h 496359"/>
                  <a:gd name="connsiteX1" fmla="*/ 540555 w 665332"/>
                  <a:gd name="connsiteY1" fmla="*/ 205847 h 496359"/>
                  <a:gd name="connsiteX2" fmla="*/ 211942 w 665332"/>
                  <a:gd name="connsiteY2" fmla="*/ 1059 h 496359"/>
                  <a:gd name="connsiteX3" fmla="*/ 51922 w 665332"/>
                  <a:gd name="connsiteY3" fmla="*/ 148697 h 496359"/>
                  <a:gd name="connsiteX4" fmla="*/ 23347 w 665332"/>
                  <a:gd name="connsiteY4" fmla="*/ 496359 h 496359"/>
                  <a:gd name="connsiteX5" fmla="*/ 37635 w 665332"/>
                  <a:gd name="connsiteY5" fmla="*/ 492549 h 496359"/>
                  <a:gd name="connsiteX6" fmla="*/ 18585 w 665332"/>
                  <a:gd name="connsiteY6" fmla="*/ 424922 h 496359"/>
                  <a:gd name="connsiteX7" fmla="*/ 23347 w 665332"/>
                  <a:gd name="connsiteY7" fmla="*/ 423970 h 496359"/>
                  <a:gd name="connsiteX8" fmla="*/ 42397 w 665332"/>
                  <a:gd name="connsiteY8" fmla="*/ 491597 h 496359"/>
                  <a:gd name="connsiteX9" fmla="*/ 66210 w 665332"/>
                  <a:gd name="connsiteY9" fmla="*/ 484929 h 496359"/>
                  <a:gd name="connsiteX10" fmla="*/ 47160 w 665332"/>
                  <a:gd name="connsiteY10" fmla="*/ 417302 h 496359"/>
                  <a:gd name="connsiteX11" fmla="*/ 51922 w 665332"/>
                  <a:gd name="connsiteY11" fmla="*/ 416349 h 496359"/>
                  <a:gd name="connsiteX12" fmla="*/ 70972 w 665332"/>
                  <a:gd name="connsiteY12" fmla="*/ 483977 h 496359"/>
                  <a:gd name="connsiteX13" fmla="*/ 94785 w 665332"/>
                  <a:gd name="connsiteY13" fmla="*/ 477309 h 496359"/>
                  <a:gd name="connsiteX14" fmla="*/ 75735 w 665332"/>
                  <a:gd name="connsiteY14" fmla="*/ 409682 h 496359"/>
                  <a:gd name="connsiteX15" fmla="*/ 80497 w 665332"/>
                  <a:gd name="connsiteY15" fmla="*/ 408729 h 496359"/>
                  <a:gd name="connsiteX16" fmla="*/ 99547 w 665332"/>
                  <a:gd name="connsiteY16" fmla="*/ 476357 h 496359"/>
                  <a:gd name="connsiteX17" fmla="*/ 123360 w 665332"/>
                  <a:gd name="connsiteY17" fmla="*/ 469689 h 496359"/>
                  <a:gd name="connsiteX18" fmla="*/ 104310 w 665332"/>
                  <a:gd name="connsiteY18" fmla="*/ 402062 h 496359"/>
                  <a:gd name="connsiteX19" fmla="*/ 109072 w 665332"/>
                  <a:gd name="connsiteY19" fmla="*/ 401109 h 496359"/>
                  <a:gd name="connsiteX20" fmla="*/ 128122 w 665332"/>
                  <a:gd name="connsiteY20" fmla="*/ 468737 h 496359"/>
                  <a:gd name="connsiteX21" fmla="*/ 151935 w 665332"/>
                  <a:gd name="connsiteY21" fmla="*/ 462070 h 496359"/>
                  <a:gd name="connsiteX22" fmla="*/ 132885 w 665332"/>
                  <a:gd name="connsiteY22" fmla="*/ 394442 h 496359"/>
                  <a:gd name="connsiteX23" fmla="*/ 137647 w 665332"/>
                  <a:gd name="connsiteY23" fmla="*/ 393489 h 496359"/>
                  <a:gd name="connsiteX24" fmla="*/ 156697 w 665332"/>
                  <a:gd name="connsiteY24" fmla="*/ 461117 h 496359"/>
                  <a:gd name="connsiteX25" fmla="*/ 180510 w 665332"/>
                  <a:gd name="connsiteY25" fmla="*/ 454449 h 496359"/>
                  <a:gd name="connsiteX26" fmla="*/ 161460 w 665332"/>
                  <a:gd name="connsiteY26" fmla="*/ 386822 h 496359"/>
                  <a:gd name="connsiteX27" fmla="*/ 166222 w 665332"/>
                  <a:gd name="connsiteY27" fmla="*/ 385870 h 496359"/>
                  <a:gd name="connsiteX28" fmla="*/ 185272 w 665332"/>
                  <a:gd name="connsiteY28" fmla="*/ 453497 h 496359"/>
                  <a:gd name="connsiteX29" fmla="*/ 209085 w 665332"/>
                  <a:gd name="connsiteY29" fmla="*/ 446829 h 496359"/>
                  <a:gd name="connsiteX30" fmla="*/ 190035 w 665332"/>
                  <a:gd name="connsiteY30" fmla="*/ 379202 h 496359"/>
                  <a:gd name="connsiteX31" fmla="*/ 194797 w 665332"/>
                  <a:gd name="connsiteY31" fmla="*/ 378249 h 496359"/>
                  <a:gd name="connsiteX32" fmla="*/ 213847 w 665332"/>
                  <a:gd name="connsiteY32" fmla="*/ 445877 h 496359"/>
                  <a:gd name="connsiteX33" fmla="*/ 237660 w 665332"/>
                  <a:gd name="connsiteY33" fmla="*/ 439209 h 496359"/>
                  <a:gd name="connsiteX34" fmla="*/ 218610 w 665332"/>
                  <a:gd name="connsiteY34" fmla="*/ 371582 h 496359"/>
                  <a:gd name="connsiteX35" fmla="*/ 223372 w 665332"/>
                  <a:gd name="connsiteY35" fmla="*/ 370629 h 496359"/>
                  <a:gd name="connsiteX36" fmla="*/ 242422 w 665332"/>
                  <a:gd name="connsiteY36" fmla="*/ 438257 h 496359"/>
                  <a:gd name="connsiteX37" fmla="*/ 266235 w 665332"/>
                  <a:gd name="connsiteY37" fmla="*/ 431589 h 496359"/>
                  <a:gd name="connsiteX38" fmla="*/ 247185 w 665332"/>
                  <a:gd name="connsiteY38" fmla="*/ 363962 h 496359"/>
                  <a:gd name="connsiteX39" fmla="*/ 251947 w 665332"/>
                  <a:gd name="connsiteY39" fmla="*/ 363009 h 496359"/>
                  <a:gd name="connsiteX40" fmla="*/ 270997 w 665332"/>
                  <a:gd name="connsiteY40" fmla="*/ 430637 h 496359"/>
                  <a:gd name="connsiteX41" fmla="*/ 294810 w 665332"/>
                  <a:gd name="connsiteY41" fmla="*/ 423970 h 496359"/>
                  <a:gd name="connsiteX42" fmla="*/ 275760 w 665332"/>
                  <a:gd name="connsiteY42" fmla="*/ 356342 h 496359"/>
                  <a:gd name="connsiteX43" fmla="*/ 280522 w 665332"/>
                  <a:gd name="connsiteY43" fmla="*/ 355389 h 496359"/>
                  <a:gd name="connsiteX44" fmla="*/ 299572 w 665332"/>
                  <a:gd name="connsiteY44" fmla="*/ 423017 h 496359"/>
                  <a:gd name="connsiteX45" fmla="*/ 323385 w 665332"/>
                  <a:gd name="connsiteY45" fmla="*/ 416349 h 496359"/>
                  <a:gd name="connsiteX46" fmla="*/ 304335 w 665332"/>
                  <a:gd name="connsiteY46" fmla="*/ 348722 h 496359"/>
                  <a:gd name="connsiteX47" fmla="*/ 309097 w 665332"/>
                  <a:gd name="connsiteY47" fmla="*/ 347770 h 496359"/>
                  <a:gd name="connsiteX48" fmla="*/ 328147 w 665332"/>
                  <a:gd name="connsiteY48" fmla="*/ 415397 h 496359"/>
                  <a:gd name="connsiteX49" fmla="*/ 351960 w 665332"/>
                  <a:gd name="connsiteY49" fmla="*/ 408729 h 496359"/>
                  <a:gd name="connsiteX50" fmla="*/ 332910 w 665332"/>
                  <a:gd name="connsiteY50" fmla="*/ 341102 h 496359"/>
                  <a:gd name="connsiteX51" fmla="*/ 337672 w 665332"/>
                  <a:gd name="connsiteY51" fmla="*/ 340149 h 496359"/>
                  <a:gd name="connsiteX52" fmla="*/ 356722 w 665332"/>
                  <a:gd name="connsiteY52" fmla="*/ 407777 h 496359"/>
                  <a:gd name="connsiteX53" fmla="*/ 380535 w 665332"/>
                  <a:gd name="connsiteY53" fmla="*/ 401109 h 496359"/>
                  <a:gd name="connsiteX54" fmla="*/ 361485 w 665332"/>
                  <a:gd name="connsiteY54" fmla="*/ 333482 h 496359"/>
                  <a:gd name="connsiteX55" fmla="*/ 366247 w 665332"/>
                  <a:gd name="connsiteY55" fmla="*/ 332529 h 496359"/>
                  <a:gd name="connsiteX56" fmla="*/ 385297 w 665332"/>
                  <a:gd name="connsiteY56" fmla="*/ 400157 h 496359"/>
                  <a:gd name="connsiteX57" fmla="*/ 409110 w 665332"/>
                  <a:gd name="connsiteY57" fmla="*/ 393489 h 496359"/>
                  <a:gd name="connsiteX58" fmla="*/ 390060 w 665332"/>
                  <a:gd name="connsiteY58" fmla="*/ 325862 h 496359"/>
                  <a:gd name="connsiteX59" fmla="*/ 394822 w 665332"/>
                  <a:gd name="connsiteY59" fmla="*/ 324909 h 496359"/>
                  <a:gd name="connsiteX60" fmla="*/ 413872 w 665332"/>
                  <a:gd name="connsiteY60" fmla="*/ 392537 h 496359"/>
                  <a:gd name="connsiteX61" fmla="*/ 437685 w 665332"/>
                  <a:gd name="connsiteY61" fmla="*/ 385870 h 496359"/>
                  <a:gd name="connsiteX62" fmla="*/ 418635 w 665332"/>
                  <a:gd name="connsiteY62" fmla="*/ 318242 h 496359"/>
                  <a:gd name="connsiteX63" fmla="*/ 423397 w 665332"/>
                  <a:gd name="connsiteY63" fmla="*/ 317289 h 496359"/>
                  <a:gd name="connsiteX64" fmla="*/ 442447 w 665332"/>
                  <a:gd name="connsiteY64" fmla="*/ 384917 h 496359"/>
                  <a:gd name="connsiteX65" fmla="*/ 466260 w 665332"/>
                  <a:gd name="connsiteY65" fmla="*/ 378249 h 496359"/>
                  <a:gd name="connsiteX66" fmla="*/ 447210 w 665332"/>
                  <a:gd name="connsiteY66" fmla="*/ 310622 h 496359"/>
                  <a:gd name="connsiteX67" fmla="*/ 451972 w 665332"/>
                  <a:gd name="connsiteY67" fmla="*/ 309670 h 496359"/>
                  <a:gd name="connsiteX68" fmla="*/ 471022 w 665332"/>
                  <a:gd name="connsiteY68" fmla="*/ 377297 h 496359"/>
                  <a:gd name="connsiteX69" fmla="*/ 494835 w 665332"/>
                  <a:gd name="connsiteY69" fmla="*/ 370629 h 496359"/>
                  <a:gd name="connsiteX70" fmla="*/ 475785 w 665332"/>
                  <a:gd name="connsiteY70" fmla="*/ 303002 h 496359"/>
                  <a:gd name="connsiteX71" fmla="*/ 480547 w 665332"/>
                  <a:gd name="connsiteY71" fmla="*/ 302049 h 496359"/>
                  <a:gd name="connsiteX72" fmla="*/ 499597 w 665332"/>
                  <a:gd name="connsiteY72" fmla="*/ 369677 h 496359"/>
                  <a:gd name="connsiteX73" fmla="*/ 523410 w 665332"/>
                  <a:gd name="connsiteY73" fmla="*/ 363009 h 496359"/>
                  <a:gd name="connsiteX74" fmla="*/ 504360 w 665332"/>
                  <a:gd name="connsiteY74" fmla="*/ 295382 h 496359"/>
                  <a:gd name="connsiteX75" fmla="*/ 509122 w 665332"/>
                  <a:gd name="connsiteY75" fmla="*/ 294429 h 496359"/>
                  <a:gd name="connsiteX76" fmla="*/ 528172 w 665332"/>
                  <a:gd name="connsiteY76" fmla="*/ 362057 h 496359"/>
                  <a:gd name="connsiteX77" fmla="*/ 551985 w 665332"/>
                  <a:gd name="connsiteY77" fmla="*/ 355389 h 496359"/>
                  <a:gd name="connsiteX78" fmla="*/ 532935 w 665332"/>
                  <a:gd name="connsiteY78" fmla="*/ 287762 h 496359"/>
                  <a:gd name="connsiteX79" fmla="*/ 537697 w 665332"/>
                  <a:gd name="connsiteY79" fmla="*/ 286809 h 496359"/>
                  <a:gd name="connsiteX80" fmla="*/ 556747 w 665332"/>
                  <a:gd name="connsiteY80" fmla="*/ 354437 h 496359"/>
                  <a:gd name="connsiteX81" fmla="*/ 580560 w 665332"/>
                  <a:gd name="connsiteY81" fmla="*/ 347770 h 496359"/>
                  <a:gd name="connsiteX82" fmla="*/ 561510 w 665332"/>
                  <a:gd name="connsiteY82" fmla="*/ 280142 h 496359"/>
                  <a:gd name="connsiteX83" fmla="*/ 566272 w 665332"/>
                  <a:gd name="connsiteY83" fmla="*/ 279189 h 496359"/>
                  <a:gd name="connsiteX84" fmla="*/ 585322 w 665332"/>
                  <a:gd name="connsiteY84" fmla="*/ 346817 h 496359"/>
                  <a:gd name="connsiteX85" fmla="*/ 609135 w 665332"/>
                  <a:gd name="connsiteY85" fmla="*/ 340149 h 496359"/>
                  <a:gd name="connsiteX86" fmla="*/ 590085 w 665332"/>
                  <a:gd name="connsiteY86" fmla="*/ 272522 h 496359"/>
                  <a:gd name="connsiteX87" fmla="*/ 594847 w 665332"/>
                  <a:gd name="connsiteY87" fmla="*/ 271570 h 496359"/>
                  <a:gd name="connsiteX88" fmla="*/ 613897 w 665332"/>
                  <a:gd name="connsiteY88" fmla="*/ 339197 h 496359"/>
                  <a:gd name="connsiteX89" fmla="*/ 637710 w 665332"/>
                  <a:gd name="connsiteY89" fmla="*/ 332529 h 496359"/>
                  <a:gd name="connsiteX90" fmla="*/ 618660 w 665332"/>
                  <a:gd name="connsiteY90" fmla="*/ 264902 h 496359"/>
                  <a:gd name="connsiteX91" fmla="*/ 623422 w 665332"/>
                  <a:gd name="connsiteY91" fmla="*/ 263949 h 496359"/>
                  <a:gd name="connsiteX92" fmla="*/ 642472 w 665332"/>
                  <a:gd name="connsiteY92" fmla="*/ 331577 h 496359"/>
                  <a:gd name="connsiteX93" fmla="*/ 665332 w 665332"/>
                  <a:gd name="connsiteY93" fmla="*/ 324909 h 496359"/>
                  <a:gd name="connsiteX94" fmla="*/ 620565 w 665332"/>
                  <a:gd name="connsiteY94" fmla="*/ 182987 h 496359"/>
                  <a:gd name="connsiteX95" fmla="*/ 45255 w 665332"/>
                  <a:gd name="connsiteY95" fmla="*/ 348722 h 496359"/>
                  <a:gd name="connsiteX96" fmla="*/ 184320 w 665332"/>
                  <a:gd name="connsiteY96" fmla="*/ 141077 h 496359"/>
                  <a:gd name="connsiteX97" fmla="*/ 411967 w 665332"/>
                  <a:gd name="connsiteY97" fmla="*/ 243947 h 496359"/>
                  <a:gd name="connsiteX98" fmla="*/ 45255 w 665332"/>
                  <a:gd name="connsiteY98" fmla="*/ 348722 h 49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65332" h="496359">
                    <a:moveTo>
                      <a:pt x="620565" y="182987"/>
                    </a:moveTo>
                    <a:lnTo>
                      <a:pt x="540555" y="205847"/>
                    </a:lnTo>
                    <a:cubicBezTo>
                      <a:pt x="487215" y="71544"/>
                      <a:pt x="352912" y="-10371"/>
                      <a:pt x="211942" y="1059"/>
                    </a:cubicBezTo>
                    <a:cubicBezTo>
                      <a:pt x="148125" y="39159"/>
                      <a:pt x="90975" y="85832"/>
                      <a:pt x="51922" y="148697"/>
                    </a:cubicBezTo>
                    <a:cubicBezTo>
                      <a:pt x="-10943" y="250614"/>
                      <a:pt x="-11895" y="380154"/>
                      <a:pt x="23347" y="496359"/>
                    </a:cubicBezTo>
                    <a:lnTo>
                      <a:pt x="37635" y="492549"/>
                    </a:lnTo>
                    <a:lnTo>
                      <a:pt x="18585" y="424922"/>
                    </a:lnTo>
                    <a:lnTo>
                      <a:pt x="23347" y="423970"/>
                    </a:lnTo>
                    <a:lnTo>
                      <a:pt x="42397" y="491597"/>
                    </a:lnTo>
                    <a:lnTo>
                      <a:pt x="66210" y="484929"/>
                    </a:lnTo>
                    <a:lnTo>
                      <a:pt x="47160" y="417302"/>
                    </a:lnTo>
                    <a:lnTo>
                      <a:pt x="51922" y="416349"/>
                    </a:lnTo>
                    <a:lnTo>
                      <a:pt x="70972" y="483977"/>
                    </a:lnTo>
                    <a:lnTo>
                      <a:pt x="94785" y="477309"/>
                    </a:lnTo>
                    <a:lnTo>
                      <a:pt x="75735" y="409682"/>
                    </a:lnTo>
                    <a:lnTo>
                      <a:pt x="80497" y="408729"/>
                    </a:lnTo>
                    <a:lnTo>
                      <a:pt x="99547" y="476357"/>
                    </a:lnTo>
                    <a:lnTo>
                      <a:pt x="123360" y="469689"/>
                    </a:lnTo>
                    <a:lnTo>
                      <a:pt x="104310" y="402062"/>
                    </a:lnTo>
                    <a:lnTo>
                      <a:pt x="109072" y="401109"/>
                    </a:lnTo>
                    <a:lnTo>
                      <a:pt x="128122" y="468737"/>
                    </a:lnTo>
                    <a:lnTo>
                      <a:pt x="151935" y="462070"/>
                    </a:lnTo>
                    <a:lnTo>
                      <a:pt x="132885" y="394442"/>
                    </a:lnTo>
                    <a:lnTo>
                      <a:pt x="137647" y="393489"/>
                    </a:lnTo>
                    <a:lnTo>
                      <a:pt x="156697" y="461117"/>
                    </a:lnTo>
                    <a:lnTo>
                      <a:pt x="180510" y="454449"/>
                    </a:lnTo>
                    <a:lnTo>
                      <a:pt x="161460" y="386822"/>
                    </a:lnTo>
                    <a:lnTo>
                      <a:pt x="166222" y="385870"/>
                    </a:lnTo>
                    <a:lnTo>
                      <a:pt x="185272" y="453497"/>
                    </a:lnTo>
                    <a:lnTo>
                      <a:pt x="209085" y="446829"/>
                    </a:lnTo>
                    <a:lnTo>
                      <a:pt x="190035" y="379202"/>
                    </a:lnTo>
                    <a:lnTo>
                      <a:pt x="194797" y="378249"/>
                    </a:lnTo>
                    <a:lnTo>
                      <a:pt x="213847" y="445877"/>
                    </a:lnTo>
                    <a:lnTo>
                      <a:pt x="237660" y="439209"/>
                    </a:lnTo>
                    <a:lnTo>
                      <a:pt x="218610" y="371582"/>
                    </a:lnTo>
                    <a:lnTo>
                      <a:pt x="223372" y="370629"/>
                    </a:lnTo>
                    <a:lnTo>
                      <a:pt x="242422" y="438257"/>
                    </a:lnTo>
                    <a:lnTo>
                      <a:pt x="266235" y="431589"/>
                    </a:lnTo>
                    <a:lnTo>
                      <a:pt x="247185" y="363962"/>
                    </a:lnTo>
                    <a:lnTo>
                      <a:pt x="251947" y="363009"/>
                    </a:lnTo>
                    <a:lnTo>
                      <a:pt x="270997" y="430637"/>
                    </a:lnTo>
                    <a:lnTo>
                      <a:pt x="294810" y="423970"/>
                    </a:lnTo>
                    <a:lnTo>
                      <a:pt x="275760" y="356342"/>
                    </a:lnTo>
                    <a:lnTo>
                      <a:pt x="280522" y="355389"/>
                    </a:lnTo>
                    <a:lnTo>
                      <a:pt x="299572" y="423017"/>
                    </a:lnTo>
                    <a:lnTo>
                      <a:pt x="323385" y="416349"/>
                    </a:lnTo>
                    <a:lnTo>
                      <a:pt x="304335" y="348722"/>
                    </a:lnTo>
                    <a:lnTo>
                      <a:pt x="309097" y="347770"/>
                    </a:lnTo>
                    <a:lnTo>
                      <a:pt x="328147" y="415397"/>
                    </a:lnTo>
                    <a:lnTo>
                      <a:pt x="351960" y="408729"/>
                    </a:lnTo>
                    <a:lnTo>
                      <a:pt x="332910" y="341102"/>
                    </a:lnTo>
                    <a:lnTo>
                      <a:pt x="337672" y="340149"/>
                    </a:lnTo>
                    <a:lnTo>
                      <a:pt x="356722" y="407777"/>
                    </a:lnTo>
                    <a:lnTo>
                      <a:pt x="380535" y="401109"/>
                    </a:lnTo>
                    <a:lnTo>
                      <a:pt x="361485" y="333482"/>
                    </a:lnTo>
                    <a:lnTo>
                      <a:pt x="366247" y="332529"/>
                    </a:lnTo>
                    <a:lnTo>
                      <a:pt x="385297" y="400157"/>
                    </a:lnTo>
                    <a:lnTo>
                      <a:pt x="409110" y="393489"/>
                    </a:lnTo>
                    <a:lnTo>
                      <a:pt x="390060" y="325862"/>
                    </a:lnTo>
                    <a:lnTo>
                      <a:pt x="394822" y="324909"/>
                    </a:lnTo>
                    <a:lnTo>
                      <a:pt x="413872" y="392537"/>
                    </a:lnTo>
                    <a:lnTo>
                      <a:pt x="437685" y="385870"/>
                    </a:lnTo>
                    <a:lnTo>
                      <a:pt x="418635" y="318242"/>
                    </a:lnTo>
                    <a:lnTo>
                      <a:pt x="423397" y="317289"/>
                    </a:lnTo>
                    <a:lnTo>
                      <a:pt x="442447" y="384917"/>
                    </a:lnTo>
                    <a:lnTo>
                      <a:pt x="466260" y="378249"/>
                    </a:lnTo>
                    <a:lnTo>
                      <a:pt x="447210" y="310622"/>
                    </a:lnTo>
                    <a:lnTo>
                      <a:pt x="451972" y="309670"/>
                    </a:lnTo>
                    <a:lnTo>
                      <a:pt x="471022" y="377297"/>
                    </a:lnTo>
                    <a:lnTo>
                      <a:pt x="494835" y="370629"/>
                    </a:lnTo>
                    <a:lnTo>
                      <a:pt x="475785" y="303002"/>
                    </a:lnTo>
                    <a:lnTo>
                      <a:pt x="480547" y="302049"/>
                    </a:lnTo>
                    <a:lnTo>
                      <a:pt x="499597" y="369677"/>
                    </a:lnTo>
                    <a:lnTo>
                      <a:pt x="523410" y="363009"/>
                    </a:lnTo>
                    <a:lnTo>
                      <a:pt x="504360" y="295382"/>
                    </a:lnTo>
                    <a:lnTo>
                      <a:pt x="509122" y="294429"/>
                    </a:lnTo>
                    <a:lnTo>
                      <a:pt x="528172" y="362057"/>
                    </a:lnTo>
                    <a:lnTo>
                      <a:pt x="551985" y="355389"/>
                    </a:lnTo>
                    <a:lnTo>
                      <a:pt x="532935" y="287762"/>
                    </a:lnTo>
                    <a:lnTo>
                      <a:pt x="537697" y="286809"/>
                    </a:lnTo>
                    <a:lnTo>
                      <a:pt x="556747" y="354437"/>
                    </a:lnTo>
                    <a:lnTo>
                      <a:pt x="580560" y="347770"/>
                    </a:lnTo>
                    <a:lnTo>
                      <a:pt x="561510" y="280142"/>
                    </a:lnTo>
                    <a:lnTo>
                      <a:pt x="566272" y="279189"/>
                    </a:lnTo>
                    <a:lnTo>
                      <a:pt x="585322" y="346817"/>
                    </a:lnTo>
                    <a:lnTo>
                      <a:pt x="609135" y="340149"/>
                    </a:lnTo>
                    <a:lnTo>
                      <a:pt x="590085" y="272522"/>
                    </a:lnTo>
                    <a:lnTo>
                      <a:pt x="594847" y="271570"/>
                    </a:lnTo>
                    <a:lnTo>
                      <a:pt x="613897" y="339197"/>
                    </a:lnTo>
                    <a:lnTo>
                      <a:pt x="637710" y="332529"/>
                    </a:lnTo>
                    <a:lnTo>
                      <a:pt x="618660" y="264902"/>
                    </a:lnTo>
                    <a:lnTo>
                      <a:pt x="623422" y="263949"/>
                    </a:lnTo>
                    <a:lnTo>
                      <a:pt x="642472" y="331577"/>
                    </a:lnTo>
                    <a:lnTo>
                      <a:pt x="665332" y="324909"/>
                    </a:lnTo>
                    <a:lnTo>
                      <a:pt x="620565" y="182987"/>
                    </a:lnTo>
                    <a:close/>
                    <a:moveTo>
                      <a:pt x="45255" y="348722"/>
                    </a:moveTo>
                    <a:cubicBezTo>
                      <a:pt x="34777" y="256329"/>
                      <a:pt x="92880" y="166794"/>
                      <a:pt x="184320" y="141077"/>
                    </a:cubicBezTo>
                    <a:cubicBezTo>
                      <a:pt x="275760" y="115359"/>
                      <a:pt x="371962" y="159174"/>
                      <a:pt x="411967" y="243947"/>
                    </a:cubicBezTo>
                    <a:lnTo>
                      <a:pt x="45255" y="348722"/>
                    </a:lnTo>
                    <a:close/>
                  </a:path>
                </a:pathLst>
              </a:custGeom>
              <a:solidFill>
                <a:srgbClr val="4CA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CE1F834-BDE9-4DE4-A305-531116ECD269}"/>
                  </a:ext>
                </a:extLst>
              </p:cNvPr>
              <p:cNvSpPr/>
              <p:nvPr/>
            </p:nvSpPr>
            <p:spPr>
              <a:xfrm rot="-962768">
                <a:off x="4957535" y="5181271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6E003989-7E82-4141-941D-C5AD6C03103B}"/>
                  </a:ext>
                </a:extLst>
              </p:cNvPr>
              <p:cNvSpPr/>
              <p:nvPr/>
            </p:nvSpPr>
            <p:spPr>
              <a:xfrm rot="-962768">
                <a:off x="4985324" y="5173805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5181DDAC-BD1D-4709-8425-67F51CA3D306}"/>
                  </a:ext>
                </a:extLst>
              </p:cNvPr>
              <p:cNvSpPr/>
              <p:nvPr/>
            </p:nvSpPr>
            <p:spPr>
              <a:xfrm rot="-962768">
                <a:off x="5013708" y="516522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485288F3-E613-4DE0-B37F-385A52BB2F5B}"/>
                  </a:ext>
                </a:extLst>
              </p:cNvPr>
              <p:cNvSpPr/>
              <p:nvPr/>
            </p:nvSpPr>
            <p:spPr>
              <a:xfrm rot="-962768">
                <a:off x="5042410" y="5157500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40B1E95-E797-460F-B8A8-3EE8EF59B714}"/>
                  </a:ext>
                </a:extLst>
              </p:cNvPr>
              <p:cNvSpPr/>
              <p:nvPr/>
            </p:nvSpPr>
            <p:spPr>
              <a:xfrm rot="-962768">
                <a:off x="5069933" y="5149121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D6CA116-61AA-47C1-A73C-027CE0F4280A}"/>
                  </a:ext>
                </a:extLst>
              </p:cNvPr>
              <p:cNvSpPr/>
              <p:nvPr/>
            </p:nvSpPr>
            <p:spPr>
              <a:xfrm rot="-962768">
                <a:off x="5098635" y="5141395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AE968C8-E062-494A-AFAC-46FFCDBEB49C}"/>
                  </a:ext>
                </a:extLst>
              </p:cNvPr>
              <p:cNvSpPr/>
              <p:nvPr/>
            </p:nvSpPr>
            <p:spPr>
              <a:xfrm rot="-962768">
                <a:off x="5127122" y="5132693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3 h 70482"/>
                  <a:gd name="connsiteX3" fmla="*/ 0 w 4762"/>
                  <a:gd name="connsiteY3" fmla="*/ 70483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3"/>
                    </a:lnTo>
                    <a:lnTo>
                      <a:pt x="0" y="704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741172-80BD-4B8C-B1BE-E1B6C22A16AD}"/>
                  </a:ext>
                </a:extLst>
              </p:cNvPr>
              <p:cNvSpPr/>
              <p:nvPr/>
            </p:nvSpPr>
            <p:spPr>
              <a:xfrm rot="-962768">
                <a:off x="5154911" y="5125227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0F0C55F8-8262-427F-B75D-7046C619F029}"/>
                  </a:ext>
                </a:extLst>
              </p:cNvPr>
              <p:cNvSpPr/>
              <p:nvPr/>
            </p:nvSpPr>
            <p:spPr>
              <a:xfrm rot="-962768">
                <a:off x="5183299" y="5116648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5D2831-1CB3-4C90-A792-BEA95AA8E77F}"/>
                  </a:ext>
                </a:extLst>
              </p:cNvPr>
              <p:cNvSpPr/>
              <p:nvPr/>
            </p:nvSpPr>
            <p:spPr>
              <a:xfrm rot="-962768">
                <a:off x="5211738" y="510800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2B08C36C-C895-4DB5-AFB8-EE9688E44451}"/>
                  </a:ext>
                </a:extLst>
              </p:cNvPr>
              <p:cNvSpPr/>
              <p:nvPr/>
            </p:nvSpPr>
            <p:spPr>
              <a:xfrm rot="-962768">
                <a:off x="5239527" y="5100539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04D3ADE-6B0B-4FDA-BA3E-8940BDA6323C}"/>
                  </a:ext>
                </a:extLst>
              </p:cNvPr>
              <p:cNvSpPr/>
              <p:nvPr/>
            </p:nvSpPr>
            <p:spPr>
              <a:xfrm rot="-962768">
                <a:off x="5268014" y="509183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CF46BA7-B67B-40EF-831B-28AB1950A60E}"/>
                  </a:ext>
                </a:extLst>
              </p:cNvPr>
              <p:cNvSpPr/>
              <p:nvPr/>
            </p:nvSpPr>
            <p:spPr>
              <a:xfrm rot="-962768">
                <a:off x="5296715" y="5084110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678032D-F50F-4C2D-85E0-3F476A25885C}"/>
                  </a:ext>
                </a:extLst>
              </p:cNvPr>
              <p:cNvSpPr/>
              <p:nvPr/>
            </p:nvSpPr>
            <p:spPr>
              <a:xfrm rot="-962768">
                <a:off x="5324238" y="5075731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3 h 70482"/>
                  <a:gd name="connsiteX3" fmla="*/ 0 w 4762"/>
                  <a:gd name="connsiteY3" fmla="*/ 70483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3"/>
                    </a:lnTo>
                    <a:lnTo>
                      <a:pt x="0" y="704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480E1F51-AD13-4A6E-B2AD-54289E9B41A8}"/>
                  </a:ext>
                </a:extLst>
              </p:cNvPr>
              <p:cNvSpPr/>
              <p:nvPr/>
            </p:nvSpPr>
            <p:spPr>
              <a:xfrm rot="-962768">
                <a:off x="5352891" y="5068069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ADB88F66-3795-4F6B-9B2B-72F237501651}"/>
                  </a:ext>
                </a:extLst>
              </p:cNvPr>
              <p:cNvSpPr/>
              <p:nvPr/>
            </p:nvSpPr>
            <p:spPr>
              <a:xfrm rot="-962768">
                <a:off x="5381329" y="5059428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0B77E4B8-F242-4755-ACAA-2002C70E8CFD}"/>
                  </a:ext>
                </a:extLst>
              </p:cNvPr>
              <p:cNvSpPr/>
              <p:nvPr/>
            </p:nvSpPr>
            <p:spPr>
              <a:xfrm rot="-962768">
                <a:off x="5409102" y="5051984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3 h 70482"/>
                  <a:gd name="connsiteX3" fmla="*/ 0 w 4762"/>
                  <a:gd name="connsiteY3" fmla="*/ 70483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3"/>
                    </a:lnTo>
                    <a:lnTo>
                      <a:pt x="0" y="704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ADF2012-231A-430F-8124-D118DF1566B2}"/>
                  </a:ext>
                </a:extLst>
              </p:cNvPr>
              <p:cNvSpPr/>
              <p:nvPr/>
            </p:nvSpPr>
            <p:spPr>
              <a:xfrm rot="-962768">
                <a:off x="5437604" y="504325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BBD9716-3009-457D-9056-046E535AC5AB}"/>
                  </a:ext>
                </a:extLst>
              </p:cNvPr>
              <p:cNvSpPr/>
              <p:nvPr/>
            </p:nvSpPr>
            <p:spPr>
              <a:xfrm rot="-962768">
                <a:off x="5466292" y="5035549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3609DAE-27DB-4FA1-BC24-4F342B1D4404}"/>
                  </a:ext>
                </a:extLst>
              </p:cNvPr>
              <p:cNvSpPr/>
              <p:nvPr/>
            </p:nvSpPr>
            <p:spPr>
              <a:xfrm rot="-962768">
                <a:off x="5493784" y="5027213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C8039F72-1CBC-4149-90D3-781566BC2835}"/>
                  </a:ext>
                </a:extLst>
              </p:cNvPr>
              <p:cNvSpPr/>
              <p:nvPr/>
            </p:nvSpPr>
            <p:spPr>
              <a:xfrm rot="-962768">
                <a:off x="5522466" y="5019514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0DBFDA13-A215-40E0-AB50-EE2D4EB3F9D5}"/>
                  </a:ext>
                </a:extLst>
              </p:cNvPr>
              <p:cNvSpPr/>
              <p:nvPr/>
            </p:nvSpPr>
            <p:spPr>
              <a:xfrm rot="-962768">
                <a:off x="5550907" y="5010868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F3FABA8-D04D-42C7-8E89-B14C7C92CC82}"/>
                  </a:ext>
                </a:extLst>
              </p:cNvPr>
              <p:cNvSpPr/>
              <p:nvPr/>
            </p:nvSpPr>
            <p:spPr>
              <a:xfrm rot="-962768">
                <a:off x="5578694" y="5003405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B1B32B5-60C0-4C9D-90D8-3D6BCC16EFE4}"/>
                  </a:ext>
                </a:extLst>
              </p:cNvPr>
              <p:cNvSpPr/>
              <p:nvPr/>
            </p:nvSpPr>
            <p:spPr>
              <a:xfrm rot="-962768">
                <a:off x="5607181" y="4994695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3 h 70482"/>
                  <a:gd name="connsiteX3" fmla="*/ 0 w 4762"/>
                  <a:gd name="connsiteY3" fmla="*/ 70483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3"/>
                    </a:lnTo>
                    <a:lnTo>
                      <a:pt x="0" y="7048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F494F108-F399-4CDF-B550-F278D16F7432}"/>
                  </a:ext>
                </a:extLst>
              </p:cNvPr>
              <p:cNvSpPr/>
              <p:nvPr/>
            </p:nvSpPr>
            <p:spPr>
              <a:xfrm rot="-962768">
                <a:off x="5635622" y="4986050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34392ED0-0F2C-4AB6-A3A4-8D6B59BF43BA}"/>
                  </a:ext>
                </a:extLst>
              </p:cNvPr>
              <p:cNvSpPr/>
              <p:nvPr/>
            </p:nvSpPr>
            <p:spPr>
              <a:xfrm rot="-962768">
                <a:off x="5663359" y="4978659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B6768F4-D2D0-47A9-98E6-EA4A02E22B16}"/>
                  </a:ext>
                </a:extLst>
              </p:cNvPr>
              <p:cNvSpPr/>
              <p:nvPr/>
            </p:nvSpPr>
            <p:spPr>
              <a:xfrm rot="-962768">
                <a:off x="5691797" y="4970016"/>
                <a:ext cx="4762" cy="70482"/>
              </a:xfrm>
              <a:custGeom>
                <a:avLst/>
                <a:gdLst>
                  <a:gd name="connsiteX0" fmla="*/ 0 w 4762"/>
                  <a:gd name="connsiteY0" fmla="*/ 0 h 70482"/>
                  <a:gd name="connsiteX1" fmla="*/ 4762 w 4762"/>
                  <a:gd name="connsiteY1" fmla="*/ 0 h 70482"/>
                  <a:gd name="connsiteX2" fmla="*/ 4762 w 4762"/>
                  <a:gd name="connsiteY2" fmla="*/ 70482 h 70482"/>
                  <a:gd name="connsiteX3" fmla="*/ 0 w 4762"/>
                  <a:gd name="connsiteY3" fmla="*/ 70482 h 70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62" h="70482">
                    <a:moveTo>
                      <a:pt x="0" y="0"/>
                    </a:moveTo>
                    <a:lnTo>
                      <a:pt x="4762" y="0"/>
                    </a:lnTo>
                    <a:lnTo>
                      <a:pt x="4762" y="70482"/>
                    </a:lnTo>
                    <a:lnTo>
                      <a:pt x="0" y="7048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78" name="Graphic 1">
              <a:extLst>
                <a:ext uri="{FF2B5EF4-FFF2-40B4-BE49-F238E27FC236}">
                  <a16:creationId xmlns:a16="http://schemas.microsoft.com/office/drawing/2014/main" id="{42C39283-954E-41AD-B332-EC353C8A198B}"/>
                </a:ext>
              </a:extLst>
            </p:cNvPr>
            <p:cNvGrpSpPr/>
            <p:nvPr/>
          </p:nvGrpSpPr>
          <p:grpSpPr>
            <a:xfrm>
              <a:off x="3062285" y="4787261"/>
              <a:ext cx="1019175" cy="1090612"/>
              <a:chOff x="3062287" y="4787264"/>
              <a:chExt cx="1019175" cy="1090612"/>
            </a:xfrm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ED8C3B41-A86E-42AD-A2B2-16D6EA19405A}"/>
                  </a:ext>
                </a:extLst>
              </p:cNvPr>
              <p:cNvGrpSpPr/>
              <p:nvPr/>
            </p:nvGrpSpPr>
            <p:grpSpPr>
              <a:xfrm>
                <a:off x="3062287" y="4787264"/>
                <a:ext cx="1019175" cy="1090612"/>
                <a:chOff x="3062287" y="4787264"/>
                <a:chExt cx="1019175" cy="1090612"/>
              </a:xfrm>
            </p:grpSpPr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673B8ACE-9E8C-453D-A833-79EE353BEB3F}"/>
                    </a:ext>
                  </a:extLst>
                </p:cNvPr>
                <p:cNvSpPr/>
                <p:nvPr/>
              </p:nvSpPr>
              <p:spPr>
                <a:xfrm>
                  <a:off x="3062287" y="4787264"/>
                  <a:ext cx="1019175" cy="865822"/>
                </a:xfrm>
                <a:custGeom>
                  <a:avLst/>
                  <a:gdLst>
                    <a:gd name="connsiteX0" fmla="*/ 982028 w 1019175"/>
                    <a:gd name="connsiteY0" fmla="*/ 376237 h 865822"/>
                    <a:gd name="connsiteX1" fmla="*/ 1019175 w 1019175"/>
                    <a:gd name="connsiteY1" fmla="*/ 280987 h 865822"/>
                    <a:gd name="connsiteX2" fmla="*/ 942022 w 1019175"/>
                    <a:gd name="connsiteY2" fmla="*/ 251460 h 865822"/>
                    <a:gd name="connsiteX3" fmla="*/ 926783 w 1019175"/>
                    <a:gd name="connsiteY3" fmla="*/ 289560 h 865822"/>
                    <a:gd name="connsiteX4" fmla="*/ 931545 w 1019175"/>
                    <a:gd name="connsiteY4" fmla="*/ 318135 h 865822"/>
                    <a:gd name="connsiteX5" fmla="*/ 894397 w 1019175"/>
                    <a:gd name="connsiteY5" fmla="*/ 334328 h 865822"/>
                    <a:gd name="connsiteX6" fmla="*/ 878205 w 1019175"/>
                    <a:gd name="connsiteY6" fmla="*/ 297180 h 865822"/>
                    <a:gd name="connsiteX7" fmla="*/ 902018 w 1019175"/>
                    <a:gd name="connsiteY7" fmla="*/ 279083 h 865822"/>
                    <a:gd name="connsiteX8" fmla="*/ 917258 w 1019175"/>
                    <a:gd name="connsiteY8" fmla="*/ 240983 h 865822"/>
                    <a:gd name="connsiteX9" fmla="*/ 854393 w 1019175"/>
                    <a:gd name="connsiteY9" fmla="*/ 216217 h 865822"/>
                    <a:gd name="connsiteX10" fmla="*/ 839153 w 1019175"/>
                    <a:gd name="connsiteY10" fmla="*/ 254317 h 865822"/>
                    <a:gd name="connsiteX11" fmla="*/ 843915 w 1019175"/>
                    <a:gd name="connsiteY11" fmla="*/ 282892 h 865822"/>
                    <a:gd name="connsiteX12" fmla="*/ 806768 w 1019175"/>
                    <a:gd name="connsiteY12" fmla="*/ 299085 h 865822"/>
                    <a:gd name="connsiteX13" fmla="*/ 790575 w 1019175"/>
                    <a:gd name="connsiteY13" fmla="*/ 261937 h 865822"/>
                    <a:gd name="connsiteX14" fmla="*/ 814388 w 1019175"/>
                    <a:gd name="connsiteY14" fmla="*/ 243840 h 865822"/>
                    <a:gd name="connsiteX15" fmla="*/ 829628 w 1019175"/>
                    <a:gd name="connsiteY15" fmla="*/ 205740 h 865822"/>
                    <a:gd name="connsiteX16" fmla="*/ 766763 w 1019175"/>
                    <a:gd name="connsiteY16" fmla="*/ 180975 h 865822"/>
                    <a:gd name="connsiteX17" fmla="*/ 751522 w 1019175"/>
                    <a:gd name="connsiteY17" fmla="*/ 219075 h 865822"/>
                    <a:gd name="connsiteX18" fmla="*/ 756285 w 1019175"/>
                    <a:gd name="connsiteY18" fmla="*/ 247650 h 865822"/>
                    <a:gd name="connsiteX19" fmla="*/ 719138 w 1019175"/>
                    <a:gd name="connsiteY19" fmla="*/ 263842 h 865822"/>
                    <a:gd name="connsiteX20" fmla="*/ 702945 w 1019175"/>
                    <a:gd name="connsiteY20" fmla="*/ 226695 h 865822"/>
                    <a:gd name="connsiteX21" fmla="*/ 726758 w 1019175"/>
                    <a:gd name="connsiteY21" fmla="*/ 208597 h 865822"/>
                    <a:gd name="connsiteX22" fmla="*/ 741997 w 1019175"/>
                    <a:gd name="connsiteY22" fmla="*/ 170497 h 865822"/>
                    <a:gd name="connsiteX23" fmla="*/ 679133 w 1019175"/>
                    <a:gd name="connsiteY23" fmla="*/ 145732 h 865822"/>
                    <a:gd name="connsiteX24" fmla="*/ 663893 w 1019175"/>
                    <a:gd name="connsiteY24" fmla="*/ 183833 h 865822"/>
                    <a:gd name="connsiteX25" fmla="*/ 668655 w 1019175"/>
                    <a:gd name="connsiteY25" fmla="*/ 212408 h 865822"/>
                    <a:gd name="connsiteX26" fmla="*/ 631508 w 1019175"/>
                    <a:gd name="connsiteY26" fmla="*/ 228600 h 865822"/>
                    <a:gd name="connsiteX27" fmla="*/ 615315 w 1019175"/>
                    <a:gd name="connsiteY27" fmla="*/ 191453 h 865822"/>
                    <a:gd name="connsiteX28" fmla="*/ 639128 w 1019175"/>
                    <a:gd name="connsiteY28" fmla="*/ 173355 h 865822"/>
                    <a:gd name="connsiteX29" fmla="*/ 654368 w 1019175"/>
                    <a:gd name="connsiteY29" fmla="*/ 135255 h 865822"/>
                    <a:gd name="connsiteX30" fmla="*/ 591503 w 1019175"/>
                    <a:gd name="connsiteY30" fmla="*/ 110490 h 865822"/>
                    <a:gd name="connsiteX31" fmla="*/ 576263 w 1019175"/>
                    <a:gd name="connsiteY31" fmla="*/ 148590 h 865822"/>
                    <a:gd name="connsiteX32" fmla="*/ 581025 w 1019175"/>
                    <a:gd name="connsiteY32" fmla="*/ 177165 h 865822"/>
                    <a:gd name="connsiteX33" fmla="*/ 543878 w 1019175"/>
                    <a:gd name="connsiteY33" fmla="*/ 193358 h 865822"/>
                    <a:gd name="connsiteX34" fmla="*/ 527685 w 1019175"/>
                    <a:gd name="connsiteY34" fmla="*/ 156210 h 865822"/>
                    <a:gd name="connsiteX35" fmla="*/ 551497 w 1019175"/>
                    <a:gd name="connsiteY35" fmla="*/ 138113 h 865822"/>
                    <a:gd name="connsiteX36" fmla="*/ 566738 w 1019175"/>
                    <a:gd name="connsiteY36" fmla="*/ 100013 h 865822"/>
                    <a:gd name="connsiteX37" fmla="*/ 503872 w 1019175"/>
                    <a:gd name="connsiteY37" fmla="*/ 75247 h 865822"/>
                    <a:gd name="connsiteX38" fmla="*/ 488633 w 1019175"/>
                    <a:gd name="connsiteY38" fmla="*/ 113347 h 865822"/>
                    <a:gd name="connsiteX39" fmla="*/ 493395 w 1019175"/>
                    <a:gd name="connsiteY39" fmla="*/ 141922 h 865822"/>
                    <a:gd name="connsiteX40" fmla="*/ 456247 w 1019175"/>
                    <a:gd name="connsiteY40" fmla="*/ 158115 h 865822"/>
                    <a:gd name="connsiteX41" fmla="*/ 440055 w 1019175"/>
                    <a:gd name="connsiteY41" fmla="*/ 120967 h 865822"/>
                    <a:gd name="connsiteX42" fmla="*/ 463867 w 1019175"/>
                    <a:gd name="connsiteY42" fmla="*/ 102870 h 865822"/>
                    <a:gd name="connsiteX43" fmla="*/ 479108 w 1019175"/>
                    <a:gd name="connsiteY43" fmla="*/ 64770 h 865822"/>
                    <a:gd name="connsiteX44" fmla="*/ 416242 w 1019175"/>
                    <a:gd name="connsiteY44" fmla="*/ 40005 h 865822"/>
                    <a:gd name="connsiteX45" fmla="*/ 401003 w 1019175"/>
                    <a:gd name="connsiteY45" fmla="*/ 78105 h 865822"/>
                    <a:gd name="connsiteX46" fmla="*/ 405765 w 1019175"/>
                    <a:gd name="connsiteY46" fmla="*/ 106680 h 865822"/>
                    <a:gd name="connsiteX47" fmla="*/ 368617 w 1019175"/>
                    <a:gd name="connsiteY47" fmla="*/ 122872 h 865822"/>
                    <a:gd name="connsiteX48" fmla="*/ 352425 w 1019175"/>
                    <a:gd name="connsiteY48" fmla="*/ 85725 h 865822"/>
                    <a:gd name="connsiteX49" fmla="*/ 376238 w 1019175"/>
                    <a:gd name="connsiteY49" fmla="*/ 67628 h 865822"/>
                    <a:gd name="connsiteX50" fmla="*/ 391478 w 1019175"/>
                    <a:gd name="connsiteY50" fmla="*/ 29528 h 865822"/>
                    <a:gd name="connsiteX51" fmla="*/ 314325 w 1019175"/>
                    <a:gd name="connsiteY51" fmla="*/ 0 h 865822"/>
                    <a:gd name="connsiteX52" fmla="*/ 0 w 1019175"/>
                    <a:gd name="connsiteY52" fmla="*/ 809625 h 865822"/>
                    <a:gd name="connsiteX53" fmla="*/ 145733 w 1019175"/>
                    <a:gd name="connsiteY53" fmla="*/ 865822 h 865822"/>
                    <a:gd name="connsiteX54" fmla="*/ 982028 w 1019175"/>
                    <a:gd name="connsiteY54" fmla="*/ 376237 h 86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019175" h="865822">
                      <a:moveTo>
                        <a:pt x="982028" y="376237"/>
                      </a:moveTo>
                      <a:lnTo>
                        <a:pt x="1019175" y="280987"/>
                      </a:lnTo>
                      <a:lnTo>
                        <a:pt x="942022" y="251460"/>
                      </a:lnTo>
                      <a:lnTo>
                        <a:pt x="926783" y="289560"/>
                      </a:lnTo>
                      <a:cubicBezTo>
                        <a:pt x="933450" y="297180"/>
                        <a:pt x="936308" y="308610"/>
                        <a:pt x="931545" y="318135"/>
                      </a:cubicBezTo>
                      <a:cubicBezTo>
                        <a:pt x="925830" y="332422"/>
                        <a:pt x="909638" y="340042"/>
                        <a:pt x="894397" y="334328"/>
                      </a:cubicBezTo>
                      <a:cubicBezTo>
                        <a:pt x="879158" y="328612"/>
                        <a:pt x="872490" y="312420"/>
                        <a:pt x="878205" y="297180"/>
                      </a:cubicBezTo>
                      <a:cubicBezTo>
                        <a:pt x="882015" y="286703"/>
                        <a:pt x="891540" y="280035"/>
                        <a:pt x="902018" y="279083"/>
                      </a:cubicBezTo>
                      <a:lnTo>
                        <a:pt x="917258" y="240983"/>
                      </a:lnTo>
                      <a:lnTo>
                        <a:pt x="854393" y="216217"/>
                      </a:lnTo>
                      <a:lnTo>
                        <a:pt x="839153" y="254317"/>
                      </a:lnTo>
                      <a:cubicBezTo>
                        <a:pt x="845820" y="261937"/>
                        <a:pt x="848678" y="273367"/>
                        <a:pt x="843915" y="282892"/>
                      </a:cubicBezTo>
                      <a:cubicBezTo>
                        <a:pt x="838200" y="297180"/>
                        <a:pt x="822008" y="304800"/>
                        <a:pt x="806768" y="299085"/>
                      </a:cubicBezTo>
                      <a:cubicBezTo>
                        <a:pt x="792480" y="293370"/>
                        <a:pt x="784860" y="277178"/>
                        <a:pt x="790575" y="261937"/>
                      </a:cubicBezTo>
                      <a:cubicBezTo>
                        <a:pt x="794385" y="251460"/>
                        <a:pt x="803910" y="244792"/>
                        <a:pt x="814388" y="243840"/>
                      </a:cubicBezTo>
                      <a:lnTo>
                        <a:pt x="829628" y="205740"/>
                      </a:lnTo>
                      <a:lnTo>
                        <a:pt x="766763" y="180975"/>
                      </a:lnTo>
                      <a:lnTo>
                        <a:pt x="751522" y="219075"/>
                      </a:lnTo>
                      <a:cubicBezTo>
                        <a:pt x="758190" y="226695"/>
                        <a:pt x="761047" y="238125"/>
                        <a:pt x="756285" y="247650"/>
                      </a:cubicBezTo>
                      <a:cubicBezTo>
                        <a:pt x="750570" y="261937"/>
                        <a:pt x="734378" y="269558"/>
                        <a:pt x="719138" y="263842"/>
                      </a:cubicBezTo>
                      <a:cubicBezTo>
                        <a:pt x="703897" y="258128"/>
                        <a:pt x="697230" y="241935"/>
                        <a:pt x="702945" y="226695"/>
                      </a:cubicBezTo>
                      <a:cubicBezTo>
                        <a:pt x="706755" y="216217"/>
                        <a:pt x="716280" y="209550"/>
                        <a:pt x="726758" y="208597"/>
                      </a:cubicBezTo>
                      <a:lnTo>
                        <a:pt x="741997" y="170497"/>
                      </a:lnTo>
                      <a:lnTo>
                        <a:pt x="679133" y="145732"/>
                      </a:lnTo>
                      <a:lnTo>
                        <a:pt x="663893" y="183833"/>
                      </a:lnTo>
                      <a:cubicBezTo>
                        <a:pt x="670560" y="191453"/>
                        <a:pt x="673418" y="202883"/>
                        <a:pt x="668655" y="212408"/>
                      </a:cubicBezTo>
                      <a:cubicBezTo>
                        <a:pt x="662940" y="226695"/>
                        <a:pt x="646747" y="234315"/>
                        <a:pt x="631508" y="228600"/>
                      </a:cubicBezTo>
                      <a:cubicBezTo>
                        <a:pt x="617220" y="222885"/>
                        <a:pt x="609600" y="206692"/>
                        <a:pt x="615315" y="191453"/>
                      </a:cubicBezTo>
                      <a:cubicBezTo>
                        <a:pt x="619125" y="180975"/>
                        <a:pt x="628650" y="174308"/>
                        <a:pt x="639128" y="173355"/>
                      </a:cubicBezTo>
                      <a:lnTo>
                        <a:pt x="654368" y="135255"/>
                      </a:lnTo>
                      <a:lnTo>
                        <a:pt x="591503" y="110490"/>
                      </a:lnTo>
                      <a:lnTo>
                        <a:pt x="576263" y="148590"/>
                      </a:lnTo>
                      <a:cubicBezTo>
                        <a:pt x="582930" y="156210"/>
                        <a:pt x="585788" y="167640"/>
                        <a:pt x="581025" y="177165"/>
                      </a:cubicBezTo>
                      <a:cubicBezTo>
                        <a:pt x="575310" y="191453"/>
                        <a:pt x="559118" y="199072"/>
                        <a:pt x="543878" y="193358"/>
                      </a:cubicBezTo>
                      <a:cubicBezTo>
                        <a:pt x="529590" y="187642"/>
                        <a:pt x="521970" y="171450"/>
                        <a:pt x="527685" y="156210"/>
                      </a:cubicBezTo>
                      <a:cubicBezTo>
                        <a:pt x="531495" y="145732"/>
                        <a:pt x="541020" y="139065"/>
                        <a:pt x="551497" y="138113"/>
                      </a:cubicBezTo>
                      <a:lnTo>
                        <a:pt x="566738" y="100013"/>
                      </a:lnTo>
                      <a:lnTo>
                        <a:pt x="503872" y="75247"/>
                      </a:lnTo>
                      <a:lnTo>
                        <a:pt x="488633" y="113347"/>
                      </a:lnTo>
                      <a:cubicBezTo>
                        <a:pt x="495300" y="120967"/>
                        <a:pt x="498158" y="132397"/>
                        <a:pt x="493395" y="141922"/>
                      </a:cubicBezTo>
                      <a:cubicBezTo>
                        <a:pt x="487680" y="156210"/>
                        <a:pt x="471488" y="163830"/>
                        <a:pt x="456247" y="158115"/>
                      </a:cubicBezTo>
                      <a:cubicBezTo>
                        <a:pt x="441960" y="152400"/>
                        <a:pt x="434340" y="136207"/>
                        <a:pt x="440055" y="120967"/>
                      </a:cubicBezTo>
                      <a:cubicBezTo>
                        <a:pt x="443865" y="110490"/>
                        <a:pt x="453390" y="103822"/>
                        <a:pt x="463867" y="102870"/>
                      </a:cubicBezTo>
                      <a:lnTo>
                        <a:pt x="479108" y="64770"/>
                      </a:lnTo>
                      <a:lnTo>
                        <a:pt x="416242" y="40005"/>
                      </a:lnTo>
                      <a:lnTo>
                        <a:pt x="401003" y="78105"/>
                      </a:lnTo>
                      <a:cubicBezTo>
                        <a:pt x="407670" y="85725"/>
                        <a:pt x="410528" y="97155"/>
                        <a:pt x="405765" y="106680"/>
                      </a:cubicBezTo>
                      <a:cubicBezTo>
                        <a:pt x="400050" y="120967"/>
                        <a:pt x="383858" y="128588"/>
                        <a:pt x="368617" y="122872"/>
                      </a:cubicBezTo>
                      <a:cubicBezTo>
                        <a:pt x="354330" y="117157"/>
                        <a:pt x="346710" y="100965"/>
                        <a:pt x="352425" y="85725"/>
                      </a:cubicBezTo>
                      <a:cubicBezTo>
                        <a:pt x="356235" y="75247"/>
                        <a:pt x="365760" y="68580"/>
                        <a:pt x="376238" y="67628"/>
                      </a:cubicBezTo>
                      <a:lnTo>
                        <a:pt x="391478" y="29528"/>
                      </a:lnTo>
                      <a:lnTo>
                        <a:pt x="314325" y="0"/>
                      </a:lnTo>
                      <a:lnTo>
                        <a:pt x="0" y="809625"/>
                      </a:lnTo>
                      <a:lnTo>
                        <a:pt x="145733" y="865822"/>
                      </a:lnTo>
                      <a:cubicBezTo>
                        <a:pt x="341947" y="604837"/>
                        <a:pt x="653415" y="422910"/>
                        <a:pt x="982028" y="376237"/>
                      </a:cubicBez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34542A50-7BB7-40DA-A6C8-4CE6C6F40E41}"/>
                    </a:ext>
                  </a:extLst>
                </p:cNvPr>
                <p:cNvSpPr/>
                <p:nvPr/>
              </p:nvSpPr>
              <p:spPr>
                <a:xfrm>
                  <a:off x="3210877" y="5163501"/>
                  <a:ext cx="833437" cy="714375"/>
                </a:xfrm>
                <a:custGeom>
                  <a:avLst/>
                  <a:gdLst>
                    <a:gd name="connsiteX0" fmla="*/ 833438 w 833437"/>
                    <a:gd name="connsiteY0" fmla="*/ 0 h 714375"/>
                    <a:gd name="connsiteX1" fmla="*/ 0 w 833437"/>
                    <a:gd name="connsiteY1" fmla="*/ 499110 h 714375"/>
                    <a:gd name="connsiteX2" fmla="*/ 556260 w 833437"/>
                    <a:gd name="connsiteY2" fmla="*/ 714375 h 714375"/>
                    <a:gd name="connsiteX3" fmla="*/ 833438 w 833437"/>
                    <a:gd name="connsiteY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33437" h="714375">
                      <a:moveTo>
                        <a:pt x="833438" y="0"/>
                      </a:moveTo>
                      <a:cubicBezTo>
                        <a:pt x="504825" y="46673"/>
                        <a:pt x="193357" y="228600"/>
                        <a:pt x="0" y="499110"/>
                      </a:cubicBezTo>
                      <a:lnTo>
                        <a:pt x="556260" y="714375"/>
                      </a:lnTo>
                      <a:lnTo>
                        <a:pt x="833438" y="0"/>
                      </a:lnTo>
                      <a:close/>
                    </a:path>
                  </a:pathLst>
                </a:custGeom>
                <a:solidFill>
                  <a:srgbClr val="E8DC4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5AD167F7-D9B2-4A69-84B1-3903B559BC76}"/>
                  </a:ext>
                </a:extLst>
              </p:cNvPr>
              <p:cNvGrpSpPr/>
              <p:nvPr/>
            </p:nvGrpSpPr>
            <p:grpSpPr>
              <a:xfrm>
                <a:off x="3183422" y="5048023"/>
                <a:ext cx="750006" cy="658519"/>
                <a:chOff x="3183422" y="5048023"/>
                <a:chExt cx="750006" cy="658519"/>
              </a:xfrm>
              <a:solidFill>
                <a:srgbClr val="FFFFFF"/>
              </a:solidFill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96E8BDE0-2CB2-45A0-AC5D-FE773EF36E5C}"/>
                    </a:ext>
                  </a:extLst>
                </p:cNvPr>
                <p:cNvSpPr/>
                <p:nvPr/>
              </p:nvSpPr>
              <p:spPr>
                <a:xfrm rot="-4127729">
                  <a:off x="3629633" y="4857788"/>
                  <a:ext cx="19050" cy="623890"/>
                </a:xfrm>
                <a:custGeom>
                  <a:avLst/>
                  <a:gdLst>
                    <a:gd name="connsiteX0" fmla="*/ 0 w 19050"/>
                    <a:gd name="connsiteY0" fmla="*/ 0 h 623890"/>
                    <a:gd name="connsiteX1" fmla="*/ 19050 w 19050"/>
                    <a:gd name="connsiteY1" fmla="*/ 0 h 623890"/>
                    <a:gd name="connsiteX2" fmla="*/ 19050 w 19050"/>
                    <a:gd name="connsiteY2" fmla="*/ 623891 h 623890"/>
                    <a:gd name="connsiteX3" fmla="*/ 0 w 19050"/>
                    <a:gd name="connsiteY3" fmla="*/ 623891 h 6238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623890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623891"/>
                      </a:lnTo>
                      <a:lnTo>
                        <a:pt x="0" y="6238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FE6C417B-2C39-491B-A693-DCAA8695E52D}"/>
                    </a:ext>
                  </a:extLst>
                </p:cNvPr>
                <p:cNvSpPr/>
                <p:nvPr/>
              </p:nvSpPr>
              <p:spPr>
                <a:xfrm rot="-4128049">
                  <a:off x="3589207" y="4961306"/>
                  <a:ext cx="19049" cy="623868"/>
                </a:xfrm>
                <a:custGeom>
                  <a:avLst/>
                  <a:gdLst>
                    <a:gd name="connsiteX0" fmla="*/ 0 w 19049"/>
                    <a:gd name="connsiteY0" fmla="*/ 0 h 623868"/>
                    <a:gd name="connsiteX1" fmla="*/ 19049 w 19049"/>
                    <a:gd name="connsiteY1" fmla="*/ 0 h 623868"/>
                    <a:gd name="connsiteX2" fmla="*/ 19049 w 19049"/>
                    <a:gd name="connsiteY2" fmla="*/ 623868 h 623868"/>
                    <a:gd name="connsiteX3" fmla="*/ 0 w 19049"/>
                    <a:gd name="connsiteY3" fmla="*/ 623868 h 6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9" h="623868">
                      <a:moveTo>
                        <a:pt x="0" y="0"/>
                      </a:moveTo>
                      <a:lnTo>
                        <a:pt x="19049" y="0"/>
                      </a:lnTo>
                      <a:lnTo>
                        <a:pt x="19049" y="623868"/>
                      </a:lnTo>
                      <a:lnTo>
                        <a:pt x="0" y="623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5A1158AC-7168-4700-8D56-482C1A424405}"/>
                    </a:ext>
                  </a:extLst>
                </p:cNvPr>
                <p:cNvSpPr/>
                <p:nvPr/>
              </p:nvSpPr>
              <p:spPr>
                <a:xfrm rot="-4128049">
                  <a:off x="3548970" y="5064886"/>
                  <a:ext cx="19049" cy="623868"/>
                </a:xfrm>
                <a:custGeom>
                  <a:avLst/>
                  <a:gdLst>
                    <a:gd name="connsiteX0" fmla="*/ 0 w 19049"/>
                    <a:gd name="connsiteY0" fmla="*/ 0 h 623868"/>
                    <a:gd name="connsiteX1" fmla="*/ 19049 w 19049"/>
                    <a:gd name="connsiteY1" fmla="*/ 0 h 623868"/>
                    <a:gd name="connsiteX2" fmla="*/ 19049 w 19049"/>
                    <a:gd name="connsiteY2" fmla="*/ 623868 h 623868"/>
                    <a:gd name="connsiteX3" fmla="*/ 0 w 19049"/>
                    <a:gd name="connsiteY3" fmla="*/ 623868 h 6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9" h="623868">
                      <a:moveTo>
                        <a:pt x="0" y="0"/>
                      </a:moveTo>
                      <a:lnTo>
                        <a:pt x="19049" y="0"/>
                      </a:lnTo>
                      <a:lnTo>
                        <a:pt x="19049" y="623868"/>
                      </a:lnTo>
                      <a:lnTo>
                        <a:pt x="0" y="623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1D3E7BC2-96E1-4967-8725-91614EE91CD5}"/>
                    </a:ext>
                  </a:extLst>
                </p:cNvPr>
                <p:cNvSpPr/>
                <p:nvPr/>
              </p:nvSpPr>
              <p:spPr>
                <a:xfrm rot="-4128049">
                  <a:off x="3508399" y="5169350"/>
                  <a:ext cx="19049" cy="623868"/>
                </a:xfrm>
                <a:custGeom>
                  <a:avLst/>
                  <a:gdLst>
                    <a:gd name="connsiteX0" fmla="*/ 0 w 19049"/>
                    <a:gd name="connsiteY0" fmla="*/ 0 h 623868"/>
                    <a:gd name="connsiteX1" fmla="*/ 19049 w 19049"/>
                    <a:gd name="connsiteY1" fmla="*/ 0 h 623868"/>
                    <a:gd name="connsiteX2" fmla="*/ 19049 w 19049"/>
                    <a:gd name="connsiteY2" fmla="*/ 623868 h 623868"/>
                    <a:gd name="connsiteX3" fmla="*/ 0 w 19049"/>
                    <a:gd name="connsiteY3" fmla="*/ 623868 h 6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9" h="623868">
                      <a:moveTo>
                        <a:pt x="0" y="0"/>
                      </a:moveTo>
                      <a:lnTo>
                        <a:pt x="19049" y="0"/>
                      </a:lnTo>
                      <a:lnTo>
                        <a:pt x="19049" y="623868"/>
                      </a:lnTo>
                      <a:lnTo>
                        <a:pt x="0" y="623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E69858A5-788A-4992-9239-2C4F918B6EC6}"/>
                    </a:ext>
                  </a:extLst>
                </p:cNvPr>
                <p:cNvSpPr/>
                <p:nvPr/>
              </p:nvSpPr>
              <p:spPr>
                <a:xfrm rot="-4128049">
                  <a:off x="3468167" y="5272929"/>
                  <a:ext cx="19049" cy="623868"/>
                </a:xfrm>
                <a:custGeom>
                  <a:avLst/>
                  <a:gdLst>
                    <a:gd name="connsiteX0" fmla="*/ 0 w 19049"/>
                    <a:gd name="connsiteY0" fmla="*/ 0 h 623868"/>
                    <a:gd name="connsiteX1" fmla="*/ 19049 w 19049"/>
                    <a:gd name="connsiteY1" fmla="*/ 0 h 623868"/>
                    <a:gd name="connsiteX2" fmla="*/ 19049 w 19049"/>
                    <a:gd name="connsiteY2" fmla="*/ 623868 h 623868"/>
                    <a:gd name="connsiteX3" fmla="*/ 0 w 19049"/>
                    <a:gd name="connsiteY3" fmla="*/ 623868 h 623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49" h="623868">
                      <a:moveTo>
                        <a:pt x="0" y="0"/>
                      </a:moveTo>
                      <a:lnTo>
                        <a:pt x="19049" y="0"/>
                      </a:lnTo>
                      <a:lnTo>
                        <a:pt x="19049" y="623868"/>
                      </a:lnTo>
                      <a:lnTo>
                        <a:pt x="0" y="6238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88" name="Graphic 1">
              <a:extLst>
                <a:ext uri="{FF2B5EF4-FFF2-40B4-BE49-F238E27FC236}">
                  <a16:creationId xmlns:a16="http://schemas.microsoft.com/office/drawing/2014/main" id="{9174E790-CF27-4C84-968C-F3E4DF719370}"/>
                </a:ext>
              </a:extLst>
            </p:cNvPr>
            <p:cNvGrpSpPr/>
            <p:nvPr/>
          </p:nvGrpSpPr>
          <p:grpSpPr>
            <a:xfrm>
              <a:off x="4403690" y="5619740"/>
              <a:ext cx="1012154" cy="1176479"/>
              <a:chOff x="4403692" y="5619743"/>
              <a:chExt cx="1012154" cy="1176481"/>
            </a:xfrm>
          </p:grpSpPr>
          <p:grpSp>
            <p:nvGrpSpPr>
              <p:cNvPr id="89" name="Graphic 1">
                <a:extLst>
                  <a:ext uri="{FF2B5EF4-FFF2-40B4-BE49-F238E27FC236}">
                    <a16:creationId xmlns:a16="http://schemas.microsoft.com/office/drawing/2014/main" id="{C5FD1762-A458-43D1-8D76-DF1191377E46}"/>
                  </a:ext>
                </a:extLst>
              </p:cNvPr>
              <p:cNvGrpSpPr/>
              <p:nvPr/>
            </p:nvGrpSpPr>
            <p:grpSpPr>
              <a:xfrm>
                <a:off x="4403692" y="5619743"/>
                <a:ext cx="1012154" cy="1176481"/>
                <a:chOff x="4403692" y="5619743"/>
                <a:chExt cx="1012154" cy="1176481"/>
              </a:xfrm>
            </p:grpSpPr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718D5568-6243-400A-899C-0AFE9F0A3768}"/>
                    </a:ext>
                  </a:extLst>
                </p:cNvPr>
                <p:cNvSpPr/>
                <p:nvPr/>
              </p:nvSpPr>
              <p:spPr>
                <a:xfrm rot="-2355454">
                  <a:off x="4898997" y="5496888"/>
                  <a:ext cx="97153" cy="1361106"/>
                </a:xfrm>
                <a:custGeom>
                  <a:avLst/>
                  <a:gdLst>
                    <a:gd name="connsiteX0" fmla="*/ 0 w 97153"/>
                    <a:gd name="connsiteY0" fmla="*/ 0 h 1361106"/>
                    <a:gd name="connsiteX1" fmla="*/ 97154 w 97153"/>
                    <a:gd name="connsiteY1" fmla="*/ 0 h 1361106"/>
                    <a:gd name="connsiteX2" fmla="*/ 97154 w 97153"/>
                    <a:gd name="connsiteY2" fmla="*/ 1361106 h 1361106"/>
                    <a:gd name="connsiteX3" fmla="*/ 0 w 97153"/>
                    <a:gd name="connsiteY3" fmla="*/ 1361106 h 1361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153" h="1361106">
                      <a:moveTo>
                        <a:pt x="0" y="0"/>
                      </a:moveTo>
                      <a:lnTo>
                        <a:pt x="97154" y="0"/>
                      </a:lnTo>
                      <a:lnTo>
                        <a:pt x="97154" y="1361106"/>
                      </a:lnTo>
                      <a:lnTo>
                        <a:pt x="0" y="1361106"/>
                      </a:lnTo>
                      <a:close/>
                    </a:path>
                  </a:pathLst>
                </a:custGeom>
                <a:solidFill>
                  <a:srgbClr val="E04B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D32DC33A-BC7B-4987-98F4-1BDA5073241F}"/>
                    </a:ext>
                  </a:extLst>
                </p:cNvPr>
                <p:cNvSpPr/>
                <p:nvPr/>
              </p:nvSpPr>
              <p:spPr>
                <a:xfrm rot="-2355454">
                  <a:off x="4823388" y="5557973"/>
                  <a:ext cx="97153" cy="1361106"/>
                </a:xfrm>
                <a:custGeom>
                  <a:avLst/>
                  <a:gdLst>
                    <a:gd name="connsiteX0" fmla="*/ 0 w 97153"/>
                    <a:gd name="connsiteY0" fmla="*/ 0 h 1361106"/>
                    <a:gd name="connsiteX1" fmla="*/ 97154 w 97153"/>
                    <a:gd name="connsiteY1" fmla="*/ 0 h 1361106"/>
                    <a:gd name="connsiteX2" fmla="*/ 97154 w 97153"/>
                    <a:gd name="connsiteY2" fmla="*/ 1361107 h 1361106"/>
                    <a:gd name="connsiteX3" fmla="*/ 0 w 97153"/>
                    <a:gd name="connsiteY3" fmla="*/ 1361107 h 13611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7153" h="1361106">
                      <a:moveTo>
                        <a:pt x="0" y="0"/>
                      </a:moveTo>
                      <a:lnTo>
                        <a:pt x="97154" y="0"/>
                      </a:lnTo>
                      <a:lnTo>
                        <a:pt x="97154" y="1361107"/>
                      </a:lnTo>
                      <a:lnTo>
                        <a:pt x="0" y="1361107"/>
                      </a:ln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90" name="Graphic 1">
                <a:extLst>
                  <a:ext uri="{FF2B5EF4-FFF2-40B4-BE49-F238E27FC236}">
                    <a16:creationId xmlns:a16="http://schemas.microsoft.com/office/drawing/2014/main" id="{D415805E-A247-4A40-AA06-42408C48339A}"/>
                  </a:ext>
                </a:extLst>
              </p:cNvPr>
              <p:cNvGrpSpPr/>
              <p:nvPr/>
            </p:nvGrpSpPr>
            <p:grpSpPr>
              <a:xfrm>
                <a:off x="4497915" y="5775872"/>
                <a:ext cx="751400" cy="892337"/>
                <a:chOff x="4497915" y="5775872"/>
                <a:chExt cx="751400" cy="892337"/>
              </a:xfrm>
              <a:solidFill>
                <a:srgbClr val="FFFFFF"/>
              </a:solidFill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2B1D8E4-4456-4A9F-9FA2-23AF9AACB62C}"/>
                    </a:ext>
                  </a:extLst>
                </p:cNvPr>
                <p:cNvSpPr/>
                <p:nvPr/>
              </p:nvSpPr>
              <p:spPr>
                <a:xfrm rot="-2355454">
                  <a:off x="4491622" y="5803105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6120782C-4A67-43C4-A0D4-BF42EFD81697}"/>
                    </a:ext>
                  </a:extLst>
                </p:cNvPr>
                <p:cNvSpPr/>
                <p:nvPr/>
              </p:nvSpPr>
              <p:spPr>
                <a:xfrm rot="-2355454">
                  <a:off x="4539436" y="5862498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D3B159D5-C4B6-48B4-A330-B9A22A58EFD6}"/>
                    </a:ext>
                  </a:extLst>
                </p:cNvPr>
                <p:cNvSpPr/>
                <p:nvPr/>
              </p:nvSpPr>
              <p:spPr>
                <a:xfrm rot="-2355454">
                  <a:off x="4588026" y="5921199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7 w 90486"/>
                    <a:gd name="connsiteY1" fmla="*/ 0 h 12382"/>
                    <a:gd name="connsiteX2" fmla="*/ 90487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310DDF9B-4B9C-4D79-9ADB-88270783240C}"/>
                    </a:ext>
                  </a:extLst>
                </p:cNvPr>
                <p:cNvSpPr/>
                <p:nvPr/>
              </p:nvSpPr>
              <p:spPr>
                <a:xfrm rot="-2355454">
                  <a:off x="5069462" y="6510893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7 w 90486"/>
                    <a:gd name="connsiteY1" fmla="*/ 0 h 12382"/>
                    <a:gd name="connsiteX2" fmla="*/ 90487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770D7FAB-E7E4-46DD-B682-4C14C191B558}"/>
                    </a:ext>
                  </a:extLst>
                </p:cNvPr>
                <p:cNvSpPr/>
                <p:nvPr/>
              </p:nvSpPr>
              <p:spPr>
                <a:xfrm rot="-2355454">
                  <a:off x="5117437" y="6568883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1CE800BA-156A-4F50-BB0D-1402365C3B5E}"/>
                    </a:ext>
                  </a:extLst>
                </p:cNvPr>
                <p:cNvSpPr/>
                <p:nvPr/>
              </p:nvSpPr>
              <p:spPr>
                <a:xfrm rot="-2355454">
                  <a:off x="5165122" y="6628594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3B9D1433-027F-4CBB-925E-D54F52FFF2E4}"/>
                    </a:ext>
                  </a:extLst>
                </p:cNvPr>
                <p:cNvSpPr/>
                <p:nvPr/>
              </p:nvSpPr>
              <p:spPr>
                <a:xfrm rot="-2355454">
                  <a:off x="4876650" y="6274709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9CF2797D-64B3-46C5-99E7-F1EAEDD289D9}"/>
                    </a:ext>
                  </a:extLst>
                </p:cNvPr>
                <p:cNvSpPr/>
                <p:nvPr/>
              </p:nvSpPr>
              <p:spPr>
                <a:xfrm rot="-2355454">
                  <a:off x="4924361" y="6334355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E8795D8A-3EF6-4CDB-BF96-FAAF81D05A66}"/>
                    </a:ext>
                  </a:extLst>
                </p:cNvPr>
                <p:cNvSpPr/>
                <p:nvPr/>
              </p:nvSpPr>
              <p:spPr>
                <a:xfrm rot="-2355454">
                  <a:off x="4973052" y="6392806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41FB58AC-75EF-47B2-BF47-CB84E5479F1C}"/>
                    </a:ext>
                  </a:extLst>
                </p:cNvPr>
                <p:cNvSpPr/>
                <p:nvPr/>
              </p:nvSpPr>
              <p:spPr>
                <a:xfrm rot="-2355454">
                  <a:off x="4684432" y="6039286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7F7D60CB-30F1-4F82-A3B2-F985353B8162}"/>
                    </a:ext>
                  </a:extLst>
                </p:cNvPr>
                <p:cNvSpPr/>
                <p:nvPr/>
              </p:nvSpPr>
              <p:spPr>
                <a:xfrm rot="-2355454">
                  <a:off x="4732289" y="6098577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936296C5-79F6-4D69-A70E-D0C4846D8281}"/>
                    </a:ext>
                  </a:extLst>
                </p:cNvPr>
                <p:cNvSpPr/>
                <p:nvPr/>
              </p:nvSpPr>
              <p:spPr>
                <a:xfrm rot="-2355454">
                  <a:off x="4780822" y="6157416"/>
                  <a:ext cx="90486" cy="12382"/>
                </a:xfrm>
                <a:custGeom>
                  <a:avLst/>
                  <a:gdLst>
                    <a:gd name="connsiteX0" fmla="*/ 0 w 90486"/>
                    <a:gd name="connsiteY0" fmla="*/ 0 h 12382"/>
                    <a:gd name="connsiteX1" fmla="*/ 90486 w 90486"/>
                    <a:gd name="connsiteY1" fmla="*/ 0 h 12382"/>
                    <a:gd name="connsiteX2" fmla="*/ 90486 w 90486"/>
                    <a:gd name="connsiteY2" fmla="*/ 12382 h 12382"/>
                    <a:gd name="connsiteX3" fmla="*/ 0 w 90486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0486" h="12382">
                      <a:moveTo>
                        <a:pt x="0" y="0"/>
                      </a:moveTo>
                      <a:lnTo>
                        <a:pt x="90486" y="0"/>
                      </a:lnTo>
                      <a:lnTo>
                        <a:pt x="90486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956AD57D-0C86-480E-B631-1D65E8E88F5F}"/>
                    </a:ext>
                  </a:extLst>
                </p:cNvPr>
                <p:cNvSpPr/>
                <p:nvPr/>
              </p:nvSpPr>
              <p:spPr>
                <a:xfrm rot="-2355454">
                  <a:off x="4630045" y="5963321"/>
                  <a:ext cx="144778" cy="12382"/>
                </a:xfrm>
                <a:custGeom>
                  <a:avLst/>
                  <a:gdLst>
                    <a:gd name="connsiteX0" fmla="*/ 0 w 144778"/>
                    <a:gd name="connsiteY0" fmla="*/ 0 h 12382"/>
                    <a:gd name="connsiteX1" fmla="*/ 144778 w 144778"/>
                    <a:gd name="connsiteY1" fmla="*/ 0 h 12382"/>
                    <a:gd name="connsiteX2" fmla="*/ 144778 w 144778"/>
                    <a:gd name="connsiteY2" fmla="*/ 12382 h 12382"/>
                    <a:gd name="connsiteX3" fmla="*/ 0 w 144778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78" h="12382">
                      <a:moveTo>
                        <a:pt x="0" y="0"/>
                      </a:moveTo>
                      <a:lnTo>
                        <a:pt x="144778" y="0"/>
                      </a:lnTo>
                      <a:lnTo>
                        <a:pt x="144778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18DF4870-7CCB-4A71-A4A2-5BBC7388C10A}"/>
                    </a:ext>
                  </a:extLst>
                </p:cNvPr>
                <p:cNvSpPr/>
                <p:nvPr/>
              </p:nvSpPr>
              <p:spPr>
                <a:xfrm rot="-2355454">
                  <a:off x="4822363" y="6198504"/>
                  <a:ext cx="144778" cy="12382"/>
                </a:xfrm>
                <a:custGeom>
                  <a:avLst/>
                  <a:gdLst>
                    <a:gd name="connsiteX0" fmla="*/ 0 w 144778"/>
                    <a:gd name="connsiteY0" fmla="*/ 0 h 12382"/>
                    <a:gd name="connsiteX1" fmla="*/ 144778 w 144778"/>
                    <a:gd name="connsiteY1" fmla="*/ 0 h 12382"/>
                    <a:gd name="connsiteX2" fmla="*/ 144778 w 144778"/>
                    <a:gd name="connsiteY2" fmla="*/ 12382 h 12382"/>
                    <a:gd name="connsiteX3" fmla="*/ 0 w 144778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78" h="12382">
                      <a:moveTo>
                        <a:pt x="0" y="0"/>
                      </a:moveTo>
                      <a:lnTo>
                        <a:pt x="144778" y="0"/>
                      </a:lnTo>
                      <a:lnTo>
                        <a:pt x="144778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1269AD2B-F7DB-44AC-9B41-F1CF6F046D5E}"/>
                    </a:ext>
                  </a:extLst>
                </p:cNvPr>
                <p:cNvSpPr/>
                <p:nvPr/>
              </p:nvSpPr>
              <p:spPr>
                <a:xfrm rot="-2355454">
                  <a:off x="5015102" y="6434862"/>
                  <a:ext cx="144778" cy="12382"/>
                </a:xfrm>
                <a:custGeom>
                  <a:avLst/>
                  <a:gdLst>
                    <a:gd name="connsiteX0" fmla="*/ 0 w 144778"/>
                    <a:gd name="connsiteY0" fmla="*/ 0 h 12382"/>
                    <a:gd name="connsiteX1" fmla="*/ 144778 w 144778"/>
                    <a:gd name="connsiteY1" fmla="*/ 0 h 12382"/>
                    <a:gd name="connsiteX2" fmla="*/ 144778 w 144778"/>
                    <a:gd name="connsiteY2" fmla="*/ 12382 h 12382"/>
                    <a:gd name="connsiteX3" fmla="*/ 0 w 144778"/>
                    <a:gd name="connsiteY3" fmla="*/ 12382 h 12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4778" h="12382">
                      <a:moveTo>
                        <a:pt x="0" y="0"/>
                      </a:moveTo>
                      <a:lnTo>
                        <a:pt x="144778" y="0"/>
                      </a:lnTo>
                      <a:lnTo>
                        <a:pt x="144778" y="12382"/>
                      </a:lnTo>
                      <a:lnTo>
                        <a:pt x="0" y="1238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08" name="Graphic 1">
              <a:extLst>
                <a:ext uri="{FF2B5EF4-FFF2-40B4-BE49-F238E27FC236}">
                  <a16:creationId xmlns:a16="http://schemas.microsoft.com/office/drawing/2014/main" id="{8BCA4AE3-5430-459C-9793-B45F5B03F92C}"/>
                </a:ext>
              </a:extLst>
            </p:cNvPr>
            <p:cNvGrpSpPr/>
            <p:nvPr/>
          </p:nvGrpSpPr>
          <p:grpSpPr>
            <a:xfrm>
              <a:off x="7539176" y="4554326"/>
              <a:ext cx="1075147" cy="1344377"/>
              <a:chOff x="7539179" y="4554329"/>
              <a:chExt cx="1075147" cy="1344378"/>
            </a:xfrm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3C52086-F4F2-4282-955F-662562EAA682}"/>
                  </a:ext>
                </a:extLst>
              </p:cNvPr>
              <p:cNvSpPr/>
              <p:nvPr/>
            </p:nvSpPr>
            <p:spPr>
              <a:xfrm>
                <a:off x="7834767" y="4554329"/>
                <a:ext cx="229097" cy="225314"/>
              </a:xfrm>
              <a:custGeom>
                <a:avLst/>
                <a:gdLst>
                  <a:gd name="connsiteX0" fmla="*/ 191950 w 229097"/>
                  <a:gd name="connsiteY0" fmla="*/ 45292 h 225314"/>
                  <a:gd name="connsiteX1" fmla="*/ 92890 w 229097"/>
                  <a:gd name="connsiteY1" fmla="*/ 525 h 225314"/>
                  <a:gd name="connsiteX2" fmla="*/ 92890 w 229097"/>
                  <a:gd name="connsiteY2" fmla="*/ 525 h 225314"/>
                  <a:gd name="connsiteX3" fmla="*/ 92890 w 229097"/>
                  <a:gd name="connsiteY3" fmla="*/ 525 h 225314"/>
                  <a:gd name="connsiteX4" fmla="*/ 10975 w 229097"/>
                  <a:gd name="connsiteY4" fmla="*/ 71962 h 225314"/>
                  <a:gd name="connsiteX5" fmla="*/ 5260 w 229097"/>
                  <a:gd name="connsiteY5" fmla="*/ 181500 h 225314"/>
                  <a:gd name="connsiteX6" fmla="*/ 15738 w 229097"/>
                  <a:gd name="connsiteY6" fmla="*/ 216742 h 225314"/>
                  <a:gd name="connsiteX7" fmla="*/ 18595 w 229097"/>
                  <a:gd name="connsiteY7" fmla="*/ 225314 h 225314"/>
                  <a:gd name="connsiteX8" fmla="*/ 27168 w 229097"/>
                  <a:gd name="connsiteY8" fmla="*/ 221505 h 225314"/>
                  <a:gd name="connsiteX9" fmla="*/ 52885 w 229097"/>
                  <a:gd name="connsiteY9" fmla="*/ 211980 h 225314"/>
                  <a:gd name="connsiteX10" fmla="*/ 60506 w 229097"/>
                  <a:gd name="connsiteY10" fmla="*/ 209122 h 225314"/>
                  <a:gd name="connsiteX11" fmla="*/ 71935 w 229097"/>
                  <a:gd name="connsiteY11" fmla="*/ 205312 h 225314"/>
                  <a:gd name="connsiteX12" fmla="*/ 69078 w 229097"/>
                  <a:gd name="connsiteY12" fmla="*/ 196739 h 225314"/>
                  <a:gd name="connsiteX13" fmla="*/ 59553 w 229097"/>
                  <a:gd name="connsiteY13" fmla="*/ 163402 h 225314"/>
                  <a:gd name="connsiteX14" fmla="*/ 60506 w 229097"/>
                  <a:gd name="connsiteY14" fmla="*/ 92917 h 225314"/>
                  <a:gd name="connsiteX15" fmla="*/ 99558 w 229097"/>
                  <a:gd name="connsiteY15" fmla="*/ 51960 h 225314"/>
                  <a:gd name="connsiteX16" fmla="*/ 149088 w 229097"/>
                  <a:gd name="connsiteY16" fmla="*/ 79582 h 225314"/>
                  <a:gd name="connsiteX17" fmla="*/ 170995 w 229097"/>
                  <a:gd name="connsiteY17" fmla="*/ 147210 h 225314"/>
                  <a:gd name="connsiteX18" fmla="*/ 171948 w 229097"/>
                  <a:gd name="connsiteY18" fmla="*/ 181500 h 225314"/>
                  <a:gd name="connsiteX19" fmla="*/ 171948 w 229097"/>
                  <a:gd name="connsiteY19" fmla="*/ 191025 h 225314"/>
                  <a:gd name="connsiteX20" fmla="*/ 184331 w 229097"/>
                  <a:gd name="connsiteY20" fmla="*/ 191025 h 225314"/>
                  <a:gd name="connsiteX21" fmla="*/ 191950 w 229097"/>
                  <a:gd name="connsiteY21" fmla="*/ 191025 h 225314"/>
                  <a:gd name="connsiteX22" fmla="*/ 219573 w 229097"/>
                  <a:gd name="connsiteY22" fmla="*/ 192930 h 225314"/>
                  <a:gd name="connsiteX23" fmla="*/ 229098 w 229097"/>
                  <a:gd name="connsiteY23" fmla="*/ 193882 h 225314"/>
                  <a:gd name="connsiteX24" fmla="*/ 229098 w 229097"/>
                  <a:gd name="connsiteY24" fmla="*/ 184357 h 225314"/>
                  <a:gd name="connsiteX25" fmla="*/ 228145 w 229097"/>
                  <a:gd name="connsiteY25" fmla="*/ 147210 h 225314"/>
                  <a:gd name="connsiteX26" fmla="*/ 191950 w 229097"/>
                  <a:gd name="connsiteY26" fmla="*/ 45292 h 225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29097" h="225314">
                    <a:moveTo>
                      <a:pt x="191950" y="45292"/>
                    </a:moveTo>
                    <a:cubicBezTo>
                      <a:pt x="166233" y="13860"/>
                      <a:pt x="129085" y="-3286"/>
                      <a:pt x="92890" y="525"/>
                    </a:cubicBezTo>
                    <a:lnTo>
                      <a:pt x="92890" y="525"/>
                    </a:lnTo>
                    <a:lnTo>
                      <a:pt x="92890" y="525"/>
                    </a:lnTo>
                    <a:cubicBezTo>
                      <a:pt x="57648" y="7192"/>
                      <a:pt x="26215" y="34814"/>
                      <a:pt x="10975" y="71962"/>
                    </a:cubicBezTo>
                    <a:cubicBezTo>
                      <a:pt x="-1407" y="103395"/>
                      <a:pt x="-3312" y="140542"/>
                      <a:pt x="5260" y="181500"/>
                    </a:cubicBezTo>
                    <a:cubicBezTo>
                      <a:pt x="8118" y="192930"/>
                      <a:pt x="10975" y="204360"/>
                      <a:pt x="15738" y="216742"/>
                    </a:cubicBezTo>
                    <a:lnTo>
                      <a:pt x="18595" y="225314"/>
                    </a:lnTo>
                    <a:lnTo>
                      <a:pt x="27168" y="221505"/>
                    </a:lnTo>
                    <a:cubicBezTo>
                      <a:pt x="35740" y="217695"/>
                      <a:pt x="44313" y="214837"/>
                      <a:pt x="52885" y="211980"/>
                    </a:cubicBezTo>
                    <a:cubicBezTo>
                      <a:pt x="55743" y="211027"/>
                      <a:pt x="57648" y="210075"/>
                      <a:pt x="60506" y="209122"/>
                    </a:cubicBezTo>
                    <a:lnTo>
                      <a:pt x="71935" y="205312"/>
                    </a:lnTo>
                    <a:lnTo>
                      <a:pt x="69078" y="196739"/>
                    </a:lnTo>
                    <a:cubicBezTo>
                      <a:pt x="65268" y="184357"/>
                      <a:pt x="61458" y="173880"/>
                      <a:pt x="59553" y="163402"/>
                    </a:cubicBezTo>
                    <a:cubicBezTo>
                      <a:pt x="53838" y="136732"/>
                      <a:pt x="53838" y="111967"/>
                      <a:pt x="60506" y="92917"/>
                    </a:cubicBezTo>
                    <a:cubicBezTo>
                      <a:pt x="67173" y="71962"/>
                      <a:pt x="83365" y="55770"/>
                      <a:pt x="99558" y="51960"/>
                    </a:cubicBezTo>
                    <a:cubicBezTo>
                      <a:pt x="116703" y="51007"/>
                      <a:pt x="136706" y="61485"/>
                      <a:pt x="149088" y="79582"/>
                    </a:cubicBezTo>
                    <a:cubicBezTo>
                      <a:pt x="161470" y="96727"/>
                      <a:pt x="169090" y="119587"/>
                      <a:pt x="170995" y="147210"/>
                    </a:cubicBezTo>
                    <a:cubicBezTo>
                      <a:pt x="171948" y="157687"/>
                      <a:pt x="171948" y="168164"/>
                      <a:pt x="171948" y="181500"/>
                    </a:cubicBezTo>
                    <a:lnTo>
                      <a:pt x="171948" y="191025"/>
                    </a:lnTo>
                    <a:lnTo>
                      <a:pt x="184331" y="191025"/>
                    </a:lnTo>
                    <a:cubicBezTo>
                      <a:pt x="187188" y="191025"/>
                      <a:pt x="189093" y="191025"/>
                      <a:pt x="191950" y="191025"/>
                    </a:cubicBezTo>
                    <a:cubicBezTo>
                      <a:pt x="201475" y="191025"/>
                      <a:pt x="210048" y="191977"/>
                      <a:pt x="219573" y="192930"/>
                    </a:cubicBezTo>
                    <a:lnTo>
                      <a:pt x="229098" y="193882"/>
                    </a:lnTo>
                    <a:lnTo>
                      <a:pt x="229098" y="184357"/>
                    </a:lnTo>
                    <a:cubicBezTo>
                      <a:pt x="229098" y="171022"/>
                      <a:pt x="229098" y="158639"/>
                      <a:pt x="228145" y="147210"/>
                    </a:cubicBezTo>
                    <a:cubicBezTo>
                      <a:pt x="226240" y="107205"/>
                      <a:pt x="212906" y="71010"/>
                      <a:pt x="191950" y="45292"/>
                    </a:cubicBezTo>
                    <a:close/>
                  </a:path>
                </a:pathLst>
              </a:custGeom>
              <a:solidFill>
                <a:srgbClr val="E04B5D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10" name="Graphic 1">
                <a:extLst>
                  <a:ext uri="{FF2B5EF4-FFF2-40B4-BE49-F238E27FC236}">
                    <a16:creationId xmlns:a16="http://schemas.microsoft.com/office/drawing/2014/main" id="{928E482E-219D-492E-BE11-B0B596AD2FD5}"/>
                  </a:ext>
                </a:extLst>
              </p:cNvPr>
              <p:cNvGrpSpPr/>
              <p:nvPr/>
            </p:nvGrpSpPr>
            <p:grpSpPr>
              <a:xfrm>
                <a:off x="7581303" y="4670387"/>
                <a:ext cx="766829" cy="274991"/>
                <a:chOff x="7581303" y="4670387"/>
                <a:chExt cx="766829" cy="274991"/>
              </a:xfrm>
              <a:solidFill>
                <a:srgbClr val="4CA5A0"/>
              </a:solidFill>
            </p:grpSpPr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2051A8BA-F016-4254-AE60-B51595656857}"/>
                    </a:ext>
                  </a:extLst>
                </p:cNvPr>
                <p:cNvSpPr/>
                <p:nvPr/>
              </p:nvSpPr>
              <p:spPr>
                <a:xfrm>
                  <a:off x="8144666" y="4670387"/>
                  <a:ext cx="203466" cy="163549"/>
                </a:xfrm>
                <a:custGeom>
                  <a:avLst/>
                  <a:gdLst>
                    <a:gd name="connsiteX0" fmla="*/ 202091 w 203466"/>
                    <a:gd name="connsiteY0" fmla="*/ 163549 h 163549"/>
                    <a:gd name="connsiteX1" fmla="*/ 187803 w 203466"/>
                    <a:gd name="connsiteY1" fmla="*/ 33057 h 163549"/>
                    <a:gd name="connsiteX2" fmla="*/ 107794 w 203466"/>
                    <a:gd name="connsiteY2" fmla="*/ 1624 h 163549"/>
                    <a:gd name="connsiteX3" fmla="*/ 33498 w 203466"/>
                    <a:gd name="connsiteY3" fmla="*/ 9244 h 163549"/>
                    <a:gd name="connsiteX4" fmla="*/ 161 w 203466"/>
                    <a:gd name="connsiteY4" fmla="*/ 70204 h 163549"/>
                    <a:gd name="connsiteX5" fmla="*/ 202091 w 203466"/>
                    <a:gd name="connsiteY5" fmla="*/ 163549 h 163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3466" h="163549">
                      <a:moveTo>
                        <a:pt x="202091" y="163549"/>
                      </a:moveTo>
                      <a:cubicBezTo>
                        <a:pt x="203996" y="123544"/>
                        <a:pt x="206853" y="54012"/>
                        <a:pt x="187803" y="33057"/>
                      </a:cubicBezTo>
                      <a:cubicBezTo>
                        <a:pt x="168753" y="11149"/>
                        <a:pt x="137321" y="4482"/>
                        <a:pt x="107794" y="1624"/>
                      </a:cubicBezTo>
                      <a:cubicBezTo>
                        <a:pt x="83028" y="-1233"/>
                        <a:pt x="56359" y="-1233"/>
                        <a:pt x="33498" y="9244"/>
                      </a:cubicBezTo>
                      <a:cubicBezTo>
                        <a:pt x="13496" y="18769"/>
                        <a:pt x="-1744" y="47344"/>
                        <a:pt x="161" y="70204"/>
                      </a:cubicBezTo>
                      <a:cubicBezTo>
                        <a:pt x="74456" y="86397"/>
                        <a:pt x="143989" y="114019"/>
                        <a:pt x="202091" y="163549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7364F12A-FB4D-4B5C-B984-D48E1E058A99}"/>
                    </a:ext>
                  </a:extLst>
                </p:cNvPr>
                <p:cNvSpPr/>
                <p:nvPr/>
              </p:nvSpPr>
              <p:spPr>
                <a:xfrm>
                  <a:off x="7581303" y="4748238"/>
                  <a:ext cx="193001" cy="197141"/>
                </a:xfrm>
                <a:custGeom>
                  <a:avLst/>
                  <a:gdLst>
                    <a:gd name="connsiteX0" fmla="*/ 193002 w 193001"/>
                    <a:gd name="connsiteY0" fmla="*/ 49504 h 197141"/>
                    <a:gd name="connsiteX1" fmla="*/ 143471 w 193001"/>
                    <a:gd name="connsiteY1" fmla="*/ 926 h 197141"/>
                    <a:gd name="connsiteX2" fmla="*/ 70129 w 193001"/>
                    <a:gd name="connsiteY2" fmla="*/ 15214 h 197141"/>
                    <a:gd name="connsiteX3" fmla="*/ 3454 w 193001"/>
                    <a:gd name="connsiteY3" fmla="*/ 68554 h 197141"/>
                    <a:gd name="connsiteX4" fmla="*/ 29171 w 193001"/>
                    <a:gd name="connsiteY4" fmla="*/ 197141 h 197141"/>
                    <a:gd name="connsiteX5" fmla="*/ 193002 w 193001"/>
                    <a:gd name="connsiteY5" fmla="*/ 49504 h 197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3001" h="197141">
                      <a:moveTo>
                        <a:pt x="193002" y="49504"/>
                      </a:moveTo>
                      <a:cubicBezTo>
                        <a:pt x="188239" y="26643"/>
                        <a:pt x="165379" y="4736"/>
                        <a:pt x="143471" y="926"/>
                      </a:cubicBezTo>
                      <a:cubicBezTo>
                        <a:pt x="118707" y="-2884"/>
                        <a:pt x="92989" y="5689"/>
                        <a:pt x="70129" y="15214"/>
                      </a:cubicBezTo>
                      <a:cubicBezTo>
                        <a:pt x="43459" y="26643"/>
                        <a:pt x="15836" y="41883"/>
                        <a:pt x="3454" y="68554"/>
                      </a:cubicBezTo>
                      <a:cubicBezTo>
                        <a:pt x="-8929" y="94271"/>
                        <a:pt x="14884" y="159993"/>
                        <a:pt x="29171" y="197141"/>
                      </a:cubicBezTo>
                      <a:cubicBezTo>
                        <a:pt x="69177" y="133323"/>
                        <a:pt x="127279" y="85698"/>
                        <a:pt x="193002" y="49504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11" name="Graphic 1">
                <a:extLst>
                  <a:ext uri="{FF2B5EF4-FFF2-40B4-BE49-F238E27FC236}">
                    <a16:creationId xmlns:a16="http://schemas.microsoft.com/office/drawing/2014/main" id="{EF1EFE8E-9261-4F68-AD20-934DE2C940EF}"/>
                  </a:ext>
                </a:extLst>
              </p:cNvPr>
              <p:cNvGrpSpPr/>
              <p:nvPr/>
            </p:nvGrpSpPr>
            <p:grpSpPr>
              <a:xfrm>
                <a:off x="7539179" y="4727256"/>
                <a:ext cx="1075147" cy="1171451"/>
                <a:chOff x="7539179" y="4727256"/>
                <a:chExt cx="1075147" cy="1171451"/>
              </a:xfrm>
            </p:grpSpPr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7F37C281-D73F-47D9-95E7-F3D2D8030199}"/>
                    </a:ext>
                  </a:extLst>
                </p:cNvPr>
                <p:cNvSpPr/>
                <p:nvPr/>
              </p:nvSpPr>
              <p:spPr>
                <a:xfrm>
                  <a:off x="7539179" y="4727256"/>
                  <a:ext cx="1075147" cy="1171451"/>
                </a:xfrm>
                <a:custGeom>
                  <a:avLst/>
                  <a:gdLst>
                    <a:gd name="connsiteX0" fmla="*/ 979981 w 1075147"/>
                    <a:gd name="connsiteY0" fmla="*/ 431482 h 1171451"/>
                    <a:gd name="connsiteX1" fmla="*/ 810435 w 1075147"/>
                    <a:gd name="connsiteY1" fmla="*/ 110490 h 1171451"/>
                    <a:gd name="connsiteX2" fmla="*/ 806626 w 1075147"/>
                    <a:gd name="connsiteY2" fmla="*/ 107633 h 1171451"/>
                    <a:gd name="connsiteX3" fmla="*/ 605648 w 1075147"/>
                    <a:gd name="connsiteY3" fmla="*/ 14288 h 1171451"/>
                    <a:gd name="connsiteX4" fmla="*/ 515160 w 1075147"/>
                    <a:gd name="connsiteY4" fmla="*/ 1905 h 1171451"/>
                    <a:gd name="connsiteX5" fmla="*/ 486585 w 1075147"/>
                    <a:gd name="connsiteY5" fmla="*/ 0 h 1171451"/>
                    <a:gd name="connsiteX6" fmla="*/ 486585 w 1075147"/>
                    <a:gd name="connsiteY6" fmla="*/ 0 h 1171451"/>
                    <a:gd name="connsiteX7" fmla="*/ 467535 w 1075147"/>
                    <a:gd name="connsiteY7" fmla="*/ 953 h 1171451"/>
                    <a:gd name="connsiteX8" fmla="*/ 361808 w 1075147"/>
                    <a:gd name="connsiteY8" fmla="*/ 17145 h 1171451"/>
                    <a:gd name="connsiteX9" fmla="*/ 343710 w 1075147"/>
                    <a:gd name="connsiteY9" fmla="*/ 21908 h 1171451"/>
                    <a:gd name="connsiteX10" fmla="*/ 343710 w 1075147"/>
                    <a:gd name="connsiteY10" fmla="*/ 21908 h 1171451"/>
                    <a:gd name="connsiteX11" fmla="*/ 317041 w 1075147"/>
                    <a:gd name="connsiteY11" fmla="*/ 31433 h 1171451"/>
                    <a:gd name="connsiteX12" fmla="*/ 234173 w 1075147"/>
                    <a:gd name="connsiteY12" fmla="*/ 70485 h 1171451"/>
                    <a:gd name="connsiteX13" fmla="*/ 70343 w 1075147"/>
                    <a:gd name="connsiteY13" fmla="*/ 219075 h 1171451"/>
                    <a:gd name="connsiteX14" fmla="*/ 67485 w 1075147"/>
                    <a:gd name="connsiteY14" fmla="*/ 222885 h 1171451"/>
                    <a:gd name="connsiteX15" fmla="*/ 810 w 1075147"/>
                    <a:gd name="connsiteY15" fmla="*/ 580073 h 1171451"/>
                    <a:gd name="connsiteX16" fmla="*/ 60818 w 1075147"/>
                    <a:gd name="connsiteY16" fmla="*/ 1093470 h 1171451"/>
                    <a:gd name="connsiteX17" fmla="*/ 161783 w 1075147"/>
                    <a:gd name="connsiteY17" fmla="*/ 1170623 h 1171451"/>
                    <a:gd name="connsiteX18" fmla="*/ 348473 w 1075147"/>
                    <a:gd name="connsiteY18" fmla="*/ 1142048 h 1171451"/>
                    <a:gd name="connsiteX19" fmla="*/ 1000935 w 1075147"/>
                    <a:gd name="connsiteY19" fmla="*/ 1042988 h 1171451"/>
                    <a:gd name="connsiteX20" fmla="*/ 1074278 w 1075147"/>
                    <a:gd name="connsiteY20" fmla="*/ 939165 h 1171451"/>
                    <a:gd name="connsiteX21" fmla="*/ 979981 w 1075147"/>
                    <a:gd name="connsiteY21" fmla="*/ 431482 h 1171451"/>
                    <a:gd name="connsiteX22" fmla="*/ 742808 w 1075147"/>
                    <a:gd name="connsiteY22" fmla="*/ 391478 h 1171451"/>
                    <a:gd name="connsiteX23" fmla="*/ 630413 w 1075147"/>
                    <a:gd name="connsiteY23" fmla="*/ 439103 h 1171451"/>
                    <a:gd name="connsiteX24" fmla="*/ 337043 w 1075147"/>
                    <a:gd name="connsiteY24" fmla="*/ 483870 h 1171451"/>
                    <a:gd name="connsiteX25" fmla="*/ 278941 w 1075147"/>
                    <a:gd name="connsiteY25" fmla="*/ 491490 h 1171451"/>
                    <a:gd name="connsiteX26" fmla="*/ 215123 w 1075147"/>
                    <a:gd name="connsiteY26" fmla="*/ 471488 h 1171451"/>
                    <a:gd name="connsiteX27" fmla="*/ 182738 w 1075147"/>
                    <a:gd name="connsiteY27" fmla="*/ 359093 h 1171451"/>
                    <a:gd name="connsiteX28" fmla="*/ 191310 w 1075147"/>
                    <a:gd name="connsiteY28" fmla="*/ 294323 h 1171451"/>
                    <a:gd name="connsiteX29" fmla="*/ 263701 w 1075147"/>
                    <a:gd name="connsiteY29" fmla="*/ 232410 h 1171451"/>
                    <a:gd name="connsiteX30" fmla="*/ 271321 w 1075147"/>
                    <a:gd name="connsiteY30" fmla="*/ 229553 h 1171451"/>
                    <a:gd name="connsiteX31" fmla="*/ 312278 w 1075147"/>
                    <a:gd name="connsiteY31" fmla="*/ 213360 h 1171451"/>
                    <a:gd name="connsiteX32" fmla="*/ 619935 w 1075147"/>
                    <a:gd name="connsiteY32" fmla="*/ 177165 h 1171451"/>
                    <a:gd name="connsiteX33" fmla="*/ 711376 w 1075147"/>
                    <a:gd name="connsiteY33" fmla="*/ 215265 h 1171451"/>
                    <a:gd name="connsiteX34" fmla="*/ 738998 w 1075147"/>
                    <a:gd name="connsiteY34" fmla="*/ 274320 h 1171451"/>
                    <a:gd name="connsiteX35" fmla="*/ 742808 w 1075147"/>
                    <a:gd name="connsiteY35" fmla="*/ 391478 h 11714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075147" h="1171451">
                      <a:moveTo>
                        <a:pt x="979981" y="431482"/>
                      </a:moveTo>
                      <a:cubicBezTo>
                        <a:pt x="947596" y="312420"/>
                        <a:pt x="900923" y="190500"/>
                        <a:pt x="810435" y="110490"/>
                      </a:cubicBezTo>
                      <a:cubicBezTo>
                        <a:pt x="809483" y="109538"/>
                        <a:pt x="807578" y="108585"/>
                        <a:pt x="806626" y="107633"/>
                      </a:cubicBezTo>
                      <a:cubicBezTo>
                        <a:pt x="749476" y="58103"/>
                        <a:pt x="678991" y="29528"/>
                        <a:pt x="605648" y="14288"/>
                      </a:cubicBezTo>
                      <a:cubicBezTo>
                        <a:pt x="576121" y="8573"/>
                        <a:pt x="545641" y="3810"/>
                        <a:pt x="515160" y="1905"/>
                      </a:cubicBezTo>
                      <a:cubicBezTo>
                        <a:pt x="505635" y="953"/>
                        <a:pt x="496110" y="953"/>
                        <a:pt x="486585" y="0"/>
                      </a:cubicBezTo>
                      <a:lnTo>
                        <a:pt x="486585" y="0"/>
                      </a:lnTo>
                      <a:cubicBezTo>
                        <a:pt x="479918" y="0"/>
                        <a:pt x="474203" y="0"/>
                        <a:pt x="467535" y="953"/>
                      </a:cubicBezTo>
                      <a:lnTo>
                        <a:pt x="361808" y="17145"/>
                      </a:lnTo>
                      <a:cubicBezTo>
                        <a:pt x="355141" y="18098"/>
                        <a:pt x="349426" y="20003"/>
                        <a:pt x="343710" y="21908"/>
                      </a:cubicBezTo>
                      <a:lnTo>
                        <a:pt x="343710" y="21908"/>
                      </a:lnTo>
                      <a:cubicBezTo>
                        <a:pt x="335138" y="24765"/>
                        <a:pt x="325613" y="28575"/>
                        <a:pt x="317041" y="31433"/>
                      </a:cubicBezTo>
                      <a:cubicBezTo>
                        <a:pt x="288466" y="42863"/>
                        <a:pt x="260843" y="55245"/>
                        <a:pt x="234173" y="70485"/>
                      </a:cubicBezTo>
                      <a:cubicBezTo>
                        <a:pt x="168451" y="106680"/>
                        <a:pt x="110348" y="154305"/>
                        <a:pt x="70343" y="219075"/>
                      </a:cubicBezTo>
                      <a:cubicBezTo>
                        <a:pt x="69391" y="220028"/>
                        <a:pt x="68438" y="221932"/>
                        <a:pt x="67485" y="222885"/>
                      </a:cubicBezTo>
                      <a:cubicBezTo>
                        <a:pt x="4621" y="326707"/>
                        <a:pt x="-2999" y="456248"/>
                        <a:pt x="810" y="580073"/>
                      </a:cubicBezTo>
                      <a:cubicBezTo>
                        <a:pt x="6526" y="752475"/>
                        <a:pt x="32243" y="922973"/>
                        <a:pt x="60818" y="1093470"/>
                      </a:cubicBezTo>
                      <a:cubicBezTo>
                        <a:pt x="69391" y="1143000"/>
                        <a:pt x="114158" y="1177290"/>
                        <a:pt x="161783" y="1170623"/>
                      </a:cubicBezTo>
                      <a:lnTo>
                        <a:pt x="348473" y="1142048"/>
                      </a:lnTo>
                      <a:lnTo>
                        <a:pt x="1000935" y="1042988"/>
                      </a:lnTo>
                      <a:cubicBezTo>
                        <a:pt x="1048560" y="1035368"/>
                        <a:pt x="1080946" y="989648"/>
                        <a:pt x="1074278" y="939165"/>
                      </a:cubicBezTo>
                      <a:cubicBezTo>
                        <a:pt x="1052371" y="768668"/>
                        <a:pt x="1025701" y="598170"/>
                        <a:pt x="979981" y="431482"/>
                      </a:cubicBezTo>
                      <a:close/>
                      <a:moveTo>
                        <a:pt x="742808" y="391478"/>
                      </a:moveTo>
                      <a:cubicBezTo>
                        <a:pt x="719948" y="427673"/>
                        <a:pt x="672323" y="435293"/>
                        <a:pt x="630413" y="439103"/>
                      </a:cubicBezTo>
                      <a:lnTo>
                        <a:pt x="337043" y="483870"/>
                      </a:lnTo>
                      <a:cubicBezTo>
                        <a:pt x="317993" y="487680"/>
                        <a:pt x="298943" y="491490"/>
                        <a:pt x="278941" y="491490"/>
                      </a:cubicBezTo>
                      <a:cubicBezTo>
                        <a:pt x="255128" y="491490"/>
                        <a:pt x="233221" y="486728"/>
                        <a:pt x="215123" y="471488"/>
                      </a:cubicBezTo>
                      <a:cubicBezTo>
                        <a:pt x="184643" y="444818"/>
                        <a:pt x="182738" y="399098"/>
                        <a:pt x="182738" y="359093"/>
                      </a:cubicBezTo>
                      <a:cubicBezTo>
                        <a:pt x="182738" y="337185"/>
                        <a:pt x="183691" y="314325"/>
                        <a:pt x="191310" y="294323"/>
                      </a:cubicBezTo>
                      <a:cubicBezTo>
                        <a:pt x="203693" y="263843"/>
                        <a:pt x="233221" y="243840"/>
                        <a:pt x="263701" y="232410"/>
                      </a:cubicBezTo>
                      <a:cubicBezTo>
                        <a:pt x="266558" y="231457"/>
                        <a:pt x="268463" y="230505"/>
                        <a:pt x="271321" y="229553"/>
                      </a:cubicBezTo>
                      <a:cubicBezTo>
                        <a:pt x="277035" y="226695"/>
                        <a:pt x="291323" y="220980"/>
                        <a:pt x="312278" y="213360"/>
                      </a:cubicBezTo>
                      <a:cubicBezTo>
                        <a:pt x="369428" y="193358"/>
                        <a:pt x="479918" y="165735"/>
                        <a:pt x="619935" y="177165"/>
                      </a:cubicBezTo>
                      <a:cubicBezTo>
                        <a:pt x="654226" y="180023"/>
                        <a:pt x="689468" y="189548"/>
                        <a:pt x="711376" y="215265"/>
                      </a:cubicBezTo>
                      <a:cubicBezTo>
                        <a:pt x="725663" y="232410"/>
                        <a:pt x="732331" y="253365"/>
                        <a:pt x="738998" y="274320"/>
                      </a:cubicBezTo>
                      <a:cubicBezTo>
                        <a:pt x="753285" y="313373"/>
                        <a:pt x="764716" y="357188"/>
                        <a:pt x="742808" y="391478"/>
                      </a:cubicBez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C38947CB-48B3-42E2-ADAF-8898E774080D}"/>
                    </a:ext>
                  </a:extLst>
                </p:cNvPr>
                <p:cNvSpPr/>
                <p:nvPr/>
              </p:nvSpPr>
              <p:spPr>
                <a:xfrm>
                  <a:off x="7818935" y="4901414"/>
                  <a:ext cx="475617" cy="317332"/>
                </a:xfrm>
                <a:custGeom>
                  <a:avLst/>
                  <a:gdLst>
                    <a:gd name="connsiteX0" fmla="*/ 138 w 475617"/>
                    <a:gd name="connsiteY0" fmla="*/ 317333 h 317332"/>
                    <a:gd name="connsiteX1" fmla="*/ 58240 w 475617"/>
                    <a:gd name="connsiteY1" fmla="*/ 309712 h 317332"/>
                    <a:gd name="connsiteX2" fmla="*/ 351610 w 475617"/>
                    <a:gd name="connsiteY2" fmla="*/ 264945 h 317332"/>
                    <a:gd name="connsiteX3" fmla="*/ 464005 w 475617"/>
                    <a:gd name="connsiteY3" fmla="*/ 217320 h 317332"/>
                    <a:gd name="connsiteX4" fmla="*/ 461147 w 475617"/>
                    <a:gd name="connsiteY4" fmla="*/ 100162 h 317332"/>
                    <a:gd name="connsiteX5" fmla="*/ 433525 w 475617"/>
                    <a:gd name="connsiteY5" fmla="*/ 41108 h 317332"/>
                    <a:gd name="connsiteX6" fmla="*/ 342085 w 475617"/>
                    <a:gd name="connsiteY6" fmla="*/ 3008 h 317332"/>
                    <a:gd name="connsiteX7" fmla="*/ 34427 w 475617"/>
                    <a:gd name="connsiteY7" fmla="*/ 39203 h 317332"/>
                    <a:gd name="connsiteX8" fmla="*/ 17283 w 475617"/>
                    <a:gd name="connsiteY8" fmla="*/ 108735 h 317332"/>
                    <a:gd name="connsiteX9" fmla="*/ 138 w 475617"/>
                    <a:gd name="connsiteY9" fmla="*/ 317333 h 317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5617" h="317332">
                      <a:moveTo>
                        <a:pt x="138" y="317333"/>
                      </a:moveTo>
                      <a:cubicBezTo>
                        <a:pt x="19188" y="317333"/>
                        <a:pt x="39190" y="313523"/>
                        <a:pt x="58240" y="309712"/>
                      </a:cubicBezTo>
                      <a:lnTo>
                        <a:pt x="351610" y="264945"/>
                      </a:lnTo>
                      <a:cubicBezTo>
                        <a:pt x="393520" y="261135"/>
                        <a:pt x="442097" y="252562"/>
                        <a:pt x="464005" y="217320"/>
                      </a:cubicBezTo>
                      <a:cubicBezTo>
                        <a:pt x="484960" y="183030"/>
                        <a:pt x="473530" y="139215"/>
                        <a:pt x="461147" y="100162"/>
                      </a:cubicBezTo>
                      <a:cubicBezTo>
                        <a:pt x="454480" y="79208"/>
                        <a:pt x="447813" y="58253"/>
                        <a:pt x="433525" y="41108"/>
                      </a:cubicBezTo>
                      <a:cubicBezTo>
                        <a:pt x="411617" y="15390"/>
                        <a:pt x="375422" y="5865"/>
                        <a:pt x="342085" y="3008"/>
                      </a:cubicBezTo>
                      <a:cubicBezTo>
                        <a:pt x="201115" y="-9375"/>
                        <a:pt x="91577" y="19200"/>
                        <a:pt x="34427" y="39203"/>
                      </a:cubicBezTo>
                      <a:cubicBezTo>
                        <a:pt x="27760" y="62062"/>
                        <a:pt x="22045" y="85875"/>
                        <a:pt x="17283" y="108735"/>
                      </a:cubicBezTo>
                      <a:cubicBezTo>
                        <a:pt x="2995" y="177315"/>
                        <a:pt x="-815" y="246848"/>
                        <a:pt x="138" y="317333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0D4191A1-DCFA-4F6F-93E0-99C4480301A6}"/>
                    </a:ext>
                  </a:extLst>
                </p:cNvPr>
                <p:cNvSpPr/>
                <p:nvPr/>
              </p:nvSpPr>
              <p:spPr>
                <a:xfrm>
                  <a:off x="7723822" y="4940617"/>
                  <a:ext cx="129539" cy="278130"/>
                </a:xfrm>
                <a:custGeom>
                  <a:avLst/>
                  <a:gdLst>
                    <a:gd name="connsiteX0" fmla="*/ 8572 w 129539"/>
                    <a:gd name="connsiteY0" fmla="*/ 80963 h 278130"/>
                    <a:gd name="connsiteX1" fmla="*/ 0 w 129539"/>
                    <a:gd name="connsiteY1" fmla="*/ 145732 h 278130"/>
                    <a:gd name="connsiteX2" fmla="*/ 32385 w 129539"/>
                    <a:gd name="connsiteY2" fmla="*/ 258127 h 278130"/>
                    <a:gd name="connsiteX3" fmla="*/ 96202 w 129539"/>
                    <a:gd name="connsiteY3" fmla="*/ 278130 h 278130"/>
                    <a:gd name="connsiteX4" fmla="*/ 112395 w 129539"/>
                    <a:gd name="connsiteY4" fmla="*/ 69532 h 278130"/>
                    <a:gd name="connsiteX5" fmla="*/ 129540 w 129539"/>
                    <a:gd name="connsiteY5" fmla="*/ 0 h 278130"/>
                    <a:gd name="connsiteX6" fmla="*/ 85725 w 129539"/>
                    <a:gd name="connsiteY6" fmla="*/ 17145 h 278130"/>
                    <a:gd name="connsiteX7" fmla="*/ 8572 w 129539"/>
                    <a:gd name="connsiteY7" fmla="*/ 80963 h 2781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9539" h="278130">
                      <a:moveTo>
                        <a:pt x="8572" y="80963"/>
                      </a:moveTo>
                      <a:cubicBezTo>
                        <a:pt x="0" y="100965"/>
                        <a:pt x="0" y="123825"/>
                        <a:pt x="0" y="145732"/>
                      </a:cubicBezTo>
                      <a:cubicBezTo>
                        <a:pt x="0" y="185738"/>
                        <a:pt x="1905" y="231457"/>
                        <a:pt x="32385" y="258127"/>
                      </a:cubicBezTo>
                      <a:cubicBezTo>
                        <a:pt x="50482" y="273368"/>
                        <a:pt x="72390" y="278130"/>
                        <a:pt x="96202" y="278130"/>
                      </a:cubicBezTo>
                      <a:cubicBezTo>
                        <a:pt x="95250" y="208597"/>
                        <a:pt x="99060" y="138113"/>
                        <a:pt x="112395" y="69532"/>
                      </a:cubicBezTo>
                      <a:cubicBezTo>
                        <a:pt x="117157" y="45720"/>
                        <a:pt x="122872" y="22860"/>
                        <a:pt x="129540" y="0"/>
                      </a:cubicBezTo>
                      <a:cubicBezTo>
                        <a:pt x="100965" y="9525"/>
                        <a:pt x="85725" y="17145"/>
                        <a:pt x="85725" y="17145"/>
                      </a:cubicBezTo>
                      <a:cubicBezTo>
                        <a:pt x="52388" y="29527"/>
                        <a:pt x="21907" y="49530"/>
                        <a:pt x="8572" y="80963"/>
                      </a:cubicBez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68C2C23F-3B3A-488C-8DA7-194CE6A7A850}"/>
                  </a:ext>
                </a:extLst>
              </p:cNvPr>
              <p:cNvSpPr/>
              <p:nvPr/>
            </p:nvSpPr>
            <p:spPr>
              <a:xfrm>
                <a:off x="7581900" y="4764866"/>
                <a:ext cx="878311" cy="478645"/>
              </a:xfrm>
              <a:custGeom>
                <a:avLst/>
                <a:gdLst>
                  <a:gd name="connsiteX0" fmla="*/ 878205 w 878311"/>
                  <a:gd name="connsiteY0" fmla="*/ 342438 h 478645"/>
                  <a:gd name="connsiteX1" fmla="*/ 878205 w 878311"/>
                  <a:gd name="connsiteY1" fmla="*/ 342438 h 478645"/>
                  <a:gd name="connsiteX2" fmla="*/ 878205 w 878311"/>
                  <a:gd name="connsiteY2" fmla="*/ 342438 h 478645"/>
                  <a:gd name="connsiteX3" fmla="*/ 751523 w 878311"/>
                  <a:gd name="connsiteY3" fmla="*/ 113838 h 478645"/>
                  <a:gd name="connsiteX4" fmla="*/ 527685 w 878311"/>
                  <a:gd name="connsiteY4" fmla="*/ 6205 h 478645"/>
                  <a:gd name="connsiteX5" fmla="*/ 265748 w 878311"/>
                  <a:gd name="connsiteY5" fmla="*/ 36685 h 478645"/>
                  <a:gd name="connsiteX6" fmla="*/ 70485 w 878311"/>
                  <a:gd name="connsiteY6" fmla="*/ 192895 h 478645"/>
                  <a:gd name="connsiteX7" fmla="*/ 0 w 878311"/>
                  <a:gd name="connsiteY7" fmla="*/ 443403 h 478645"/>
                  <a:gd name="connsiteX8" fmla="*/ 0 w 878311"/>
                  <a:gd name="connsiteY8" fmla="*/ 474835 h 478645"/>
                  <a:gd name="connsiteX9" fmla="*/ 0 w 878311"/>
                  <a:gd name="connsiteY9" fmla="*/ 474835 h 478645"/>
                  <a:gd name="connsiteX10" fmla="*/ 0 w 878311"/>
                  <a:gd name="connsiteY10" fmla="*/ 474835 h 478645"/>
                  <a:gd name="connsiteX11" fmla="*/ 0 w 878311"/>
                  <a:gd name="connsiteY11" fmla="*/ 475788 h 478645"/>
                  <a:gd name="connsiteX12" fmla="*/ 2857 w 878311"/>
                  <a:gd name="connsiteY12" fmla="*/ 478645 h 478645"/>
                  <a:gd name="connsiteX13" fmla="*/ 6668 w 878311"/>
                  <a:gd name="connsiteY13" fmla="*/ 475788 h 478645"/>
                  <a:gd name="connsiteX14" fmla="*/ 61913 w 878311"/>
                  <a:gd name="connsiteY14" fmla="*/ 230043 h 478645"/>
                  <a:gd name="connsiteX15" fmla="*/ 139065 w 878311"/>
                  <a:gd name="connsiteY15" fmla="*/ 134793 h 478645"/>
                  <a:gd name="connsiteX16" fmla="*/ 239077 w 878311"/>
                  <a:gd name="connsiteY16" fmla="*/ 65260 h 478645"/>
                  <a:gd name="connsiteX17" fmla="*/ 490538 w 878311"/>
                  <a:gd name="connsiteY17" fmla="*/ 16683 h 478645"/>
                  <a:gd name="connsiteX18" fmla="*/ 724852 w 878311"/>
                  <a:gd name="connsiteY18" fmla="*/ 107170 h 478645"/>
                  <a:gd name="connsiteX19" fmla="*/ 862965 w 878311"/>
                  <a:gd name="connsiteY19" fmla="*/ 315768 h 478645"/>
                  <a:gd name="connsiteX20" fmla="*/ 872490 w 878311"/>
                  <a:gd name="connsiteY20" fmla="*/ 345295 h 478645"/>
                  <a:gd name="connsiteX21" fmla="*/ 878205 w 878311"/>
                  <a:gd name="connsiteY21" fmla="*/ 342438 h 478645"/>
                  <a:gd name="connsiteX22" fmla="*/ 878205 w 878311"/>
                  <a:gd name="connsiteY22" fmla="*/ 342438 h 478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78311" h="478645">
                    <a:moveTo>
                      <a:pt x="878205" y="342438"/>
                    </a:moveTo>
                    <a:cubicBezTo>
                      <a:pt x="878205" y="342438"/>
                      <a:pt x="878205" y="342438"/>
                      <a:pt x="878205" y="342438"/>
                    </a:cubicBezTo>
                    <a:cubicBezTo>
                      <a:pt x="878205" y="342438"/>
                      <a:pt x="878205" y="342438"/>
                      <a:pt x="878205" y="342438"/>
                    </a:cubicBezTo>
                    <a:cubicBezTo>
                      <a:pt x="854393" y="258618"/>
                      <a:pt x="815340" y="174797"/>
                      <a:pt x="751523" y="113838"/>
                    </a:cubicBezTo>
                    <a:cubicBezTo>
                      <a:pt x="691515" y="56688"/>
                      <a:pt x="609600" y="19540"/>
                      <a:pt x="527685" y="6205"/>
                    </a:cubicBezTo>
                    <a:cubicBezTo>
                      <a:pt x="440055" y="-8082"/>
                      <a:pt x="347663" y="2395"/>
                      <a:pt x="265748" y="36685"/>
                    </a:cubicBezTo>
                    <a:cubicBezTo>
                      <a:pt x="188595" y="69070"/>
                      <a:pt x="118110" y="123363"/>
                      <a:pt x="70485" y="192895"/>
                    </a:cubicBezTo>
                    <a:cubicBezTo>
                      <a:pt x="20002" y="266238"/>
                      <a:pt x="1905" y="356725"/>
                      <a:pt x="0" y="443403"/>
                    </a:cubicBezTo>
                    <a:cubicBezTo>
                      <a:pt x="0" y="453880"/>
                      <a:pt x="0" y="464358"/>
                      <a:pt x="0" y="474835"/>
                    </a:cubicBezTo>
                    <a:cubicBezTo>
                      <a:pt x="0" y="474835"/>
                      <a:pt x="0" y="474835"/>
                      <a:pt x="0" y="474835"/>
                    </a:cubicBezTo>
                    <a:cubicBezTo>
                      <a:pt x="0" y="474835"/>
                      <a:pt x="0" y="474835"/>
                      <a:pt x="0" y="474835"/>
                    </a:cubicBezTo>
                    <a:cubicBezTo>
                      <a:pt x="0" y="474835"/>
                      <a:pt x="0" y="475788"/>
                      <a:pt x="0" y="475788"/>
                    </a:cubicBezTo>
                    <a:cubicBezTo>
                      <a:pt x="0" y="477693"/>
                      <a:pt x="1905" y="478645"/>
                      <a:pt x="2857" y="478645"/>
                    </a:cubicBezTo>
                    <a:cubicBezTo>
                      <a:pt x="4763" y="478645"/>
                      <a:pt x="6668" y="477693"/>
                      <a:pt x="6668" y="475788"/>
                    </a:cubicBezTo>
                    <a:cubicBezTo>
                      <a:pt x="7620" y="391968"/>
                      <a:pt x="20955" y="304338"/>
                      <a:pt x="61913" y="230043"/>
                    </a:cubicBezTo>
                    <a:cubicBezTo>
                      <a:pt x="81915" y="193847"/>
                      <a:pt x="108585" y="162415"/>
                      <a:pt x="139065" y="134793"/>
                    </a:cubicBezTo>
                    <a:cubicBezTo>
                      <a:pt x="168593" y="107170"/>
                      <a:pt x="202882" y="83358"/>
                      <a:pt x="239077" y="65260"/>
                    </a:cubicBezTo>
                    <a:cubicBezTo>
                      <a:pt x="316230" y="26208"/>
                      <a:pt x="404813" y="9063"/>
                      <a:pt x="490538" y="16683"/>
                    </a:cubicBezTo>
                    <a:cubicBezTo>
                      <a:pt x="574357" y="23350"/>
                      <a:pt x="658177" y="54783"/>
                      <a:pt x="724852" y="107170"/>
                    </a:cubicBezTo>
                    <a:cubicBezTo>
                      <a:pt x="791527" y="159558"/>
                      <a:pt x="834390" y="237663"/>
                      <a:pt x="862965" y="315768"/>
                    </a:cubicBezTo>
                    <a:cubicBezTo>
                      <a:pt x="866775" y="325293"/>
                      <a:pt x="869632" y="334818"/>
                      <a:pt x="872490" y="345295"/>
                    </a:cubicBezTo>
                    <a:cubicBezTo>
                      <a:pt x="873443" y="348153"/>
                      <a:pt x="879157" y="346247"/>
                      <a:pt x="878205" y="342438"/>
                    </a:cubicBezTo>
                    <a:cubicBezTo>
                      <a:pt x="878205" y="342438"/>
                      <a:pt x="878205" y="342438"/>
                      <a:pt x="878205" y="342438"/>
                    </a:cubicBezTo>
                    <a:close/>
                  </a:path>
                </a:pathLst>
              </a:custGeom>
              <a:solidFill>
                <a:srgbClr val="D1C6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40BCCC-F3E0-4E5D-A211-0B0AE620ED6A}"/>
                  </a:ext>
                </a:extLst>
              </p:cNvPr>
              <p:cNvSpPr/>
              <p:nvPr/>
            </p:nvSpPr>
            <p:spPr>
              <a:xfrm>
                <a:off x="8444864" y="5112645"/>
                <a:ext cx="52635" cy="83241"/>
              </a:xfrm>
              <a:custGeom>
                <a:avLst/>
                <a:gdLst>
                  <a:gd name="connsiteX0" fmla="*/ 52388 w 52635"/>
                  <a:gd name="connsiteY0" fmla="*/ 71811 h 83241"/>
                  <a:gd name="connsiteX1" fmla="*/ 24765 w 52635"/>
                  <a:gd name="connsiteY1" fmla="*/ 2279 h 83241"/>
                  <a:gd name="connsiteX2" fmla="*/ 20955 w 52635"/>
                  <a:gd name="connsiteY2" fmla="*/ 374 h 83241"/>
                  <a:gd name="connsiteX3" fmla="*/ 20955 w 52635"/>
                  <a:gd name="connsiteY3" fmla="*/ 374 h 83241"/>
                  <a:gd name="connsiteX4" fmla="*/ 8573 w 52635"/>
                  <a:gd name="connsiteY4" fmla="*/ 2279 h 83241"/>
                  <a:gd name="connsiteX5" fmla="*/ 5715 w 52635"/>
                  <a:gd name="connsiteY5" fmla="*/ 5136 h 83241"/>
                  <a:gd name="connsiteX6" fmla="*/ 0 w 52635"/>
                  <a:gd name="connsiteY6" fmla="*/ 79431 h 83241"/>
                  <a:gd name="connsiteX7" fmla="*/ 3810 w 52635"/>
                  <a:gd name="connsiteY7" fmla="*/ 83241 h 83241"/>
                  <a:gd name="connsiteX8" fmla="*/ 25718 w 52635"/>
                  <a:gd name="connsiteY8" fmla="*/ 79431 h 83241"/>
                  <a:gd name="connsiteX9" fmla="*/ 26670 w 52635"/>
                  <a:gd name="connsiteY9" fmla="*/ 79431 h 83241"/>
                  <a:gd name="connsiteX10" fmla="*/ 48578 w 52635"/>
                  <a:gd name="connsiteY10" fmla="*/ 75621 h 83241"/>
                  <a:gd name="connsiteX11" fmla="*/ 52388 w 52635"/>
                  <a:gd name="connsiteY11" fmla="*/ 71811 h 83241"/>
                  <a:gd name="connsiteX12" fmla="*/ 24765 w 52635"/>
                  <a:gd name="connsiteY12" fmla="*/ 26091 h 83241"/>
                  <a:gd name="connsiteX13" fmla="*/ 23813 w 52635"/>
                  <a:gd name="connsiteY13" fmla="*/ 27996 h 83241"/>
                  <a:gd name="connsiteX14" fmla="*/ 15240 w 52635"/>
                  <a:gd name="connsiteY14" fmla="*/ 28949 h 83241"/>
                  <a:gd name="connsiteX15" fmla="*/ 13335 w 52635"/>
                  <a:gd name="connsiteY15" fmla="*/ 27996 h 83241"/>
                  <a:gd name="connsiteX16" fmla="*/ 12383 w 52635"/>
                  <a:gd name="connsiteY16" fmla="*/ 19424 h 83241"/>
                  <a:gd name="connsiteX17" fmla="*/ 13335 w 52635"/>
                  <a:gd name="connsiteY17" fmla="*/ 17518 h 83241"/>
                  <a:gd name="connsiteX18" fmla="*/ 21908 w 52635"/>
                  <a:gd name="connsiteY18" fmla="*/ 16566 h 83241"/>
                  <a:gd name="connsiteX19" fmla="*/ 23813 w 52635"/>
                  <a:gd name="connsiteY19" fmla="*/ 17518 h 83241"/>
                  <a:gd name="connsiteX20" fmla="*/ 24765 w 52635"/>
                  <a:gd name="connsiteY20" fmla="*/ 26091 h 83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2635" h="83241">
                    <a:moveTo>
                      <a:pt x="52388" y="71811"/>
                    </a:moveTo>
                    <a:lnTo>
                      <a:pt x="24765" y="2279"/>
                    </a:lnTo>
                    <a:cubicBezTo>
                      <a:pt x="23813" y="374"/>
                      <a:pt x="22860" y="-579"/>
                      <a:pt x="20955" y="374"/>
                    </a:cubicBezTo>
                    <a:lnTo>
                      <a:pt x="20955" y="374"/>
                    </a:lnTo>
                    <a:lnTo>
                      <a:pt x="8573" y="2279"/>
                    </a:lnTo>
                    <a:cubicBezTo>
                      <a:pt x="6668" y="2279"/>
                      <a:pt x="5715" y="4184"/>
                      <a:pt x="5715" y="5136"/>
                    </a:cubicBezTo>
                    <a:lnTo>
                      <a:pt x="0" y="79431"/>
                    </a:lnTo>
                    <a:cubicBezTo>
                      <a:pt x="0" y="81336"/>
                      <a:pt x="1905" y="83241"/>
                      <a:pt x="3810" y="83241"/>
                    </a:cubicBezTo>
                    <a:lnTo>
                      <a:pt x="25718" y="79431"/>
                    </a:lnTo>
                    <a:lnTo>
                      <a:pt x="26670" y="79431"/>
                    </a:lnTo>
                    <a:lnTo>
                      <a:pt x="48578" y="75621"/>
                    </a:lnTo>
                    <a:cubicBezTo>
                      <a:pt x="51435" y="75621"/>
                      <a:pt x="53340" y="73716"/>
                      <a:pt x="52388" y="71811"/>
                    </a:cubicBezTo>
                    <a:close/>
                    <a:moveTo>
                      <a:pt x="24765" y="26091"/>
                    </a:moveTo>
                    <a:cubicBezTo>
                      <a:pt x="24765" y="27043"/>
                      <a:pt x="23813" y="27996"/>
                      <a:pt x="23813" y="27996"/>
                    </a:cubicBezTo>
                    <a:lnTo>
                      <a:pt x="15240" y="28949"/>
                    </a:lnTo>
                    <a:cubicBezTo>
                      <a:pt x="14288" y="28949"/>
                      <a:pt x="13335" y="27996"/>
                      <a:pt x="13335" y="27996"/>
                    </a:cubicBezTo>
                    <a:lnTo>
                      <a:pt x="12383" y="19424"/>
                    </a:lnTo>
                    <a:cubicBezTo>
                      <a:pt x="12383" y="18471"/>
                      <a:pt x="13335" y="17518"/>
                      <a:pt x="13335" y="17518"/>
                    </a:cubicBezTo>
                    <a:lnTo>
                      <a:pt x="21908" y="16566"/>
                    </a:lnTo>
                    <a:cubicBezTo>
                      <a:pt x="22860" y="16566"/>
                      <a:pt x="23813" y="17518"/>
                      <a:pt x="23813" y="17518"/>
                    </a:cubicBezTo>
                    <a:lnTo>
                      <a:pt x="24765" y="26091"/>
                    </a:lnTo>
                    <a:close/>
                  </a:path>
                </a:pathLst>
              </a:custGeom>
              <a:solidFill>
                <a:srgbClr val="D1C63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14" name="Graphic 1">
                <a:extLst>
                  <a:ext uri="{FF2B5EF4-FFF2-40B4-BE49-F238E27FC236}">
                    <a16:creationId xmlns:a16="http://schemas.microsoft.com/office/drawing/2014/main" id="{BA6D4128-6E6F-4B85-8645-90FA0567820B}"/>
                  </a:ext>
                </a:extLst>
              </p:cNvPr>
              <p:cNvGrpSpPr/>
              <p:nvPr/>
            </p:nvGrpSpPr>
            <p:grpSpPr>
              <a:xfrm>
                <a:off x="7722869" y="4901596"/>
                <a:ext cx="571683" cy="315245"/>
                <a:chOff x="7722869" y="4901596"/>
                <a:chExt cx="571683" cy="315245"/>
              </a:xfrm>
            </p:grpSpPr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0EBA9AC6-9677-48A7-A16E-FDA54D429744}"/>
                    </a:ext>
                  </a:extLst>
                </p:cNvPr>
                <p:cNvSpPr/>
                <p:nvPr/>
              </p:nvSpPr>
              <p:spPr>
                <a:xfrm>
                  <a:off x="7722869" y="4906327"/>
                  <a:ext cx="285750" cy="310515"/>
                </a:xfrm>
                <a:custGeom>
                  <a:avLst/>
                  <a:gdLst>
                    <a:gd name="connsiteX0" fmla="*/ 285750 w 285750"/>
                    <a:gd name="connsiteY0" fmla="*/ 0 h 310515"/>
                    <a:gd name="connsiteX1" fmla="*/ 84773 w 285750"/>
                    <a:gd name="connsiteY1" fmla="*/ 51435 h 310515"/>
                    <a:gd name="connsiteX2" fmla="*/ 8573 w 285750"/>
                    <a:gd name="connsiteY2" fmla="*/ 115253 h 310515"/>
                    <a:gd name="connsiteX3" fmla="*/ 0 w 285750"/>
                    <a:gd name="connsiteY3" fmla="*/ 180022 h 310515"/>
                    <a:gd name="connsiteX4" fmla="*/ 32385 w 285750"/>
                    <a:gd name="connsiteY4" fmla="*/ 292417 h 310515"/>
                    <a:gd name="connsiteX5" fmla="*/ 73343 w 285750"/>
                    <a:gd name="connsiteY5" fmla="*/ 310515 h 310515"/>
                    <a:gd name="connsiteX6" fmla="*/ 99060 w 285750"/>
                    <a:gd name="connsiteY6" fmla="*/ 140017 h 310515"/>
                    <a:gd name="connsiteX7" fmla="*/ 285750 w 285750"/>
                    <a:gd name="connsiteY7" fmla="*/ 0 h 310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85750" h="310515">
                      <a:moveTo>
                        <a:pt x="285750" y="0"/>
                      </a:moveTo>
                      <a:cubicBezTo>
                        <a:pt x="161925" y="13335"/>
                        <a:pt x="84773" y="51435"/>
                        <a:pt x="84773" y="51435"/>
                      </a:cubicBezTo>
                      <a:cubicBezTo>
                        <a:pt x="52388" y="62865"/>
                        <a:pt x="21907" y="83820"/>
                        <a:pt x="8573" y="115253"/>
                      </a:cubicBezTo>
                      <a:cubicBezTo>
                        <a:pt x="0" y="135255"/>
                        <a:pt x="0" y="158115"/>
                        <a:pt x="0" y="180022"/>
                      </a:cubicBezTo>
                      <a:cubicBezTo>
                        <a:pt x="0" y="220028"/>
                        <a:pt x="1905" y="265747"/>
                        <a:pt x="32385" y="292417"/>
                      </a:cubicBezTo>
                      <a:cubicBezTo>
                        <a:pt x="43815" y="302895"/>
                        <a:pt x="58103" y="307658"/>
                        <a:pt x="73343" y="310515"/>
                      </a:cubicBezTo>
                      <a:cubicBezTo>
                        <a:pt x="67628" y="250508"/>
                        <a:pt x="70485" y="191453"/>
                        <a:pt x="99060" y="140017"/>
                      </a:cubicBezTo>
                      <a:cubicBezTo>
                        <a:pt x="136207" y="69533"/>
                        <a:pt x="210503" y="30480"/>
                        <a:pt x="285750" y="0"/>
                      </a:cubicBez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7972D076-4498-425C-9714-334602E08C30}"/>
                    </a:ext>
                  </a:extLst>
                </p:cNvPr>
                <p:cNvSpPr/>
                <p:nvPr/>
              </p:nvSpPr>
              <p:spPr>
                <a:xfrm>
                  <a:off x="7793794" y="4901596"/>
                  <a:ext cx="500758" cy="314873"/>
                </a:xfrm>
                <a:custGeom>
                  <a:avLst/>
                  <a:gdLst>
                    <a:gd name="connsiteX0" fmla="*/ 486288 w 500758"/>
                    <a:gd name="connsiteY0" fmla="*/ 99980 h 314873"/>
                    <a:gd name="connsiteX1" fmla="*/ 458666 w 500758"/>
                    <a:gd name="connsiteY1" fmla="*/ 40925 h 314873"/>
                    <a:gd name="connsiteX2" fmla="*/ 367226 w 500758"/>
                    <a:gd name="connsiteY2" fmla="*/ 2825 h 314873"/>
                    <a:gd name="connsiteX3" fmla="*/ 217683 w 500758"/>
                    <a:gd name="connsiteY3" fmla="*/ 3778 h 314873"/>
                    <a:gd name="connsiteX4" fmla="*/ 215779 w 500758"/>
                    <a:gd name="connsiteY4" fmla="*/ 3778 h 314873"/>
                    <a:gd name="connsiteX5" fmla="*/ 28136 w 500758"/>
                    <a:gd name="connsiteY5" fmla="*/ 142842 h 314873"/>
                    <a:gd name="connsiteX6" fmla="*/ 2418 w 500758"/>
                    <a:gd name="connsiteY6" fmla="*/ 313340 h 314873"/>
                    <a:gd name="connsiteX7" fmla="*/ 83381 w 500758"/>
                    <a:gd name="connsiteY7" fmla="*/ 307625 h 314873"/>
                    <a:gd name="connsiteX8" fmla="*/ 376751 w 500758"/>
                    <a:gd name="connsiteY8" fmla="*/ 262858 h 314873"/>
                    <a:gd name="connsiteX9" fmla="*/ 383418 w 500758"/>
                    <a:gd name="connsiteY9" fmla="*/ 261905 h 314873"/>
                    <a:gd name="connsiteX10" fmla="*/ 489146 w 500758"/>
                    <a:gd name="connsiteY10" fmla="*/ 215233 h 314873"/>
                    <a:gd name="connsiteX11" fmla="*/ 486288 w 500758"/>
                    <a:gd name="connsiteY11" fmla="*/ 99980 h 3148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00758" h="314873">
                      <a:moveTo>
                        <a:pt x="486288" y="99980"/>
                      </a:moveTo>
                      <a:cubicBezTo>
                        <a:pt x="479621" y="79025"/>
                        <a:pt x="472954" y="58070"/>
                        <a:pt x="458666" y="40925"/>
                      </a:cubicBezTo>
                      <a:cubicBezTo>
                        <a:pt x="436758" y="15208"/>
                        <a:pt x="400563" y="5683"/>
                        <a:pt x="367226" y="2825"/>
                      </a:cubicBezTo>
                      <a:cubicBezTo>
                        <a:pt x="311981" y="-1937"/>
                        <a:pt x="262451" y="-32"/>
                        <a:pt x="217683" y="3778"/>
                      </a:cubicBezTo>
                      <a:cubicBezTo>
                        <a:pt x="216731" y="3778"/>
                        <a:pt x="216731" y="3778"/>
                        <a:pt x="215779" y="3778"/>
                      </a:cubicBezTo>
                      <a:cubicBezTo>
                        <a:pt x="140531" y="34258"/>
                        <a:pt x="66236" y="73310"/>
                        <a:pt x="28136" y="142842"/>
                      </a:cubicBezTo>
                      <a:cubicBezTo>
                        <a:pt x="-439" y="194278"/>
                        <a:pt x="-3296" y="254285"/>
                        <a:pt x="2418" y="313340"/>
                      </a:cubicBezTo>
                      <a:cubicBezTo>
                        <a:pt x="28136" y="317150"/>
                        <a:pt x="56711" y="313340"/>
                        <a:pt x="83381" y="307625"/>
                      </a:cubicBezTo>
                      <a:lnTo>
                        <a:pt x="376751" y="262858"/>
                      </a:lnTo>
                      <a:cubicBezTo>
                        <a:pt x="378656" y="262858"/>
                        <a:pt x="380561" y="262858"/>
                        <a:pt x="383418" y="261905"/>
                      </a:cubicBezTo>
                      <a:cubicBezTo>
                        <a:pt x="423423" y="257142"/>
                        <a:pt x="468191" y="248570"/>
                        <a:pt x="489146" y="215233"/>
                      </a:cubicBezTo>
                      <a:cubicBezTo>
                        <a:pt x="510101" y="182848"/>
                        <a:pt x="498671" y="139033"/>
                        <a:pt x="486288" y="99980"/>
                      </a:cubicBezTo>
                      <a:close/>
                    </a:path>
                  </a:pathLst>
                </a:custGeom>
                <a:solidFill>
                  <a:srgbClr val="E04B5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15" name="Graphic 1">
                <a:extLst>
                  <a:ext uri="{FF2B5EF4-FFF2-40B4-BE49-F238E27FC236}">
                    <a16:creationId xmlns:a16="http://schemas.microsoft.com/office/drawing/2014/main" id="{AEDAA126-CEDD-4EA9-8A51-C3906D403FA2}"/>
                  </a:ext>
                </a:extLst>
              </p:cNvPr>
              <p:cNvGrpSpPr/>
              <p:nvPr/>
            </p:nvGrpSpPr>
            <p:grpSpPr>
              <a:xfrm>
                <a:off x="7714310" y="5253455"/>
                <a:ext cx="742143" cy="525987"/>
                <a:chOff x="7714310" y="5253455"/>
                <a:chExt cx="742143" cy="525987"/>
              </a:xfrm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2265BD67-5D54-400A-853F-AFB7B3CF3A1B}"/>
                    </a:ext>
                  </a:extLst>
                </p:cNvPr>
                <p:cNvSpPr/>
                <p:nvPr/>
              </p:nvSpPr>
              <p:spPr>
                <a:xfrm>
                  <a:off x="7714310" y="5286374"/>
                  <a:ext cx="276212" cy="491489"/>
                </a:xfrm>
                <a:custGeom>
                  <a:avLst/>
                  <a:gdLst>
                    <a:gd name="connsiteX0" fmla="*/ 96190 w 276212"/>
                    <a:gd name="connsiteY0" fmla="*/ 409575 h 491489"/>
                    <a:gd name="connsiteX1" fmla="*/ 139052 w 276212"/>
                    <a:gd name="connsiteY1" fmla="*/ 132398 h 491489"/>
                    <a:gd name="connsiteX2" fmla="*/ 276213 w 276212"/>
                    <a:gd name="connsiteY2" fmla="*/ 0 h 491489"/>
                    <a:gd name="connsiteX3" fmla="*/ 115240 w 276212"/>
                    <a:gd name="connsiteY3" fmla="*/ 30480 h 491489"/>
                    <a:gd name="connsiteX4" fmla="*/ 36183 w 276212"/>
                    <a:gd name="connsiteY4" fmla="*/ 82868 h 491489"/>
                    <a:gd name="connsiteX5" fmla="*/ 5702 w 276212"/>
                    <a:gd name="connsiteY5" fmla="*/ 182880 h 491489"/>
                    <a:gd name="connsiteX6" fmla="*/ 9513 w 276212"/>
                    <a:gd name="connsiteY6" fmla="*/ 392430 h 491489"/>
                    <a:gd name="connsiteX7" fmla="*/ 9513 w 276212"/>
                    <a:gd name="connsiteY7" fmla="*/ 394335 h 491489"/>
                    <a:gd name="connsiteX8" fmla="*/ 100952 w 276212"/>
                    <a:gd name="connsiteY8" fmla="*/ 489585 h 491489"/>
                    <a:gd name="connsiteX9" fmla="*/ 111430 w 276212"/>
                    <a:gd name="connsiteY9" fmla="*/ 491490 h 491489"/>
                    <a:gd name="connsiteX10" fmla="*/ 96190 w 276212"/>
                    <a:gd name="connsiteY10" fmla="*/ 409575 h 491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76212" h="491489">
                      <a:moveTo>
                        <a:pt x="96190" y="409575"/>
                      </a:moveTo>
                      <a:cubicBezTo>
                        <a:pt x="84760" y="315277"/>
                        <a:pt x="94285" y="216218"/>
                        <a:pt x="139052" y="132398"/>
                      </a:cubicBezTo>
                      <a:cubicBezTo>
                        <a:pt x="169533" y="76200"/>
                        <a:pt x="218110" y="27623"/>
                        <a:pt x="276213" y="0"/>
                      </a:cubicBezTo>
                      <a:cubicBezTo>
                        <a:pt x="180010" y="16193"/>
                        <a:pt x="115240" y="30480"/>
                        <a:pt x="115240" y="30480"/>
                      </a:cubicBezTo>
                      <a:cubicBezTo>
                        <a:pt x="82855" y="33338"/>
                        <a:pt x="53327" y="55245"/>
                        <a:pt x="36183" y="82868"/>
                      </a:cubicBezTo>
                      <a:cubicBezTo>
                        <a:pt x="17133" y="112395"/>
                        <a:pt x="10465" y="148590"/>
                        <a:pt x="5702" y="182880"/>
                      </a:cubicBezTo>
                      <a:cubicBezTo>
                        <a:pt x="-2870" y="252413"/>
                        <a:pt x="-1917" y="322898"/>
                        <a:pt x="9513" y="392430"/>
                      </a:cubicBezTo>
                      <a:cubicBezTo>
                        <a:pt x="9513" y="393382"/>
                        <a:pt x="9513" y="394335"/>
                        <a:pt x="9513" y="394335"/>
                      </a:cubicBezTo>
                      <a:cubicBezTo>
                        <a:pt x="17133" y="442913"/>
                        <a:pt x="54280" y="479107"/>
                        <a:pt x="100952" y="489585"/>
                      </a:cubicBezTo>
                      <a:cubicBezTo>
                        <a:pt x="104763" y="490538"/>
                        <a:pt x="107620" y="490538"/>
                        <a:pt x="111430" y="491490"/>
                      </a:cubicBezTo>
                      <a:cubicBezTo>
                        <a:pt x="104763" y="464820"/>
                        <a:pt x="99047" y="437198"/>
                        <a:pt x="96190" y="409575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DC6CE312-EDCD-4869-8F63-51865A7FF1B6}"/>
                    </a:ext>
                  </a:extLst>
                </p:cNvPr>
                <p:cNvSpPr/>
                <p:nvPr/>
              </p:nvSpPr>
              <p:spPr>
                <a:xfrm>
                  <a:off x="7806079" y="5253455"/>
                  <a:ext cx="650373" cy="525987"/>
                </a:xfrm>
                <a:custGeom>
                  <a:avLst/>
                  <a:gdLst>
                    <a:gd name="connsiteX0" fmla="*/ 590208 w 650373"/>
                    <a:gd name="connsiteY0" fmla="*/ 113882 h 525987"/>
                    <a:gd name="connsiteX1" fmla="*/ 532106 w 650373"/>
                    <a:gd name="connsiteY1" fmla="*/ 27204 h 525987"/>
                    <a:gd name="connsiteX2" fmla="*/ 440665 w 650373"/>
                    <a:gd name="connsiteY2" fmla="*/ 534 h 525987"/>
                    <a:gd name="connsiteX3" fmla="*/ 389231 w 650373"/>
                    <a:gd name="connsiteY3" fmla="*/ 5296 h 525987"/>
                    <a:gd name="connsiteX4" fmla="*/ 184443 w 650373"/>
                    <a:gd name="connsiteY4" fmla="*/ 32919 h 525987"/>
                    <a:gd name="connsiteX5" fmla="*/ 47283 w 650373"/>
                    <a:gd name="connsiteY5" fmla="*/ 165317 h 525987"/>
                    <a:gd name="connsiteX6" fmla="*/ 4420 w 650373"/>
                    <a:gd name="connsiteY6" fmla="*/ 442494 h 525987"/>
                    <a:gd name="connsiteX7" fmla="*/ 19660 w 650373"/>
                    <a:gd name="connsiteY7" fmla="*/ 525362 h 525987"/>
                    <a:gd name="connsiteX8" fmla="*/ 53950 w 650373"/>
                    <a:gd name="connsiteY8" fmla="*/ 524409 h 525987"/>
                    <a:gd name="connsiteX9" fmla="*/ 459715 w 650373"/>
                    <a:gd name="connsiteY9" fmla="*/ 462496 h 525987"/>
                    <a:gd name="connsiteX10" fmla="*/ 547345 w 650373"/>
                    <a:gd name="connsiteY10" fmla="*/ 449162 h 525987"/>
                    <a:gd name="connsiteX11" fmla="*/ 590208 w 650373"/>
                    <a:gd name="connsiteY11" fmla="*/ 434874 h 525987"/>
                    <a:gd name="connsiteX12" fmla="*/ 649263 w 650373"/>
                    <a:gd name="connsiteY12" fmla="*/ 316764 h 525987"/>
                    <a:gd name="connsiteX13" fmla="*/ 649263 w 650373"/>
                    <a:gd name="connsiteY13" fmla="*/ 314859 h 525987"/>
                    <a:gd name="connsiteX14" fmla="*/ 590208 w 650373"/>
                    <a:gd name="connsiteY14" fmla="*/ 113882 h 5259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50373" h="525987">
                      <a:moveTo>
                        <a:pt x="590208" y="113882"/>
                      </a:moveTo>
                      <a:cubicBezTo>
                        <a:pt x="575920" y="81496"/>
                        <a:pt x="558776" y="50064"/>
                        <a:pt x="532106" y="27204"/>
                      </a:cubicBezTo>
                      <a:cubicBezTo>
                        <a:pt x="507340" y="6249"/>
                        <a:pt x="473051" y="-2323"/>
                        <a:pt x="440665" y="534"/>
                      </a:cubicBezTo>
                      <a:cubicBezTo>
                        <a:pt x="423520" y="2439"/>
                        <a:pt x="406376" y="3392"/>
                        <a:pt x="389231" y="5296"/>
                      </a:cubicBezTo>
                      <a:cubicBezTo>
                        <a:pt x="313983" y="12917"/>
                        <a:pt x="243498" y="23394"/>
                        <a:pt x="184443" y="32919"/>
                      </a:cubicBezTo>
                      <a:cubicBezTo>
                        <a:pt x="126340" y="59589"/>
                        <a:pt x="77763" y="108167"/>
                        <a:pt x="47283" y="165317"/>
                      </a:cubicBezTo>
                      <a:cubicBezTo>
                        <a:pt x="2515" y="249137"/>
                        <a:pt x="-7010" y="348196"/>
                        <a:pt x="4420" y="442494"/>
                      </a:cubicBezTo>
                      <a:cubicBezTo>
                        <a:pt x="7278" y="470117"/>
                        <a:pt x="12993" y="497739"/>
                        <a:pt x="19660" y="525362"/>
                      </a:cubicBezTo>
                      <a:cubicBezTo>
                        <a:pt x="31090" y="526314"/>
                        <a:pt x="42520" y="526314"/>
                        <a:pt x="53950" y="524409"/>
                      </a:cubicBezTo>
                      <a:lnTo>
                        <a:pt x="459715" y="462496"/>
                      </a:lnTo>
                      <a:lnTo>
                        <a:pt x="547345" y="449162"/>
                      </a:lnTo>
                      <a:cubicBezTo>
                        <a:pt x="562585" y="447257"/>
                        <a:pt x="576873" y="442494"/>
                        <a:pt x="590208" y="434874"/>
                      </a:cubicBezTo>
                      <a:cubicBezTo>
                        <a:pt x="632118" y="411062"/>
                        <a:pt x="655931" y="365342"/>
                        <a:pt x="649263" y="316764"/>
                      </a:cubicBezTo>
                      <a:cubicBezTo>
                        <a:pt x="649263" y="315812"/>
                        <a:pt x="649263" y="314859"/>
                        <a:pt x="649263" y="314859"/>
                      </a:cubicBezTo>
                      <a:cubicBezTo>
                        <a:pt x="638785" y="245327"/>
                        <a:pt x="619735" y="177699"/>
                        <a:pt x="590208" y="113882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25" name="Graphic 1">
              <a:extLst>
                <a:ext uri="{FF2B5EF4-FFF2-40B4-BE49-F238E27FC236}">
                  <a16:creationId xmlns:a16="http://schemas.microsoft.com/office/drawing/2014/main" id="{C01827BD-C94A-48E5-9B9C-8CF3728F3F4D}"/>
                </a:ext>
              </a:extLst>
            </p:cNvPr>
            <p:cNvGrpSpPr/>
            <p:nvPr/>
          </p:nvGrpSpPr>
          <p:grpSpPr>
            <a:xfrm>
              <a:off x="6686550" y="5099683"/>
              <a:ext cx="452437" cy="496675"/>
              <a:chOff x="6686550" y="5099684"/>
              <a:chExt cx="452437" cy="496675"/>
            </a:xfrm>
          </p:grpSpPr>
          <p:grpSp>
            <p:nvGrpSpPr>
              <p:cNvPr id="126" name="Graphic 1">
                <a:extLst>
                  <a:ext uri="{FF2B5EF4-FFF2-40B4-BE49-F238E27FC236}">
                    <a16:creationId xmlns:a16="http://schemas.microsoft.com/office/drawing/2014/main" id="{4E895E82-EFE8-4C6A-91E9-3CBE677A1800}"/>
                  </a:ext>
                </a:extLst>
              </p:cNvPr>
              <p:cNvGrpSpPr/>
              <p:nvPr/>
            </p:nvGrpSpPr>
            <p:grpSpPr>
              <a:xfrm>
                <a:off x="6687502" y="5101589"/>
                <a:ext cx="451485" cy="494771"/>
                <a:chOff x="6687502" y="5101589"/>
                <a:chExt cx="451485" cy="494771"/>
              </a:xfrm>
            </p:grpSpPr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B7168540-617A-4057-BEC9-F17358A887C7}"/>
                    </a:ext>
                  </a:extLst>
                </p:cNvPr>
                <p:cNvSpPr/>
                <p:nvPr/>
              </p:nvSpPr>
              <p:spPr>
                <a:xfrm>
                  <a:off x="6687502" y="5140642"/>
                  <a:ext cx="421005" cy="455718"/>
                </a:xfrm>
                <a:custGeom>
                  <a:avLst/>
                  <a:gdLst>
                    <a:gd name="connsiteX0" fmla="*/ 196215 w 421005"/>
                    <a:gd name="connsiteY0" fmla="*/ 0 h 455718"/>
                    <a:gd name="connsiteX1" fmla="*/ 167640 w 421005"/>
                    <a:gd name="connsiteY1" fmla="*/ 23813 h 455718"/>
                    <a:gd name="connsiteX2" fmla="*/ 49530 w 421005"/>
                    <a:gd name="connsiteY2" fmla="*/ 90488 h 455718"/>
                    <a:gd name="connsiteX3" fmla="*/ 0 w 421005"/>
                    <a:gd name="connsiteY3" fmla="*/ 110490 h 455718"/>
                    <a:gd name="connsiteX4" fmla="*/ 4763 w 421005"/>
                    <a:gd name="connsiteY4" fmla="*/ 121920 h 455718"/>
                    <a:gd name="connsiteX5" fmla="*/ 60008 w 421005"/>
                    <a:gd name="connsiteY5" fmla="*/ 195263 h 455718"/>
                    <a:gd name="connsiteX6" fmla="*/ 194310 w 421005"/>
                    <a:gd name="connsiteY6" fmla="*/ 425768 h 455718"/>
                    <a:gd name="connsiteX7" fmla="*/ 211455 w 421005"/>
                    <a:gd name="connsiteY7" fmla="*/ 451485 h 455718"/>
                    <a:gd name="connsiteX8" fmla="*/ 227648 w 421005"/>
                    <a:gd name="connsiteY8" fmla="*/ 455295 h 455718"/>
                    <a:gd name="connsiteX9" fmla="*/ 280988 w 421005"/>
                    <a:gd name="connsiteY9" fmla="*/ 445770 h 455718"/>
                    <a:gd name="connsiteX10" fmla="*/ 415290 w 421005"/>
                    <a:gd name="connsiteY10" fmla="*/ 360045 h 455718"/>
                    <a:gd name="connsiteX11" fmla="*/ 421005 w 421005"/>
                    <a:gd name="connsiteY11" fmla="*/ 354330 h 455718"/>
                    <a:gd name="connsiteX12" fmla="*/ 196215 w 421005"/>
                    <a:gd name="connsiteY12" fmla="*/ 0 h 455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421005" h="455718">
                      <a:moveTo>
                        <a:pt x="196215" y="0"/>
                      </a:moveTo>
                      <a:cubicBezTo>
                        <a:pt x="186690" y="8572"/>
                        <a:pt x="177165" y="16193"/>
                        <a:pt x="167640" y="23813"/>
                      </a:cubicBezTo>
                      <a:cubicBezTo>
                        <a:pt x="131445" y="50482"/>
                        <a:pt x="90488" y="71438"/>
                        <a:pt x="49530" y="90488"/>
                      </a:cubicBezTo>
                      <a:cubicBezTo>
                        <a:pt x="33338" y="98107"/>
                        <a:pt x="17145" y="104775"/>
                        <a:pt x="0" y="110490"/>
                      </a:cubicBezTo>
                      <a:cubicBezTo>
                        <a:pt x="953" y="114300"/>
                        <a:pt x="2858" y="118110"/>
                        <a:pt x="4763" y="121920"/>
                      </a:cubicBezTo>
                      <a:cubicBezTo>
                        <a:pt x="20003" y="148590"/>
                        <a:pt x="40958" y="171450"/>
                        <a:pt x="60008" y="195263"/>
                      </a:cubicBezTo>
                      <a:cubicBezTo>
                        <a:pt x="116205" y="264795"/>
                        <a:pt x="160973" y="342900"/>
                        <a:pt x="194310" y="425768"/>
                      </a:cubicBezTo>
                      <a:cubicBezTo>
                        <a:pt x="198120" y="435293"/>
                        <a:pt x="202883" y="445770"/>
                        <a:pt x="211455" y="451485"/>
                      </a:cubicBezTo>
                      <a:cubicBezTo>
                        <a:pt x="216218" y="454343"/>
                        <a:pt x="221933" y="455295"/>
                        <a:pt x="227648" y="455295"/>
                      </a:cubicBezTo>
                      <a:cubicBezTo>
                        <a:pt x="245745" y="457200"/>
                        <a:pt x="263843" y="452438"/>
                        <a:pt x="280988" y="445770"/>
                      </a:cubicBezTo>
                      <a:cubicBezTo>
                        <a:pt x="280988" y="445770"/>
                        <a:pt x="360998" y="413385"/>
                        <a:pt x="415290" y="360045"/>
                      </a:cubicBezTo>
                      <a:cubicBezTo>
                        <a:pt x="417195" y="358140"/>
                        <a:pt x="419100" y="356235"/>
                        <a:pt x="421005" y="354330"/>
                      </a:cubicBezTo>
                      <a:cubicBezTo>
                        <a:pt x="331470" y="246697"/>
                        <a:pt x="256223" y="126682"/>
                        <a:pt x="196215" y="0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EA689C1E-CD62-4AFA-9A3F-9BE8BD33A483}"/>
                    </a:ext>
                  </a:extLst>
                </p:cNvPr>
                <p:cNvSpPr/>
                <p:nvPr/>
              </p:nvSpPr>
              <p:spPr>
                <a:xfrm>
                  <a:off x="6883717" y="5101589"/>
                  <a:ext cx="255269" cy="394335"/>
                </a:xfrm>
                <a:custGeom>
                  <a:avLst/>
                  <a:gdLst>
                    <a:gd name="connsiteX0" fmla="*/ 239077 w 255269"/>
                    <a:gd name="connsiteY0" fmla="*/ 314325 h 394335"/>
                    <a:gd name="connsiteX1" fmla="*/ 91440 w 255269"/>
                    <a:gd name="connsiteY1" fmla="*/ 92393 h 394335"/>
                    <a:gd name="connsiteX2" fmla="*/ 49530 w 255269"/>
                    <a:gd name="connsiteY2" fmla="*/ 11430 h 394335"/>
                    <a:gd name="connsiteX3" fmla="*/ 39052 w 255269"/>
                    <a:gd name="connsiteY3" fmla="*/ 953 h 394335"/>
                    <a:gd name="connsiteX4" fmla="*/ 37147 w 255269"/>
                    <a:gd name="connsiteY4" fmla="*/ 0 h 394335"/>
                    <a:gd name="connsiteX5" fmla="*/ 0 w 255269"/>
                    <a:gd name="connsiteY5" fmla="*/ 40005 h 394335"/>
                    <a:gd name="connsiteX6" fmla="*/ 224790 w 255269"/>
                    <a:gd name="connsiteY6" fmla="*/ 394335 h 394335"/>
                    <a:gd name="connsiteX7" fmla="*/ 251460 w 255269"/>
                    <a:gd name="connsiteY7" fmla="*/ 358140 h 394335"/>
                    <a:gd name="connsiteX8" fmla="*/ 255270 w 255269"/>
                    <a:gd name="connsiteY8" fmla="*/ 340995 h 394335"/>
                    <a:gd name="connsiteX9" fmla="*/ 239077 w 255269"/>
                    <a:gd name="connsiteY9" fmla="*/ 314325 h 394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55269" h="394335">
                      <a:moveTo>
                        <a:pt x="239077" y="314325"/>
                      </a:moveTo>
                      <a:cubicBezTo>
                        <a:pt x="179070" y="247650"/>
                        <a:pt x="129540" y="173355"/>
                        <a:pt x="91440" y="92393"/>
                      </a:cubicBezTo>
                      <a:cubicBezTo>
                        <a:pt x="78105" y="64770"/>
                        <a:pt x="66675" y="36195"/>
                        <a:pt x="49530" y="11430"/>
                      </a:cubicBezTo>
                      <a:cubicBezTo>
                        <a:pt x="46672" y="7620"/>
                        <a:pt x="43815" y="2858"/>
                        <a:pt x="39052" y="953"/>
                      </a:cubicBezTo>
                      <a:cubicBezTo>
                        <a:pt x="38100" y="953"/>
                        <a:pt x="38100" y="0"/>
                        <a:pt x="37147" y="0"/>
                      </a:cubicBezTo>
                      <a:cubicBezTo>
                        <a:pt x="25718" y="14288"/>
                        <a:pt x="13335" y="27623"/>
                        <a:pt x="0" y="40005"/>
                      </a:cubicBezTo>
                      <a:cubicBezTo>
                        <a:pt x="60007" y="166688"/>
                        <a:pt x="136207" y="285750"/>
                        <a:pt x="224790" y="394335"/>
                      </a:cubicBezTo>
                      <a:cubicBezTo>
                        <a:pt x="235268" y="383858"/>
                        <a:pt x="245745" y="372428"/>
                        <a:pt x="251460" y="358140"/>
                      </a:cubicBezTo>
                      <a:cubicBezTo>
                        <a:pt x="253365" y="352425"/>
                        <a:pt x="255270" y="346710"/>
                        <a:pt x="255270" y="340995"/>
                      </a:cubicBezTo>
                      <a:cubicBezTo>
                        <a:pt x="254318" y="330518"/>
                        <a:pt x="246697" y="321945"/>
                        <a:pt x="239077" y="314325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27" name="Graphic 1">
                <a:extLst>
                  <a:ext uri="{FF2B5EF4-FFF2-40B4-BE49-F238E27FC236}">
                    <a16:creationId xmlns:a16="http://schemas.microsoft.com/office/drawing/2014/main" id="{59E8DC48-B8B9-4126-946E-FFDE1F44046A}"/>
                  </a:ext>
                </a:extLst>
              </p:cNvPr>
              <p:cNvGrpSpPr/>
              <p:nvPr/>
            </p:nvGrpSpPr>
            <p:grpSpPr>
              <a:xfrm>
                <a:off x="6686550" y="5099684"/>
                <a:ext cx="361567" cy="454911"/>
                <a:chOff x="6686550" y="5099684"/>
                <a:chExt cx="361567" cy="454911"/>
              </a:xfrm>
            </p:grpSpPr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BCE7E0B1-2B2B-4F69-9D1E-D2BF029CC384}"/>
                    </a:ext>
                  </a:extLst>
                </p:cNvPr>
                <p:cNvSpPr/>
                <p:nvPr/>
              </p:nvSpPr>
              <p:spPr>
                <a:xfrm>
                  <a:off x="6686550" y="5099684"/>
                  <a:ext cx="234314" cy="151447"/>
                </a:xfrm>
                <a:custGeom>
                  <a:avLst/>
                  <a:gdLst>
                    <a:gd name="connsiteX0" fmla="*/ 168593 w 234314"/>
                    <a:gd name="connsiteY0" fmla="*/ 64770 h 151447"/>
                    <a:gd name="connsiteX1" fmla="*/ 234315 w 234314"/>
                    <a:gd name="connsiteY1" fmla="*/ 952 h 151447"/>
                    <a:gd name="connsiteX2" fmla="*/ 221932 w 234314"/>
                    <a:gd name="connsiteY2" fmla="*/ 0 h 151447"/>
                    <a:gd name="connsiteX3" fmla="*/ 150495 w 234314"/>
                    <a:gd name="connsiteY3" fmla="*/ 21907 h 151447"/>
                    <a:gd name="connsiteX4" fmla="*/ 38100 w 234314"/>
                    <a:gd name="connsiteY4" fmla="*/ 95250 h 151447"/>
                    <a:gd name="connsiteX5" fmla="*/ 6668 w 234314"/>
                    <a:gd name="connsiteY5" fmla="*/ 133350 h 151447"/>
                    <a:gd name="connsiteX6" fmla="*/ 0 w 234314"/>
                    <a:gd name="connsiteY6" fmla="*/ 148590 h 151447"/>
                    <a:gd name="connsiteX7" fmla="*/ 0 w 234314"/>
                    <a:gd name="connsiteY7" fmla="*/ 151447 h 151447"/>
                    <a:gd name="connsiteX8" fmla="*/ 49530 w 234314"/>
                    <a:gd name="connsiteY8" fmla="*/ 131445 h 151447"/>
                    <a:gd name="connsiteX9" fmla="*/ 168593 w 234314"/>
                    <a:gd name="connsiteY9" fmla="*/ 64770 h 151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4314" h="151447">
                      <a:moveTo>
                        <a:pt x="168593" y="64770"/>
                      </a:moveTo>
                      <a:cubicBezTo>
                        <a:pt x="193357" y="46672"/>
                        <a:pt x="216218" y="25717"/>
                        <a:pt x="234315" y="952"/>
                      </a:cubicBezTo>
                      <a:cubicBezTo>
                        <a:pt x="230505" y="0"/>
                        <a:pt x="226695" y="0"/>
                        <a:pt x="221932" y="0"/>
                      </a:cubicBezTo>
                      <a:cubicBezTo>
                        <a:pt x="197168" y="2857"/>
                        <a:pt x="173355" y="10477"/>
                        <a:pt x="150495" y="21907"/>
                      </a:cubicBezTo>
                      <a:cubicBezTo>
                        <a:pt x="80010" y="57150"/>
                        <a:pt x="38100" y="95250"/>
                        <a:pt x="38100" y="95250"/>
                      </a:cubicBezTo>
                      <a:cubicBezTo>
                        <a:pt x="26670" y="106680"/>
                        <a:pt x="16193" y="120015"/>
                        <a:pt x="6668" y="133350"/>
                      </a:cubicBezTo>
                      <a:cubicBezTo>
                        <a:pt x="3810" y="138113"/>
                        <a:pt x="0" y="142875"/>
                        <a:pt x="0" y="148590"/>
                      </a:cubicBezTo>
                      <a:cubicBezTo>
                        <a:pt x="0" y="149542"/>
                        <a:pt x="0" y="150495"/>
                        <a:pt x="0" y="151447"/>
                      </a:cubicBezTo>
                      <a:cubicBezTo>
                        <a:pt x="17145" y="145732"/>
                        <a:pt x="33338" y="139065"/>
                        <a:pt x="49530" y="131445"/>
                      </a:cubicBezTo>
                      <a:cubicBezTo>
                        <a:pt x="91440" y="112395"/>
                        <a:pt x="131445" y="91440"/>
                        <a:pt x="168593" y="64770"/>
                      </a:cubicBezTo>
                      <a:close/>
                    </a:path>
                  </a:pathLst>
                </a:custGeom>
                <a:solidFill>
                  <a:srgbClr val="429B9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grpSp>
              <p:nvGrpSpPr>
                <p:cNvPr id="129" name="Graphic 1">
                  <a:extLst>
                    <a:ext uri="{FF2B5EF4-FFF2-40B4-BE49-F238E27FC236}">
                      <a16:creationId xmlns:a16="http://schemas.microsoft.com/office/drawing/2014/main" id="{213CFB18-A0E4-4900-93CC-D36FEC9B27E1}"/>
                    </a:ext>
                  </a:extLst>
                </p:cNvPr>
                <p:cNvGrpSpPr/>
                <p:nvPr/>
              </p:nvGrpSpPr>
              <p:grpSpPr>
                <a:xfrm>
                  <a:off x="6752655" y="5194895"/>
                  <a:ext cx="295461" cy="359700"/>
                  <a:chOff x="6752655" y="5194895"/>
                  <a:chExt cx="295461" cy="359700"/>
                </a:xfrm>
              </p:grpSpPr>
              <p:grpSp>
                <p:nvGrpSpPr>
                  <p:cNvPr id="131" name="Graphic 1">
                    <a:extLst>
                      <a:ext uri="{FF2B5EF4-FFF2-40B4-BE49-F238E27FC236}">
                        <a16:creationId xmlns:a16="http://schemas.microsoft.com/office/drawing/2014/main" id="{C712BB34-239B-43AD-8A65-7B7729C370D8}"/>
                      </a:ext>
                    </a:extLst>
                  </p:cNvPr>
                  <p:cNvGrpSpPr/>
                  <p:nvPr/>
                </p:nvGrpSpPr>
                <p:grpSpPr>
                  <a:xfrm>
                    <a:off x="6752655" y="5194895"/>
                    <a:ext cx="295461" cy="359700"/>
                    <a:chOff x="6752655" y="5194895"/>
                    <a:chExt cx="295461" cy="359700"/>
                  </a:xfrm>
                </p:grpSpPr>
                <p:sp>
                  <p:nvSpPr>
                    <p:cNvPr id="137" name="Freeform: Shape 136">
                      <a:extLst>
                        <a:ext uri="{FF2B5EF4-FFF2-40B4-BE49-F238E27FC236}">
                          <a16:creationId xmlns:a16="http://schemas.microsoft.com/office/drawing/2014/main" id="{2799E57C-D565-4E28-B40E-D382CC0EEC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52655" y="5220651"/>
                      <a:ext cx="252982" cy="333944"/>
                    </a:xfrm>
                    <a:custGeom>
                      <a:avLst/>
                      <a:gdLst>
                        <a:gd name="connsiteX0" fmla="*/ 49147 w 252982"/>
                        <a:gd name="connsiteY0" fmla="*/ 15240 h 333944"/>
                        <a:gd name="connsiteX1" fmla="*/ 43432 w 252982"/>
                        <a:gd name="connsiteY1" fmla="*/ 39053 h 333944"/>
                        <a:gd name="connsiteX2" fmla="*/ 19620 w 252982"/>
                        <a:gd name="connsiteY2" fmla="*/ 34290 h 333944"/>
                        <a:gd name="connsiteX3" fmla="*/ 2475 w 252982"/>
                        <a:gd name="connsiteY3" fmla="*/ 44768 h 333944"/>
                        <a:gd name="connsiteX4" fmla="*/ 570 w 252982"/>
                        <a:gd name="connsiteY4" fmla="*/ 52388 h 333944"/>
                        <a:gd name="connsiteX5" fmla="*/ 174877 w 252982"/>
                        <a:gd name="connsiteY5" fmla="*/ 331470 h 333944"/>
                        <a:gd name="connsiteX6" fmla="*/ 182497 w 252982"/>
                        <a:gd name="connsiteY6" fmla="*/ 333375 h 333944"/>
                        <a:gd name="connsiteX7" fmla="*/ 199642 w 252982"/>
                        <a:gd name="connsiteY7" fmla="*/ 322898 h 333944"/>
                        <a:gd name="connsiteX8" fmla="*/ 205357 w 252982"/>
                        <a:gd name="connsiteY8" fmla="*/ 299085 h 333944"/>
                        <a:gd name="connsiteX9" fmla="*/ 229170 w 252982"/>
                        <a:gd name="connsiteY9" fmla="*/ 303848 h 333944"/>
                        <a:gd name="connsiteX10" fmla="*/ 252982 w 252982"/>
                        <a:gd name="connsiteY10" fmla="*/ 288608 h 333944"/>
                        <a:gd name="connsiteX11" fmla="*/ 72959 w 252982"/>
                        <a:gd name="connsiteY11" fmla="*/ 0 h 333944"/>
                        <a:gd name="connsiteX12" fmla="*/ 49147 w 252982"/>
                        <a:gd name="connsiteY12" fmla="*/ 15240 h 3339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252982" h="333944">
                          <a:moveTo>
                            <a:pt x="49147" y="15240"/>
                          </a:moveTo>
                          <a:cubicBezTo>
                            <a:pt x="53909" y="22860"/>
                            <a:pt x="51052" y="33338"/>
                            <a:pt x="43432" y="39053"/>
                          </a:cubicBezTo>
                          <a:cubicBezTo>
                            <a:pt x="35812" y="43815"/>
                            <a:pt x="25334" y="41910"/>
                            <a:pt x="19620" y="34290"/>
                          </a:cubicBezTo>
                          <a:lnTo>
                            <a:pt x="2475" y="44768"/>
                          </a:lnTo>
                          <a:cubicBezTo>
                            <a:pt x="-383" y="46673"/>
                            <a:pt x="-383" y="49530"/>
                            <a:pt x="570" y="52388"/>
                          </a:cubicBezTo>
                          <a:lnTo>
                            <a:pt x="174877" y="331470"/>
                          </a:lnTo>
                          <a:cubicBezTo>
                            <a:pt x="176782" y="334328"/>
                            <a:pt x="179639" y="334328"/>
                            <a:pt x="182497" y="333375"/>
                          </a:cubicBezTo>
                          <a:lnTo>
                            <a:pt x="199642" y="322898"/>
                          </a:lnTo>
                          <a:cubicBezTo>
                            <a:pt x="194880" y="315278"/>
                            <a:pt x="197737" y="304800"/>
                            <a:pt x="205357" y="299085"/>
                          </a:cubicBezTo>
                          <a:cubicBezTo>
                            <a:pt x="212977" y="294323"/>
                            <a:pt x="223455" y="296228"/>
                            <a:pt x="229170" y="303848"/>
                          </a:cubicBezTo>
                          <a:lnTo>
                            <a:pt x="252982" y="288608"/>
                          </a:lnTo>
                          <a:lnTo>
                            <a:pt x="72959" y="0"/>
                          </a:lnTo>
                          <a:lnTo>
                            <a:pt x="49147" y="1524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sp>
                  <p:nvSpPr>
                    <p:cNvPr id="138" name="Freeform: Shape 137">
                      <a:extLst>
                        <a:ext uri="{FF2B5EF4-FFF2-40B4-BE49-F238E27FC236}">
                          <a16:creationId xmlns:a16="http://schemas.microsoft.com/office/drawing/2014/main" id="{3AC80416-3E65-468F-A959-54C924BF3A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26567" y="5194895"/>
                      <a:ext cx="221549" cy="314363"/>
                    </a:xfrm>
                    <a:custGeom>
                      <a:avLst/>
                      <a:gdLst>
                        <a:gd name="connsiteX0" fmla="*/ 39052 w 221549"/>
                        <a:gd name="connsiteY0" fmla="*/ 991 h 314363"/>
                        <a:gd name="connsiteX1" fmla="*/ 0 w 221549"/>
                        <a:gd name="connsiteY1" fmla="*/ 25756 h 314363"/>
                        <a:gd name="connsiteX2" fmla="*/ 180022 w 221549"/>
                        <a:gd name="connsiteY2" fmla="*/ 314364 h 314363"/>
                        <a:gd name="connsiteX3" fmla="*/ 219075 w 221549"/>
                        <a:gd name="connsiteY3" fmla="*/ 289598 h 314363"/>
                        <a:gd name="connsiteX4" fmla="*/ 220980 w 221549"/>
                        <a:gd name="connsiteY4" fmla="*/ 281979 h 314363"/>
                        <a:gd name="connsiteX5" fmla="*/ 46672 w 221549"/>
                        <a:gd name="connsiteY5" fmla="*/ 2896 h 314363"/>
                        <a:gd name="connsiteX6" fmla="*/ 39052 w 221549"/>
                        <a:gd name="connsiteY6" fmla="*/ 991 h 3143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21549" h="314363">
                          <a:moveTo>
                            <a:pt x="39052" y="991"/>
                          </a:moveTo>
                          <a:lnTo>
                            <a:pt x="0" y="25756"/>
                          </a:lnTo>
                          <a:lnTo>
                            <a:pt x="180022" y="314364"/>
                          </a:lnTo>
                          <a:lnTo>
                            <a:pt x="219075" y="289598"/>
                          </a:lnTo>
                          <a:cubicBezTo>
                            <a:pt x="221932" y="287693"/>
                            <a:pt x="221932" y="284836"/>
                            <a:pt x="220980" y="281979"/>
                          </a:cubicBezTo>
                          <a:lnTo>
                            <a:pt x="46672" y="2896"/>
                          </a:lnTo>
                          <a:cubicBezTo>
                            <a:pt x="45720" y="39"/>
                            <a:pt x="41910" y="-914"/>
                            <a:pt x="39052" y="991"/>
                          </a:cubicBezTo>
                          <a:close/>
                        </a:path>
                      </a:pathLst>
                    </a:custGeom>
                    <a:solidFill>
                      <a:srgbClr val="EDF4F4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</p:grpSp>
              <p:grpSp>
                <p:nvGrpSpPr>
                  <p:cNvPr id="132" name="Graphic 1">
                    <a:extLst>
                      <a:ext uri="{FF2B5EF4-FFF2-40B4-BE49-F238E27FC236}">
                        <a16:creationId xmlns:a16="http://schemas.microsoft.com/office/drawing/2014/main" id="{3F4A3B0D-525D-4917-8449-A942F591AA02}"/>
                      </a:ext>
                    </a:extLst>
                  </p:cNvPr>
                  <p:cNvGrpSpPr/>
                  <p:nvPr/>
                </p:nvGrpSpPr>
                <p:grpSpPr>
                  <a:xfrm>
                    <a:off x="6845466" y="5348135"/>
                    <a:ext cx="66025" cy="66025"/>
                    <a:chOff x="6845466" y="5348135"/>
                    <a:chExt cx="66025" cy="66025"/>
                  </a:xfrm>
                </p:grpSpPr>
                <p:sp>
                  <p:nvSpPr>
                    <p:cNvPr id="133" name="Freeform: Shape 132">
                      <a:extLst>
                        <a:ext uri="{FF2B5EF4-FFF2-40B4-BE49-F238E27FC236}">
                          <a16:creationId xmlns:a16="http://schemas.microsoft.com/office/drawing/2014/main" id="{ADD4A3EE-7C7A-49ED-8155-D19DD176A9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845466" y="5348135"/>
                      <a:ext cx="66025" cy="66025"/>
                    </a:xfrm>
                    <a:custGeom>
                      <a:avLst/>
                      <a:gdLst>
                        <a:gd name="connsiteX0" fmla="*/ 61111 w 66025"/>
                        <a:gd name="connsiteY0" fmla="*/ 15391 h 66025"/>
                        <a:gd name="connsiteX1" fmla="*/ 50634 w 66025"/>
                        <a:gd name="connsiteY1" fmla="*/ 61112 h 66025"/>
                        <a:gd name="connsiteX2" fmla="*/ 4914 w 66025"/>
                        <a:gd name="connsiteY2" fmla="*/ 50634 h 66025"/>
                        <a:gd name="connsiteX3" fmla="*/ 15391 w 66025"/>
                        <a:gd name="connsiteY3" fmla="*/ 4914 h 66025"/>
                        <a:gd name="connsiteX4" fmla="*/ 61111 w 66025"/>
                        <a:gd name="connsiteY4" fmla="*/ 15391 h 66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6025" h="66025">
                          <a:moveTo>
                            <a:pt x="61111" y="15391"/>
                          </a:moveTo>
                          <a:cubicBezTo>
                            <a:pt x="70636" y="30632"/>
                            <a:pt x="65874" y="50634"/>
                            <a:pt x="50634" y="61112"/>
                          </a:cubicBezTo>
                          <a:cubicBezTo>
                            <a:pt x="35394" y="70637"/>
                            <a:pt x="15391" y="65874"/>
                            <a:pt x="4914" y="50634"/>
                          </a:cubicBezTo>
                          <a:cubicBezTo>
                            <a:pt x="-4611" y="35394"/>
                            <a:pt x="151" y="15391"/>
                            <a:pt x="15391" y="4914"/>
                          </a:cubicBezTo>
                          <a:cubicBezTo>
                            <a:pt x="31584" y="-4611"/>
                            <a:pt x="51586" y="151"/>
                            <a:pt x="61111" y="15391"/>
                          </a:cubicBezTo>
                          <a:close/>
                        </a:path>
                      </a:pathLst>
                    </a:custGeom>
                    <a:solidFill>
                      <a:srgbClr val="73BCB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grpSp>
                  <p:nvGrpSpPr>
                    <p:cNvPr id="134" name="Graphic 1">
                      <a:extLst>
                        <a:ext uri="{FF2B5EF4-FFF2-40B4-BE49-F238E27FC236}">
                          <a16:creationId xmlns:a16="http://schemas.microsoft.com/office/drawing/2014/main" id="{A5738A5E-3BC8-4645-94A8-DDA9C7AFC2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57377" y="5358538"/>
                      <a:ext cx="43424" cy="43422"/>
                      <a:chOff x="6857377" y="5358538"/>
                      <a:chExt cx="43424" cy="43422"/>
                    </a:xfrm>
                    <a:solidFill>
                      <a:srgbClr val="277C74"/>
                    </a:solidFill>
                  </p:grpSpPr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83051075-D541-4D0E-9420-30AF62EE2F49}"/>
                          </a:ext>
                        </a:extLst>
                      </p:cNvPr>
                      <p:cNvSpPr/>
                      <p:nvPr/>
                    </p:nvSpPr>
                    <p:spPr>
                      <a:xfrm rot="-1917553">
                        <a:off x="6871752" y="5358819"/>
                        <a:ext cx="13334" cy="42861"/>
                      </a:xfrm>
                      <a:custGeom>
                        <a:avLst/>
                        <a:gdLst>
                          <a:gd name="connsiteX0" fmla="*/ 0 w 13334"/>
                          <a:gd name="connsiteY0" fmla="*/ 0 h 42861"/>
                          <a:gd name="connsiteX1" fmla="*/ 13335 w 13334"/>
                          <a:gd name="connsiteY1" fmla="*/ 0 h 42861"/>
                          <a:gd name="connsiteX2" fmla="*/ 13335 w 13334"/>
                          <a:gd name="connsiteY2" fmla="*/ 42861 h 42861"/>
                          <a:gd name="connsiteX3" fmla="*/ 0 w 13334"/>
                          <a:gd name="connsiteY3" fmla="*/ 42861 h 428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4" h="42861">
                            <a:moveTo>
                              <a:pt x="0" y="0"/>
                            </a:moveTo>
                            <a:lnTo>
                              <a:pt x="13335" y="0"/>
                            </a:lnTo>
                            <a:lnTo>
                              <a:pt x="13335" y="42861"/>
                            </a:lnTo>
                            <a:lnTo>
                              <a:pt x="0" y="42861"/>
                            </a:lnTo>
                            <a:close/>
                          </a:path>
                        </a:pathLst>
                      </a:custGeom>
                      <a:solidFill>
                        <a:srgbClr val="277C7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C68BF33D-0C40-4BC8-95C1-FE92E35AC0F9}"/>
                          </a:ext>
                        </a:extLst>
                      </p:cNvPr>
                      <p:cNvSpPr/>
                      <p:nvPr/>
                    </p:nvSpPr>
                    <p:spPr>
                      <a:xfrm rot="3482155">
                        <a:off x="6872422" y="5359249"/>
                        <a:ext cx="13335" cy="42863"/>
                      </a:xfrm>
                      <a:custGeom>
                        <a:avLst/>
                        <a:gdLst>
                          <a:gd name="connsiteX0" fmla="*/ 0 w 13335"/>
                          <a:gd name="connsiteY0" fmla="*/ 0 h 42863"/>
                          <a:gd name="connsiteX1" fmla="*/ 13336 w 13335"/>
                          <a:gd name="connsiteY1" fmla="*/ 0 h 42863"/>
                          <a:gd name="connsiteX2" fmla="*/ 13336 w 13335"/>
                          <a:gd name="connsiteY2" fmla="*/ 42863 h 42863"/>
                          <a:gd name="connsiteX3" fmla="*/ 0 w 13335"/>
                          <a:gd name="connsiteY3" fmla="*/ 42863 h 428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3335" h="42863">
                            <a:moveTo>
                              <a:pt x="0" y="0"/>
                            </a:moveTo>
                            <a:lnTo>
                              <a:pt x="13336" y="0"/>
                            </a:lnTo>
                            <a:lnTo>
                              <a:pt x="13336" y="42863"/>
                            </a:lnTo>
                            <a:lnTo>
                              <a:pt x="0" y="42863"/>
                            </a:lnTo>
                            <a:close/>
                          </a:path>
                        </a:pathLst>
                      </a:custGeom>
                      <a:solidFill>
                        <a:srgbClr val="277C74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F6C3B6FA-84FB-4326-B4E4-F7614D2398CA}"/>
                    </a:ext>
                  </a:extLst>
                </p:cNvPr>
                <p:cNvSpPr/>
                <p:nvPr/>
              </p:nvSpPr>
              <p:spPr>
                <a:xfrm>
                  <a:off x="6753669" y="5135897"/>
                  <a:ext cx="92455" cy="61875"/>
                </a:xfrm>
                <a:custGeom>
                  <a:avLst/>
                  <a:gdLst>
                    <a:gd name="connsiteX0" fmla="*/ 91948 w 92455"/>
                    <a:gd name="connsiteY0" fmla="*/ 1887 h 61875"/>
                    <a:gd name="connsiteX1" fmla="*/ 52895 w 92455"/>
                    <a:gd name="connsiteY1" fmla="*/ 41891 h 61875"/>
                    <a:gd name="connsiteX2" fmla="*/ 507 w 92455"/>
                    <a:gd name="connsiteY2" fmla="*/ 59989 h 61875"/>
                    <a:gd name="connsiteX3" fmla="*/ 39560 w 92455"/>
                    <a:gd name="connsiteY3" fmla="*/ 19984 h 61875"/>
                    <a:gd name="connsiteX4" fmla="*/ 91948 w 92455"/>
                    <a:gd name="connsiteY4" fmla="*/ 1887 h 61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2455" h="61875">
                      <a:moveTo>
                        <a:pt x="91948" y="1887"/>
                      </a:moveTo>
                      <a:cubicBezTo>
                        <a:pt x="95757" y="7602"/>
                        <a:pt x="77660" y="25699"/>
                        <a:pt x="52895" y="41891"/>
                      </a:cubicBezTo>
                      <a:cubicBezTo>
                        <a:pt x="27178" y="58084"/>
                        <a:pt x="3365" y="65704"/>
                        <a:pt x="507" y="59989"/>
                      </a:cubicBezTo>
                      <a:cubicBezTo>
                        <a:pt x="-3302" y="54274"/>
                        <a:pt x="14795" y="36177"/>
                        <a:pt x="39560" y="19984"/>
                      </a:cubicBezTo>
                      <a:cubicBezTo>
                        <a:pt x="64325" y="3791"/>
                        <a:pt x="88138" y="-3828"/>
                        <a:pt x="91948" y="1887"/>
                      </a:cubicBezTo>
                      <a:close/>
                    </a:path>
                  </a:pathLst>
                </a:custGeom>
                <a:solidFill>
                  <a:srgbClr val="277C7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035085A6-21DC-42DE-B1B1-181842C20250}"/>
              </a:ext>
            </a:extLst>
          </p:cNvPr>
          <p:cNvGrpSpPr/>
          <p:nvPr/>
        </p:nvGrpSpPr>
        <p:grpSpPr>
          <a:xfrm>
            <a:off x="41943" y="100703"/>
            <a:ext cx="1379094" cy="1887422"/>
            <a:chOff x="8638264" y="574562"/>
            <a:chExt cx="1952582" cy="2672295"/>
          </a:xfrm>
        </p:grpSpPr>
        <p:grpSp>
          <p:nvGrpSpPr>
            <p:cNvPr id="142" name="Graphic 1">
              <a:extLst>
                <a:ext uri="{FF2B5EF4-FFF2-40B4-BE49-F238E27FC236}">
                  <a16:creationId xmlns:a16="http://schemas.microsoft.com/office/drawing/2014/main" id="{74EFF0B7-B666-4C0F-9DC5-56E9ABFAC8A3}"/>
                </a:ext>
              </a:extLst>
            </p:cNvPr>
            <p:cNvGrpSpPr/>
            <p:nvPr/>
          </p:nvGrpSpPr>
          <p:grpSpPr>
            <a:xfrm>
              <a:off x="9691646" y="819108"/>
              <a:ext cx="899200" cy="1268770"/>
              <a:chOff x="9691646" y="819108"/>
              <a:chExt cx="899200" cy="1268770"/>
            </a:xfrm>
          </p:grpSpPr>
          <p:grpSp>
            <p:nvGrpSpPr>
              <p:cNvPr id="143" name="Graphic 1">
                <a:extLst>
                  <a:ext uri="{FF2B5EF4-FFF2-40B4-BE49-F238E27FC236}">
                    <a16:creationId xmlns:a16="http://schemas.microsoft.com/office/drawing/2014/main" id="{DCB6B98B-10DC-4F20-9EAA-06F1ECD9B16D}"/>
                  </a:ext>
                </a:extLst>
              </p:cNvPr>
              <p:cNvGrpSpPr/>
              <p:nvPr/>
            </p:nvGrpSpPr>
            <p:grpSpPr>
              <a:xfrm>
                <a:off x="9691646" y="819108"/>
                <a:ext cx="899200" cy="1268770"/>
                <a:chOff x="9691646" y="819108"/>
                <a:chExt cx="899200" cy="1268770"/>
              </a:xfrm>
            </p:grpSpPr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4526EAE2-EF6B-433E-A373-FC5506708E33}"/>
                    </a:ext>
                  </a:extLst>
                </p:cNvPr>
                <p:cNvSpPr/>
                <p:nvPr/>
              </p:nvSpPr>
              <p:spPr>
                <a:xfrm rot="-2017781">
                  <a:off x="10166343" y="970524"/>
                  <a:ext cx="139059" cy="916267"/>
                </a:xfrm>
                <a:custGeom>
                  <a:avLst/>
                  <a:gdLst>
                    <a:gd name="connsiteX0" fmla="*/ 0 w 139059"/>
                    <a:gd name="connsiteY0" fmla="*/ 0 h 916267"/>
                    <a:gd name="connsiteX1" fmla="*/ 139059 w 139059"/>
                    <a:gd name="connsiteY1" fmla="*/ 0 h 916267"/>
                    <a:gd name="connsiteX2" fmla="*/ 139059 w 139059"/>
                    <a:gd name="connsiteY2" fmla="*/ 916267 h 916267"/>
                    <a:gd name="connsiteX3" fmla="*/ 0 w 139059"/>
                    <a:gd name="connsiteY3" fmla="*/ 916267 h 91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59" h="916267">
                      <a:moveTo>
                        <a:pt x="0" y="0"/>
                      </a:moveTo>
                      <a:lnTo>
                        <a:pt x="139059" y="0"/>
                      </a:lnTo>
                      <a:lnTo>
                        <a:pt x="139059" y="916267"/>
                      </a:lnTo>
                      <a:lnTo>
                        <a:pt x="0" y="916267"/>
                      </a:ln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C116FA1E-6C86-4548-815D-AB0E5E5B549A}"/>
                    </a:ext>
                  </a:extLst>
                </p:cNvPr>
                <p:cNvSpPr/>
                <p:nvPr/>
              </p:nvSpPr>
              <p:spPr>
                <a:xfrm rot="-2017590">
                  <a:off x="10051156" y="1047991"/>
                  <a:ext cx="139070" cy="916343"/>
                </a:xfrm>
                <a:custGeom>
                  <a:avLst/>
                  <a:gdLst>
                    <a:gd name="connsiteX0" fmla="*/ 0 w 139070"/>
                    <a:gd name="connsiteY0" fmla="*/ 0 h 916343"/>
                    <a:gd name="connsiteX1" fmla="*/ 139071 w 139070"/>
                    <a:gd name="connsiteY1" fmla="*/ 0 h 916343"/>
                    <a:gd name="connsiteX2" fmla="*/ 139071 w 139070"/>
                    <a:gd name="connsiteY2" fmla="*/ 916343 h 916343"/>
                    <a:gd name="connsiteX3" fmla="*/ 0 w 139070"/>
                    <a:gd name="connsiteY3" fmla="*/ 916343 h 91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70" h="916343">
                      <a:moveTo>
                        <a:pt x="0" y="0"/>
                      </a:moveTo>
                      <a:lnTo>
                        <a:pt x="139071" y="0"/>
                      </a:lnTo>
                      <a:lnTo>
                        <a:pt x="139071" y="916343"/>
                      </a:lnTo>
                      <a:lnTo>
                        <a:pt x="0" y="916343"/>
                      </a:lnTo>
                      <a:close/>
                    </a:path>
                  </a:pathLst>
                </a:custGeom>
                <a:solidFill>
                  <a:srgbClr val="D1C6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44F19AC6-E7E7-4376-BBEF-2DCAB507B0B9}"/>
                    </a:ext>
                  </a:extLst>
                </p:cNvPr>
                <p:cNvSpPr/>
                <p:nvPr/>
              </p:nvSpPr>
              <p:spPr>
                <a:xfrm>
                  <a:off x="10523219" y="1952624"/>
                  <a:ext cx="67627" cy="135254"/>
                </a:xfrm>
                <a:custGeom>
                  <a:avLst/>
                  <a:gdLst>
                    <a:gd name="connsiteX0" fmla="*/ 67628 w 67627"/>
                    <a:gd name="connsiteY0" fmla="*/ 135255 h 135254"/>
                    <a:gd name="connsiteX1" fmla="*/ 49530 w 67627"/>
                    <a:gd name="connsiteY1" fmla="*/ 0 h 135254"/>
                    <a:gd name="connsiteX2" fmla="*/ 0 w 67627"/>
                    <a:gd name="connsiteY2" fmla="*/ 33338 h 13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7627" h="135254">
                      <a:moveTo>
                        <a:pt x="67628" y="135255"/>
                      </a:moveTo>
                      <a:lnTo>
                        <a:pt x="49530" y="0"/>
                      </a:lnTo>
                      <a:lnTo>
                        <a:pt x="0" y="33338"/>
                      </a:ln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75733354-478D-4097-BAAA-3A81B81447B6}"/>
                    </a:ext>
                  </a:extLst>
                </p:cNvPr>
                <p:cNvSpPr/>
                <p:nvPr/>
              </p:nvSpPr>
              <p:spPr>
                <a:xfrm>
                  <a:off x="10473689" y="1985962"/>
                  <a:ext cx="117157" cy="101917"/>
                </a:xfrm>
                <a:custGeom>
                  <a:avLst/>
                  <a:gdLst>
                    <a:gd name="connsiteX0" fmla="*/ 0 w 117157"/>
                    <a:gd name="connsiteY0" fmla="*/ 32385 h 101917"/>
                    <a:gd name="connsiteX1" fmla="*/ 117158 w 117157"/>
                    <a:gd name="connsiteY1" fmla="*/ 101917 h 101917"/>
                    <a:gd name="connsiteX2" fmla="*/ 49530 w 117157"/>
                    <a:gd name="connsiteY2" fmla="*/ 0 h 101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7157" h="101917">
                      <a:moveTo>
                        <a:pt x="0" y="32385"/>
                      </a:moveTo>
                      <a:lnTo>
                        <a:pt x="117158" y="101917"/>
                      </a:lnTo>
                      <a:lnTo>
                        <a:pt x="49530" y="0"/>
                      </a:lnTo>
                      <a:close/>
                    </a:path>
                  </a:pathLst>
                </a:custGeom>
                <a:solidFill>
                  <a:srgbClr val="D1C63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3592FA30-8F8E-4ABA-A1A2-70C794B2D7BB}"/>
                    </a:ext>
                  </a:extLst>
                </p:cNvPr>
                <p:cNvSpPr/>
                <p:nvPr/>
              </p:nvSpPr>
              <p:spPr>
                <a:xfrm>
                  <a:off x="10431780" y="1771649"/>
                  <a:ext cx="140969" cy="214312"/>
                </a:xfrm>
                <a:custGeom>
                  <a:avLst/>
                  <a:gdLst>
                    <a:gd name="connsiteX0" fmla="*/ 91440 w 140969"/>
                    <a:gd name="connsiteY0" fmla="*/ 214313 h 214312"/>
                    <a:gd name="connsiteX1" fmla="*/ 140970 w 140969"/>
                    <a:gd name="connsiteY1" fmla="*/ 180975 h 214312"/>
                    <a:gd name="connsiteX2" fmla="*/ 116205 w 140969"/>
                    <a:gd name="connsiteY2" fmla="*/ 0 h 214312"/>
                    <a:gd name="connsiteX3" fmla="*/ 0 w 140969"/>
                    <a:gd name="connsiteY3" fmla="*/ 77153 h 214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0969" h="214312">
                      <a:moveTo>
                        <a:pt x="91440" y="214313"/>
                      </a:moveTo>
                      <a:lnTo>
                        <a:pt x="140970" y="180975"/>
                      </a:lnTo>
                      <a:lnTo>
                        <a:pt x="116205" y="0"/>
                      </a:lnTo>
                      <a:lnTo>
                        <a:pt x="0" y="77153"/>
                      </a:lnTo>
                      <a:close/>
                    </a:path>
                  </a:pathLst>
                </a:custGeom>
                <a:solidFill>
                  <a:srgbClr val="FFDF9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41C15FAF-BC31-4D48-9E11-1BD039482744}"/>
                    </a:ext>
                  </a:extLst>
                </p:cNvPr>
                <p:cNvSpPr/>
                <p:nvPr/>
              </p:nvSpPr>
              <p:spPr>
                <a:xfrm>
                  <a:off x="10316527" y="1848802"/>
                  <a:ext cx="206692" cy="169544"/>
                </a:xfrm>
                <a:custGeom>
                  <a:avLst/>
                  <a:gdLst>
                    <a:gd name="connsiteX0" fmla="*/ 115253 w 206692"/>
                    <a:gd name="connsiteY0" fmla="*/ 0 h 169544"/>
                    <a:gd name="connsiteX1" fmla="*/ 0 w 206692"/>
                    <a:gd name="connsiteY1" fmla="*/ 77152 h 169544"/>
                    <a:gd name="connsiteX2" fmla="*/ 157163 w 206692"/>
                    <a:gd name="connsiteY2" fmla="*/ 169545 h 169544"/>
                    <a:gd name="connsiteX3" fmla="*/ 206693 w 206692"/>
                    <a:gd name="connsiteY3" fmla="*/ 137160 h 169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692" h="169544">
                      <a:moveTo>
                        <a:pt x="115253" y="0"/>
                      </a:moveTo>
                      <a:lnTo>
                        <a:pt x="0" y="77152"/>
                      </a:lnTo>
                      <a:lnTo>
                        <a:pt x="157163" y="169545"/>
                      </a:lnTo>
                      <a:lnTo>
                        <a:pt x="206693" y="137160"/>
                      </a:lnTo>
                      <a:close/>
                    </a:path>
                  </a:pathLst>
                </a:custGeom>
                <a:solidFill>
                  <a:srgbClr val="F2C886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D6387A3F-8369-4475-9876-21213283D99D}"/>
                    </a:ext>
                  </a:extLst>
                </p:cNvPr>
                <p:cNvSpPr/>
                <p:nvPr/>
              </p:nvSpPr>
              <p:spPr>
                <a:xfrm rot="-2017590">
                  <a:off x="9781642" y="1070502"/>
                  <a:ext cx="139070" cy="59057"/>
                </a:xfrm>
                <a:custGeom>
                  <a:avLst/>
                  <a:gdLst>
                    <a:gd name="connsiteX0" fmla="*/ 0 w 139070"/>
                    <a:gd name="connsiteY0" fmla="*/ 0 h 59057"/>
                    <a:gd name="connsiteX1" fmla="*/ 139071 w 139070"/>
                    <a:gd name="connsiteY1" fmla="*/ 0 h 59057"/>
                    <a:gd name="connsiteX2" fmla="*/ 139071 w 139070"/>
                    <a:gd name="connsiteY2" fmla="*/ 59057 h 59057"/>
                    <a:gd name="connsiteX3" fmla="*/ 0 w 139070"/>
                    <a:gd name="connsiteY3" fmla="*/ 59057 h 59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70" h="59057">
                      <a:moveTo>
                        <a:pt x="0" y="0"/>
                      </a:moveTo>
                      <a:lnTo>
                        <a:pt x="139071" y="0"/>
                      </a:lnTo>
                      <a:lnTo>
                        <a:pt x="139071" y="59057"/>
                      </a:lnTo>
                      <a:lnTo>
                        <a:pt x="0" y="59057"/>
                      </a:ln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FC27EFEB-7B82-4C94-9F33-C83F29CA3942}"/>
                    </a:ext>
                  </a:extLst>
                </p:cNvPr>
                <p:cNvSpPr/>
                <p:nvPr/>
              </p:nvSpPr>
              <p:spPr>
                <a:xfrm rot="-2017781">
                  <a:off x="9896090" y="993618"/>
                  <a:ext cx="139059" cy="59052"/>
                </a:xfrm>
                <a:custGeom>
                  <a:avLst/>
                  <a:gdLst>
                    <a:gd name="connsiteX0" fmla="*/ 0 w 139059"/>
                    <a:gd name="connsiteY0" fmla="*/ 0 h 59052"/>
                    <a:gd name="connsiteX1" fmla="*/ 139059 w 139059"/>
                    <a:gd name="connsiteY1" fmla="*/ 0 h 59052"/>
                    <a:gd name="connsiteX2" fmla="*/ 139059 w 139059"/>
                    <a:gd name="connsiteY2" fmla="*/ 59053 h 59052"/>
                    <a:gd name="connsiteX3" fmla="*/ 0 w 139059"/>
                    <a:gd name="connsiteY3" fmla="*/ 59053 h 59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9059" h="59052">
                      <a:moveTo>
                        <a:pt x="0" y="0"/>
                      </a:moveTo>
                      <a:lnTo>
                        <a:pt x="139059" y="0"/>
                      </a:lnTo>
                      <a:lnTo>
                        <a:pt x="139059" y="59053"/>
                      </a:lnTo>
                      <a:lnTo>
                        <a:pt x="0" y="59053"/>
                      </a:ln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D710A70A-317A-4FFA-B42A-8EA83A289F3C}"/>
                    </a:ext>
                  </a:extLst>
                </p:cNvPr>
                <p:cNvSpPr/>
                <p:nvPr/>
              </p:nvSpPr>
              <p:spPr>
                <a:xfrm>
                  <a:off x="9691646" y="869632"/>
                  <a:ext cx="201018" cy="244792"/>
                </a:xfrm>
                <a:custGeom>
                  <a:avLst/>
                  <a:gdLst>
                    <a:gd name="connsiteX0" fmla="*/ 89576 w 201018"/>
                    <a:gd name="connsiteY0" fmla="*/ 0 h 244792"/>
                    <a:gd name="connsiteX1" fmla="*/ 30521 w 201018"/>
                    <a:gd name="connsiteY1" fmla="*/ 39052 h 244792"/>
                    <a:gd name="connsiteX2" fmla="*/ 11471 w 201018"/>
                    <a:gd name="connsiteY2" fmla="*/ 134302 h 244792"/>
                    <a:gd name="connsiteX3" fmla="*/ 84813 w 201018"/>
                    <a:gd name="connsiteY3" fmla="*/ 244792 h 244792"/>
                    <a:gd name="connsiteX4" fmla="*/ 201018 w 201018"/>
                    <a:gd name="connsiteY4" fmla="*/ 167640 h 244792"/>
                    <a:gd name="connsiteX5" fmla="*/ 89576 w 201018"/>
                    <a:gd name="connsiteY5" fmla="*/ 0 h 244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1018" h="244792">
                      <a:moveTo>
                        <a:pt x="89576" y="0"/>
                      </a:moveTo>
                      <a:lnTo>
                        <a:pt x="30521" y="39052"/>
                      </a:lnTo>
                      <a:cubicBezTo>
                        <a:pt x="-912" y="60007"/>
                        <a:pt x="-9484" y="102870"/>
                        <a:pt x="11471" y="134302"/>
                      </a:cubicBezTo>
                      <a:lnTo>
                        <a:pt x="84813" y="244792"/>
                      </a:lnTo>
                      <a:lnTo>
                        <a:pt x="201018" y="167640"/>
                      </a:lnTo>
                      <a:lnTo>
                        <a:pt x="89576" y="0"/>
                      </a:lnTo>
                      <a:close/>
                    </a:path>
                  </a:pathLst>
                </a:custGeom>
                <a:solidFill>
                  <a:srgbClr val="DB657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64818607-E5B1-4F5A-B649-752EF6603CD0}"/>
                    </a:ext>
                  </a:extLst>
                </p:cNvPr>
                <p:cNvSpPr/>
                <p:nvPr/>
              </p:nvSpPr>
              <p:spPr>
                <a:xfrm>
                  <a:off x="9780269" y="819108"/>
                  <a:ext cx="227647" cy="217210"/>
                </a:xfrm>
                <a:custGeom>
                  <a:avLst/>
                  <a:gdLst>
                    <a:gd name="connsiteX0" fmla="*/ 227648 w 227647"/>
                    <a:gd name="connsiteY0" fmla="*/ 141011 h 217210"/>
                    <a:gd name="connsiteX1" fmla="*/ 154305 w 227647"/>
                    <a:gd name="connsiteY1" fmla="*/ 30521 h 217210"/>
                    <a:gd name="connsiteX2" fmla="*/ 59055 w 227647"/>
                    <a:gd name="connsiteY2" fmla="*/ 11471 h 217210"/>
                    <a:gd name="connsiteX3" fmla="*/ 0 w 227647"/>
                    <a:gd name="connsiteY3" fmla="*/ 50523 h 217210"/>
                    <a:gd name="connsiteX4" fmla="*/ 111443 w 227647"/>
                    <a:gd name="connsiteY4" fmla="*/ 217211 h 217210"/>
                    <a:gd name="connsiteX5" fmla="*/ 227648 w 227647"/>
                    <a:gd name="connsiteY5" fmla="*/ 141011 h 21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27647" h="217210">
                      <a:moveTo>
                        <a:pt x="227648" y="141011"/>
                      </a:moveTo>
                      <a:lnTo>
                        <a:pt x="154305" y="30521"/>
                      </a:lnTo>
                      <a:cubicBezTo>
                        <a:pt x="133350" y="-912"/>
                        <a:pt x="90488" y="-9484"/>
                        <a:pt x="59055" y="11471"/>
                      </a:cubicBezTo>
                      <a:lnTo>
                        <a:pt x="0" y="50523"/>
                      </a:lnTo>
                      <a:lnTo>
                        <a:pt x="111443" y="217211"/>
                      </a:lnTo>
                      <a:lnTo>
                        <a:pt x="227648" y="141011"/>
                      </a:lnTo>
                      <a:close/>
                    </a:path>
                  </a:pathLst>
                </a:custGeom>
                <a:solidFill>
                  <a:srgbClr val="E1777E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44" name="Graphic 1">
                <a:extLst>
                  <a:ext uri="{FF2B5EF4-FFF2-40B4-BE49-F238E27FC236}">
                    <a16:creationId xmlns:a16="http://schemas.microsoft.com/office/drawing/2014/main" id="{E63D88EE-48F0-4334-A532-44454D34982E}"/>
                  </a:ext>
                </a:extLst>
              </p:cNvPr>
              <p:cNvGrpSpPr/>
              <p:nvPr/>
            </p:nvGrpSpPr>
            <p:grpSpPr>
              <a:xfrm>
                <a:off x="9888007" y="1061607"/>
                <a:ext cx="581906" cy="812460"/>
                <a:chOff x="9888007" y="1061607"/>
                <a:chExt cx="581906" cy="812460"/>
              </a:xfrm>
            </p:grpSpPr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4ABE53A8-FC07-4F35-A475-DF526D7798FA}"/>
                    </a:ext>
                  </a:extLst>
                </p:cNvPr>
                <p:cNvSpPr/>
                <p:nvPr/>
              </p:nvSpPr>
              <p:spPr>
                <a:xfrm rot="-2017590">
                  <a:off x="10175165" y="997335"/>
                  <a:ext cx="44769" cy="916343"/>
                </a:xfrm>
                <a:custGeom>
                  <a:avLst/>
                  <a:gdLst>
                    <a:gd name="connsiteX0" fmla="*/ 0 w 44769"/>
                    <a:gd name="connsiteY0" fmla="*/ 0 h 916343"/>
                    <a:gd name="connsiteX1" fmla="*/ 44770 w 44769"/>
                    <a:gd name="connsiteY1" fmla="*/ 0 h 916343"/>
                    <a:gd name="connsiteX2" fmla="*/ 44770 w 44769"/>
                    <a:gd name="connsiteY2" fmla="*/ 916343 h 916343"/>
                    <a:gd name="connsiteX3" fmla="*/ 0 w 44769"/>
                    <a:gd name="connsiteY3" fmla="*/ 916343 h 91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9" h="916343">
                      <a:moveTo>
                        <a:pt x="0" y="0"/>
                      </a:moveTo>
                      <a:lnTo>
                        <a:pt x="44770" y="0"/>
                      </a:lnTo>
                      <a:lnTo>
                        <a:pt x="44770" y="916343"/>
                      </a:lnTo>
                      <a:lnTo>
                        <a:pt x="0" y="91634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BF4F8AD6-3D95-4345-936D-FF35D5C29A85}"/>
                    </a:ext>
                  </a:extLst>
                </p:cNvPr>
                <p:cNvSpPr/>
                <p:nvPr/>
              </p:nvSpPr>
              <p:spPr>
                <a:xfrm rot="-2017590">
                  <a:off x="10137986" y="1021997"/>
                  <a:ext cx="44769" cy="916343"/>
                </a:xfrm>
                <a:custGeom>
                  <a:avLst/>
                  <a:gdLst>
                    <a:gd name="connsiteX0" fmla="*/ 0 w 44769"/>
                    <a:gd name="connsiteY0" fmla="*/ 0 h 916343"/>
                    <a:gd name="connsiteX1" fmla="*/ 44769 w 44769"/>
                    <a:gd name="connsiteY1" fmla="*/ 0 h 916343"/>
                    <a:gd name="connsiteX2" fmla="*/ 44769 w 44769"/>
                    <a:gd name="connsiteY2" fmla="*/ 916343 h 916343"/>
                    <a:gd name="connsiteX3" fmla="*/ 0 w 44769"/>
                    <a:gd name="connsiteY3" fmla="*/ 916343 h 916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769" h="916343">
                      <a:moveTo>
                        <a:pt x="0" y="0"/>
                      </a:moveTo>
                      <a:lnTo>
                        <a:pt x="44769" y="0"/>
                      </a:lnTo>
                      <a:lnTo>
                        <a:pt x="44769" y="916343"/>
                      </a:lnTo>
                      <a:lnTo>
                        <a:pt x="0" y="916343"/>
                      </a:lnTo>
                      <a:close/>
                    </a:path>
                  </a:pathLst>
                </a:custGeom>
                <a:solidFill>
                  <a:srgbClr val="EDF4F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57" name="Graphic 1">
              <a:extLst>
                <a:ext uri="{FF2B5EF4-FFF2-40B4-BE49-F238E27FC236}">
                  <a16:creationId xmlns:a16="http://schemas.microsoft.com/office/drawing/2014/main" id="{F24A943A-E167-497B-A4C8-D35637C86BDA}"/>
                </a:ext>
              </a:extLst>
            </p:cNvPr>
            <p:cNvGrpSpPr/>
            <p:nvPr/>
          </p:nvGrpSpPr>
          <p:grpSpPr>
            <a:xfrm>
              <a:off x="9222318" y="2190152"/>
              <a:ext cx="679658" cy="1056705"/>
              <a:chOff x="9222318" y="2190152"/>
              <a:chExt cx="679658" cy="1056705"/>
            </a:xfrm>
          </p:grpSpPr>
          <p:grpSp>
            <p:nvGrpSpPr>
              <p:cNvPr id="158" name="Graphic 1">
                <a:extLst>
                  <a:ext uri="{FF2B5EF4-FFF2-40B4-BE49-F238E27FC236}">
                    <a16:creationId xmlns:a16="http://schemas.microsoft.com/office/drawing/2014/main" id="{42E00F1F-ACA4-4D76-AB63-0F2D733FC080}"/>
                  </a:ext>
                </a:extLst>
              </p:cNvPr>
              <p:cNvGrpSpPr/>
              <p:nvPr/>
            </p:nvGrpSpPr>
            <p:grpSpPr>
              <a:xfrm>
                <a:off x="9222318" y="2406014"/>
                <a:ext cx="679658" cy="840844"/>
                <a:chOff x="9222318" y="2406014"/>
                <a:chExt cx="679658" cy="840844"/>
              </a:xfrm>
            </p:grpSpPr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A4BADD9A-0EFC-4F11-AA4E-FF5293698BD3}"/>
                    </a:ext>
                  </a:extLst>
                </p:cNvPr>
                <p:cNvSpPr/>
                <p:nvPr/>
              </p:nvSpPr>
              <p:spPr>
                <a:xfrm>
                  <a:off x="9671685" y="2406014"/>
                  <a:ext cx="148589" cy="86677"/>
                </a:xfrm>
                <a:custGeom>
                  <a:avLst/>
                  <a:gdLst>
                    <a:gd name="connsiteX0" fmla="*/ 140970 w 148589"/>
                    <a:gd name="connsiteY0" fmla="*/ 84772 h 86677"/>
                    <a:gd name="connsiteX1" fmla="*/ 148590 w 148589"/>
                    <a:gd name="connsiteY1" fmla="*/ 68580 h 86677"/>
                    <a:gd name="connsiteX2" fmla="*/ 100013 w 148589"/>
                    <a:gd name="connsiteY2" fmla="*/ 44767 h 86677"/>
                    <a:gd name="connsiteX3" fmla="*/ 57150 w 148589"/>
                    <a:gd name="connsiteY3" fmla="*/ 23813 h 86677"/>
                    <a:gd name="connsiteX4" fmla="*/ 8572 w 148589"/>
                    <a:gd name="connsiteY4" fmla="*/ 0 h 86677"/>
                    <a:gd name="connsiteX5" fmla="*/ 952 w 148589"/>
                    <a:gd name="connsiteY5" fmla="*/ 16192 h 86677"/>
                    <a:gd name="connsiteX6" fmla="*/ 0 w 148589"/>
                    <a:gd name="connsiteY6" fmla="*/ 19050 h 86677"/>
                    <a:gd name="connsiteX7" fmla="*/ 140017 w 148589"/>
                    <a:gd name="connsiteY7" fmla="*/ 86677 h 86677"/>
                    <a:gd name="connsiteX8" fmla="*/ 140970 w 148589"/>
                    <a:gd name="connsiteY8" fmla="*/ 84772 h 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8589" h="86677">
                      <a:moveTo>
                        <a:pt x="140970" y="84772"/>
                      </a:moveTo>
                      <a:lnTo>
                        <a:pt x="148590" y="68580"/>
                      </a:lnTo>
                      <a:lnTo>
                        <a:pt x="100013" y="44767"/>
                      </a:lnTo>
                      <a:lnTo>
                        <a:pt x="57150" y="23813"/>
                      </a:lnTo>
                      <a:lnTo>
                        <a:pt x="8572" y="0"/>
                      </a:lnTo>
                      <a:lnTo>
                        <a:pt x="952" y="16192"/>
                      </a:lnTo>
                      <a:cubicBezTo>
                        <a:pt x="952" y="17145"/>
                        <a:pt x="0" y="18097"/>
                        <a:pt x="0" y="19050"/>
                      </a:cubicBezTo>
                      <a:lnTo>
                        <a:pt x="140017" y="86677"/>
                      </a:lnTo>
                      <a:cubicBezTo>
                        <a:pt x="140017" y="86677"/>
                        <a:pt x="140017" y="85725"/>
                        <a:pt x="140970" y="84772"/>
                      </a:cubicBezTo>
                      <a:close/>
                    </a:path>
                  </a:pathLst>
                </a:custGeom>
                <a:solidFill>
                  <a:srgbClr val="D6CB47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523E2C8C-C3A3-4D06-AABF-40277B4FF38E}"/>
                    </a:ext>
                  </a:extLst>
                </p:cNvPr>
                <p:cNvSpPr/>
                <p:nvPr/>
              </p:nvSpPr>
              <p:spPr>
                <a:xfrm>
                  <a:off x="9222318" y="2416705"/>
                  <a:ext cx="679658" cy="830153"/>
                </a:xfrm>
                <a:custGeom>
                  <a:avLst/>
                  <a:gdLst>
                    <a:gd name="connsiteX0" fmla="*/ 633199 w 679658"/>
                    <a:gd name="connsiteY0" fmla="*/ 129326 h 830153"/>
                    <a:gd name="connsiteX1" fmla="*/ 604624 w 679658"/>
                    <a:gd name="connsiteY1" fmla="*/ 115992 h 830153"/>
                    <a:gd name="connsiteX2" fmla="*/ 589384 w 679658"/>
                    <a:gd name="connsiteY2" fmla="*/ 76939 h 830153"/>
                    <a:gd name="connsiteX3" fmla="*/ 449367 w 679658"/>
                    <a:gd name="connsiteY3" fmla="*/ 9312 h 830153"/>
                    <a:gd name="connsiteX4" fmla="*/ 409362 w 679658"/>
                    <a:gd name="connsiteY4" fmla="*/ 21694 h 830153"/>
                    <a:gd name="connsiteX5" fmla="*/ 380787 w 679658"/>
                    <a:gd name="connsiteY5" fmla="*/ 8359 h 830153"/>
                    <a:gd name="connsiteX6" fmla="*/ 270296 w 679658"/>
                    <a:gd name="connsiteY6" fmla="*/ 46459 h 830153"/>
                    <a:gd name="connsiteX7" fmla="*/ 8359 w 679658"/>
                    <a:gd name="connsiteY7" fmla="*/ 589384 h 830153"/>
                    <a:gd name="connsiteX8" fmla="*/ 46459 w 679658"/>
                    <a:gd name="connsiteY8" fmla="*/ 699874 h 830153"/>
                    <a:gd name="connsiteX9" fmla="*/ 151234 w 679658"/>
                    <a:gd name="connsiteY9" fmla="*/ 750357 h 830153"/>
                    <a:gd name="connsiteX10" fmla="*/ 194096 w 679658"/>
                    <a:gd name="connsiteY10" fmla="*/ 771312 h 830153"/>
                    <a:gd name="connsiteX11" fmla="*/ 298871 w 679658"/>
                    <a:gd name="connsiteY11" fmla="*/ 821794 h 830153"/>
                    <a:gd name="connsiteX12" fmla="*/ 409362 w 679658"/>
                    <a:gd name="connsiteY12" fmla="*/ 783694 h 830153"/>
                    <a:gd name="connsiteX13" fmla="*/ 671299 w 679658"/>
                    <a:gd name="connsiteY13" fmla="*/ 240769 h 830153"/>
                    <a:gd name="connsiteX14" fmla="*/ 633199 w 679658"/>
                    <a:gd name="connsiteY14" fmla="*/ 129326 h 830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679658" h="830153">
                      <a:moveTo>
                        <a:pt x="633199" y="129326"/>
                      </a:moveTo>
                      <a:lnTo>
                        <a:pt x="604624" y="115992"/>
                      </a:lnTo>
                      <a:cubicBezTo>
                        <a:pt x="590337" y="109324"/>
                        <a:pt x="583669" y="92179"/>
                        <a:pt x="589384" y="76939"/>
                      </a:cubicBezTo>
                      <a:lnTo>
                        <a:pt x="449367" y="9312"/>
                      </a:lnTo>
                      <a:cubicBezTo>
                        <a:pt x="440794" y="22647"/>
                        <a:pt x="423649" y="28362"/>
                        <a:pt x="409362" y="21694"/>
                      </a:cubicBezTo>
                      <a:lnTo>
                        <a:pt x="380787" y="8359"/>
                      </a:lnTo>
                      <a:cubicBezTo>
                        <a:pt x="339829" y="-11643"/>
                        <a:pt x="290299" y="5502"/>
                        <a:pt x="270296" y="46459"/>
                      </a:cubicBezTo>
                      <a:lnTo>
                        <a:pt x="8359" y="589384"/>
                      </a:lnTo>
                      <a:cubicBezTo>
                        <a:pt x="-11643" y="630342"/>
                        <a:pt x="5502" y="679872"/>
                        <a:pt x="46459" y="699874"/>
                      </a:cubicBezTo>
                      <a:lnTo>
                        <a:pt x="151234" y="750357"/>
                      </a:lnTo>
                      <a:lnTo>
                        <a:pt x="194096" y="771312"/>
                      </a:lnTo>
                      <a:lnTo>
                        <a:pt x="298871" y="821794"/>
                      </a:lnTo>
                      <a:cubicBezTo>
                        <a:pt x="339829" y="841797"/>
                        <a:pt x="389359" y="824651"/>
                        <a:pt x="409362" y="783694"/>
                      </a:cubicBezTo>
                      <a:lnTo>
                        <a:pt x="671299" y="240769"/>
                      </a:lnTo>
                      <a:cubicBezTo>
                        <a:pt x="691302" y="197907"/>
                        <a:pt x="674157" y="149329"/>
                        <a:pt x="633199" y="129326"/>
                      </a:cubicBezTo>
                      <a:close/>
                    </a:path>
                  </a:pathLst>
                </a:custGeom>
                <a:solidFill>
                  <a:srgbClr val="EFE86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2273CF99-53F0-44DB-9E1E-DCC68DDF7446}"/>
                  </a:ext>
                </a:extLst>
              </p:cNvPr>
              <p:cNvSpPr/>
              <p:nvPr/>
            </p:nvSpPr>
            <p:spPr>
              <a:xfrm>
                <a:off x="9656444" y="2190152"/>
                <a:ext cx="226845" cy="301586"/>
              </a:xfrm>
              <a:custGeom>
                <a:avLst/>
                <a:gdLst>
                  <a:gd name="connsiteX0" fmla="*/ 177165 w 226845"/>
                  <a:gd name="connsiteY0" fmla="*/ 194907 h 301586"/>
                  <a:gd name="connsiteX1" fmla="*/ 156210 w 226845"/>
                  <a:gd name="connsiteY1" fmla="*/ 184429 h 301586"/>
                  <a:gd name="connsiteX2" fmla="*/ 153353 w 226845"/>
                  <a:gd name="connsiteY2" fmla="*/ 175857 h 301586"/>
                  <a:gd name="connsiteX3" fmla="*/ 161925 w 226845"/>
                  <a:gd name="connsiteY3" fmla="*/ 172999 h 301586"/>
                  <a:gd name="connsiteX4" fmla="*/ 182880 w 226845"/>
                  <a:gd name="connsiteY4" fmla="*/ 183477 h 301586"/>
                  <a:gd name="connsiteX5" fmla="*/ 225743 w 226845"/>
                  <a:gd name="connsiteY5" fmla="*/ 57747 h 301586"/>
                  <a:gd name="connsiteX6" fmla="*/ 219075 w 226845"/>
                  <a:gd name="connsiteY6" fmla="*/ 6312 h 301586"/>
                  <a:gd name="connsiteX7" fmla="*/ 206693 w 226845"/>
                  <a:gd name="connsiteY7" fmla="*/ 597 h 301586"/>
                  <a:gd name="connsiteX8" fmla="*/ 161925 w 226845"/>
                  <a:gd name="connsiteY8" fmla="*/ 28219 h 301586"/>
                  <a:gd name="connsiteX9" fmla="*/ 90488 w 226845"/>
                  <a:gd name="connsiteY9" fmla="*/ 139662 h 301586"/>
                  <a:gd name="connsiteX10" fmla="*/ 111443 w 226845"/>
                  <a:gd name="connsiteY10" fmla="*/ 150139 h 301586"/>
                  <a:gd name="connsiteX11" fmla="*/ 114300 w 226845"/>
                  <a:gd name="connsiteY11" fmla="*/ 158712 h 301586"/>
                  <a:gd name="connsiteX12" fmla="*/ 105728 w 226845"/>
                  <a:gd name="connsiteY12" fmla="*/ 161569 h 301586"/>
                  <a:gd name="connsiteX13" fmla="*/ 84773 w 226845"/>
                  <a:gd name="connsiteY13" fmla="*/ 151092 h 301586"/>
                  <a:gd name="connsiteX14" fmla="*/ 20955 w 226845"/>
                  <a:gd name="connsiteY14" fmla="*/ 172999 h 301586"/>
                  <a:gd name="connsiteX15" fmla="*/ 0 w 226845"/>
                  <a:gd name="connsiteY15" fmla="*/ 215862 h 301586"/>
                  <a:gd name="connsiteX16" fmla="*/ 82868 w 226845"/>
                  <a:gd name="connsiteY16" fmla="*/ 255867 h 301586"/>
                  <a:gd name="connsiteX17" fmla="*/ 94298 w 226845"/>
                  <a:gd name="connsiteY17" fmla="*/ 261582 h 301586"/>
                  <a:gd name="connsiteX18" fmla="*/ 177165 w 226845"/>
                  <a:gd name="connsiteY18" fmla="*/ 301587 h 301586"/>
                  <a:gd name="connsiteX19" fmla="*/ 198120 w 226845"/>
                  <a:gd name="connsiteY19" fmla="*/ 258724 h 301586"/>
                  <a:gd name="connsiteX20" fmla="*/ 177165 w 226845"/>
                  <a:gd name="connsiteY20" fmla="*/ 194907 h 301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26845" h="301586">
                    <a:moveTo>
                      <a:pt x="177165" y="194907"/>
                    </a:moveTo>
                    <a:lnTo>
                      <a:pt x="156210" y="184429"/>
                    </a:lnTo>
                    <a:cubicBezTo>
                      <a:pt x="153353" y="182524"/>
                      <a:pt x="151448" y="178714"/>
                      <a:pt x="153353" y="175857"/>
                    </a:cubicBezTo>
                    <a:cubicBezTo>
                      <a:pt x="155257" y="172999"/>
                      <a:pt x="159068" y="171094"/>
                      <a:pt x="161925" y="172999"/>
                    </a:cubicBezTo>
                    <a:lnTo>
                      <a:pt x="182880" y="183477"/>
                    </a:lnTo>
                    <a:cubicBezTo>
                      <a:pt x="185738" y="138709"/>
                      <a:pt x="220028" y="101562"/>
                      <a:pt x="225743" y="57747"/>
                    </a:cubicBezTo>
                    <a:cubicBezTo>
                      <a:pt x="228600" y="40602"/>
                      <a:pt x="225743" y="22504"/>
                      <a:pt x="219075" y="6312"/>
                    </a:cubicBezTo>
                    <a:cubicBezTo>
                      <a:pt x="217170" y="1549"/>
                      <a:pt x="211455" y="-1308"/>
                      <a:pt x="206693" y="597"/>
                    </a:cubicBezTo>
                    <a:cubicBezTo>
                      <a:pt x="189548" y="5359"/>
                      <a:pt x="174307" y="14884"/>
                      <a:pt x="161925" y="28219"/>
                    </a:cubicBezTo>
                    <a:cubicBezTo>
                      <a:pt x="131445" y="60604"/>
                      <a:pt x="122873" y="110134"/>
                      <a:pt x="90488" y="139662"/>
                    </a:cubicBezTo>
                    <a:lnTo>
                      <a:pt x="111443" y="150139"/>
                    </a:lnTo>
                    <a:cubicBezTo>
                      <a:pt x="114300" y="152044"/>
                      <a:pt x="116205" y="155854"/>
                      <a:pt x="114300" y="158712"/>
                    </a:cubicBezTo>
                    <a:cubicBezTo>
                      <a:pt x="112395" y="161569"/>
                      <a:pt x="108585" y="163474"/>
                      <a:pt x="105728" y="161569"/>
                    </a:cubicBezTo>
                    <a:lnTo>
                      <a:pt x="84773" y="151092"/>
                    </a:lnTo>
                    <a:cubicBezTo>
                      <a:pt x="60960" y="139662"/>
                      <a:pt x="32385" y="149187"/>
                      <a:pt x="20955" y="172999"/>
                    </a:cubicBezTo>
                    <a:lnTo>
                      <a:pt x="0" y="215862"/>
                    </a:lnTo>
                    <a:lnTo>
                      <a:pt x="82868" y="255867"/>
                    </a:lnTo>
                    <a:lnTo>
                      <a:pt x="94298" y="261582"/>
                    </a:lnTo>
                    <a:lnTo>
                      <a:pt x="177165" y="301587"/>
                    </a:lnTo>
                    <a:lnTo>
                      <a:pt x="198120" y="258724"/>
                    </a:lnTo>
                    <a:cubicBezTo>
                      <a:pt x="211455" y="234912"/>
                      <a:pt x="200978" y="206337"/>
                      <a:pt x="177165" y="194907"/>
                    </a:cubicBezTo>
                    <a:close/>
                  </a:path>
                </a:pathLst>
              </a:custGeom>
              <a:solidFill>
                <a:srgbClr val="4CA5A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60" name="Graphic 1">
                <a:extLst>
                  <a:ext uri="{FF2B5EF4-FFF2-40B4-BE49-F238E27FC236}">
                    <a16:creationId xmlns:a16="http://schemas.microsoft.com/office/drawing/2014/main" id="{9BFC68D8-E8D8-4FAE-AFDC-EAC1818F2185}"/>
                  </a:ext>
                </a:extLst>
              </p:cNvPr>
              <p:cNvGrpSpPr/>
              <p:nvPr/>
            </p:nvGrpSpPr>
            <p:grpSpPr>
              <a:xfrm>
                <a:off x="9698933" y="2364683"/>
                <a:ext cx="131239" cy="95044"/>
                <a:chOff x="9698933" y="2364683"/>
                <a:chExt cx="131239" cy="95044"/>
              </a:xfrm>
              <a:solidFill>
                <a:srgbClr val="73BCB8"/>
              </a:solidFill>
            </p:grpSpPr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988A7350-8FCF-4459-9105-DD057BCCA8FC}"/>
                    </a:ext>
                  </a:extLst>
                </p:cNvPr>
                <p:cNvSpPr/>
                <p:nvPr/>
              </p:nvSpPr>
              <p:spPr>
                <a:xfrm>
                  <a:off x="9698933" y="2364683"/>
                  <a:ext cx="26464" cy="44562"/>
                </a:xfrm>
                <a:custGeom>
                  <a:avLst/>
                  <a:gdLst>
                    <a:gd name="connsiteX0" fmla="*/ 2279 w 26464"/>
                    <a:gd name="connsiteY0" fmla="*/ 44189 h 44562"/>
                    <a:gd name="connsiteX1" fmla="*/ 2279 w 26464"/>
                    <a:gd name="connsiteY1" fmla="*/ 44189 h 44562"/>
                    <a:gd name="connsiteX2" fmla="*/ 374 w 26464"/>
                    <a:gd name="connsiteY2" fmla="*/ 37521 h 44562"/>
                    <a:gd name="connsiteX3" fmla="*/ 17518 w 26464"/>
                    <a:gd name="connsiteY3" fmla="*/ 2279 h 44562"/>
                    <a:gd name="connsiteX4" fmla="*/ 24186 w 26464"/>
                    <a:gd name="connsiteY4" fmla="*/ 374 h 44562"/>
                    <a:gd name="connsiteX5" fmla="*/ 24186 w 26464"/>
                    <a:gd name="connsiteY5" fmla="*/ 374 h 44562"/>
                    <a:gd name="connsiteX6" fmla="*/ 26091 w 26464"/>
                    <a:gd name="connsiteY6" fmla="*/ 7041 h 44562"/>
                    <a:gd name="connsiteX7" fmla="*/ 8946 w 26464"/>
                    <a:gd name="connsiteY7" fmla="*/ 42284 h 44562"/>
                    <a:gd name="connsiteX8" fmla="*/ 2279 w 26464"/>
                    <a:gd name="connsiteY8" fmla="*/ 44189 h 44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4" h="44562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8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3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993" y="44189"/>
                        <a:pt x="5136" y="45141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B6818BAB-F6CA-4B37-9744-183629EADD89}"/>
                    </a:ext>
                  </a:extLst>
                </p:cNvPr>
                <p:cNvSpPr/>
                <p:nvPr/>
              </p:nvSpPr>
              <p:spPr>
                <a:xfrm>
                  <a:off x="9725603" y="2377065"/>
                  <a:ext cx="26465" cy="45179"/>
                </a:xfrm>
                <a:custGeom>
                  <a:avLst/>
                  <a:gdLst>
                    <a:gd name="connsiteX0" fmla="*/ 2279 w 26465"/>
                    <a:gd name="connsiteY0" fmla="*/ 44189 h 45179"/>
                    <a:gd name="connsiteX1" fmla="*/ 2279 w 26465"/>
                    <a:gd name="connsiteY1" fmla="*/ 44189 h 45179"/>
                    <a:gd name="connsiteX2" fmla="*/ 374 w 26465"/>
                    <a:gd name="connsiteY2" fmla="*/ 37521 h 45179"/>
                    <a:gd name="connsiteX3" fmla="*/ 17519 w 26465"/>
                    <a:gd name="connsiteY3" fmla="*/ 2279 h 45179"/>
                    <a:gd name="connsiteX4" fmla="*/ 24186 w 26465"/>
                    <a:gd name="connsiteY4" fmla="*/ 374 h 45179"/>
                    <a:gd name="connsiteX5" fmla="*/ 24186 w 26465"/>
                    <a:gd name="connsiteY5" fmla="*/ 374 h 45179"/>
                    <a:gd name="connsiteX6" fmla="*/ 26091 w 26465"/>
                    <a:gd name="connsiteY6" fmla="*/ 7041 h 45179"/>
                    <a:gd name="connsiteX7" fmla="*/ 8946 w 26465"/>
                    <a:gd name="connsiteY7" fmla="*/ 42284 h 45179"/>
                    <a:gd name="connsiteX8" fmla="*/ 2279 w 26465"/>
                    <a:gd name="connsiteY8" fmla="*/ 44189 h 45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5" h="45179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9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4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041" y="45141"/>
                        <a:pt x="4184" y="46094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32CE14E9-49DC-49C2-A7E2-7F4BEDD8C8C9}"/>
                    </a:ext>
                  </a:extLst>
                </p:cNvPr>
                <p:cNvSpPr/>
                <p:nvPr/>
              </p:nvSpPr>
              <p:spPr>
                <a:xfrm>
                  <a:off x="9751321" y="2390400"/>
                  <a:ext cx="26464" cy="44562"/>
                </a:xfrm>
                <a:custGeom>
                  <a:avLst/>
                  <a:gdLst>
                    <a:gd name="connsiteX0" fmla="*/ 2279 w 26464"/>
                    <a:gd name="connsiteY0" fmla="*/ 44189 h 44562"/>
                    <a:gd name="connsiteX1" fmla="*/ 2279 w 26464"/>
                    <a:gd name="connsiteY1" fmla="*/ 44189 h 44562"/>
                    <a:gd name="connsiteX2" fmla="*/ 374 w 26464"/>
                    <a:gd name="connsiteY2" fmla="*/ 37521 h 44562"/>
                    <a:gd name="connsiteX3" fmla="*/ 17518 w 26464"/>
                    <a:gd name="connsiteY3" fmla="*/ 2279 h 44562"/>
                    <a:gd name="connsiteX4" fmla="*/ 24186 w 26464"/>
                    <a:gd name="connsiteY4" fmla="*/ 374 h 44562"/>
                    <a:gd name="connsiteX5" fmla="*/ 24186 w 26464"/>
                    <a:gd name="connsiteY5" fmla="*/ 374 h 44562"/>
                    <a:gd name="connsiteX6" fmla="*/ 26091 w 26464"/>
                    <a:gd name="connsiteY6" fmla="*/ 7041 h 44562"/>
                    <a:gd name="connsiteX7" fmla="*/ 8946 w 26464"/>
                    <a:gd name="connsiteY7" fmla="*/ 42284 h 44562"/>
                    <a:gd name="connsiteX8" fmla="*/ 2279 w 26464"/>
                    <a:gd name="connsiteY8" fmla="*/ 44189 h 44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4" h="44562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8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3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041" y="44189"/>
                        <a:pt x="4184" y="45141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9D455DC3-22A0-4821-B713-E6B15551C6F3}"/>
                    </a:ext>
                  </a:extLst>
                </p:cNvPr>
                <p:cNvSpPr/>
                <p:nvPr/>
              </p:nvSpPr>
              <p:spPr>
                <a:xfrm>
                  <a:off x="9777038" y="2402783"/>
                  <a:ext cx="26464" cy="44562"/>
                </a:xfrm>
                <a:custGeom>
                  <a:avLst/>
                  <a:gdLst>
                    <a:gd name="connsiteX0" fmla="*/ 2279 w 26464"/>
                    <a:gd name="connsiteY0" fmla="*/ 44189 h 44562"/>
                    <a:gd name="connsiteX1" fmla="*/ 2279 w 26464"/>
                    <a:gd name="connsiteY1" fmla="*/ 44189 h 44562"/>
                    <a:gd name="connsiteX2" fmla="*/ 374 w 26464"/>
                    <a:gd name="connsiteY2" fmla="*/ 37521 h 44562"/>
                    <a:gd name="connsiteX3" fmla="*/ 17518 w 26464"/>
                    <a:gd name="connsiteY3" fmla="*/ 2279 h 44562"/>
                    <a:gd name="connsiteX4" fmla="*/ 24186 w 26464"/>
                    <a:gd name="connsiteY4" fmla="*/ 374 h 44562"/>
                    <a:gd name="connsiteX5" fmla="*/ 24186 w 26464"/>
                    <a:gd name="connsiteY5" fmla="*/ 374 h 44562"/>
                    <a:gd name="connsiteX6" fmla="*/ 26091 w 26464"/>
                    <a:gd name="connsiteY6" fmla="*/ 7041 h 44562"/>
                    <a:gd name="connsiteX7" fmla="*/ 8946 w 26464"/>
                    <a:gd name="connsiteY7" fmla="*/ 42284 h 44562"/>
                    <a:gd name="connsiteX8" fmla="*/ 2279 w 26464"/>
                    <a:gd name="connsiteY8" fmla="*/ 44189 h 44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4" h="44562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8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3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993" y="44189"/>
                        <a:pt x="5136" y="45141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31D3A08D-82CB-498D-945A-0D61478F1E01}"/>
                    </a:ext>
                  </a:extLst>
                </p:cNvPr>
                <p:cNvSpPr/>
                <p:nvPr/>
              </p:nvSpPr>
              <p:spPr>
                <a:xfrm>
                  <a:off x="9803708" y="2415165"/>
                  <a:ext cx="26464" cy="44562"/>
                </a:xfrm>
                <a:custGeom>
                  <a:avLst/>
                  <a:gdLst>
                    <a:gd name="connsiteX0" fmla="*/ 2279 w 26464"/>
                    <a:gd name="connsiteY0" fmla="*/ 44189 h 44562"/>
                    <a:gd name="connsiteX1" fmla="*/ 2279 w 26464"/>
                    <a:gd name="connsiteY1" fmla="*/ 44189 h 44562"/>
                    <a:gd name="connsiteX2" fmla="*/ 374 w 26464"/>
                    <a:gd name="connsiteY2" fmla="*/ 37521 h 44562"/>
                    <a:gd name="connsiteX3" fmla="*/ 17518 w 26464"/>
                    <a:gd name="connsiteY3" fmla="*/ 2279 h 44562"/>
                    <a:gd name="connsiteX4" fmla="*/ 24186 w 26464"/>
                    <a:gd name="connsiteY4" fmla="*/ 374 h 44562"/>
                    <a:gd name="connsiteX5" fmla="*/ 24186 w 26464"/>
                    <a:gd name="connsiteY5" fmla="*/ 374 h 44562"/>
                    <a:gd name="connsiteX6" fmla="*/ 26091 w 26464"/>
                    <a:gd name="connsiteY6" fmla="*/ 7041 h 44562"/>
                    <a:gd name="connsiteX7" fmla="*/ 8946 w 26464"/>
                    <a:gd name="connsiteY7" fmla="*/ 42284 h 44562"/>
                    <a:gd name="connsiteX8" fmla="*/ 2279 w 26464"/>
                    <a:gd name="connsiteY8" fmla="*/ 44189 h 445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464" h="44562">
                      <a:moveTo>
                        <a:pt x="2279" y="44189"/>
                      </a:moveTo>
                      <a:lnTo>
                        <a:pt x="2279" y="44189"/>
                      </a:lnTo>
                      <a:cubicBezTo>
                        <a:pt x="374" y="43236"/>
                        <a:pt x="-579" y="40379"/>
                        <a:pt x="374" y="37521"/>
                      </a:cubicBezTo>
                      <a:lnTo>
                        <a:pt x="17518" y="2279"/>
                      </a:lnTo>
                      <a:cubicBezTo>
                        <a:pt x="18471" y="374"/>
                        <a:pt x="21329" y="-579"/>
                        <a:pt x="24186" y="374"/>
                      </a:cubicBezTo>
                      <a:lnTo>
                        <a:pt x="24186" y="374"/>
                      </a:lnTo>
                      <a:cubicBezTo>
                        <a:pt x="26091" y="1326"/>
                        <a:pt x="27043" y="4184"/>
                        <a:pt x="26091" y="7041"/>
                      </a:cubicBezTo>
                      <a:lnTo>
                        <a:pt x="8946" y="42284"/>
                      </a:lnTo>
                      <a:cubicBezTo>
                        <a:pt x="7041" y="44189"/>
                        <a:pt x="4184" y="45141"/>
                        <a:pt x="2279" y="4418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grpSp>
            <p:nvGrpSpPr>
              <p:cNvPr id="161" name="Graphic 1">
                <a:extLst>
                  <a:ext uri="{FF2B5EF4-FFF2-40B4-BE49-F238E27FC236}">
                    <a16:creationId xmlns:a16="http://schemas.microsoft.com/office/drawing/2014/main" id="{FFF11D3E-0771-4808-8329-CC7BB0C12495}"/>
                  </a:ext>
                </a:extLst>
              </p:cNvPr>
              <p:cNvGrpSpPr/>
              <p:nvPr/>
            </p:nvGrpSpPr>
            <p:grpSpPr>
              <a:xfrm>
                <a:off x="9293354" y="2528699"/>
                <a:ext cx="526155" cy="627120"/>
                <a:chOff x="9293354" y="2528699"/>
                <a:chExt cx="526155" cy="627120"/>
              </a:xfrm>
            </p:grpSpPr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9FC20A05-26A7-414F-86DA-3931EF9BCBC9}"/>
                    </a:ext>
                  </a:extLst>
                </p:cNvPr>
                <p:cNvSpPr/>
                <p:nvPr/>
              </p:nvSpPr>
              <p:spPr>
                <a:xfrm>
                  <a:off x="9328785" y="2840309"/>
                  <a:ext cx="410527" cy="315509"/>
                </a:xfrm>
                <a:custGeom>
                  <a:avLst/>
                  <a:gdLst>
                    <a:gd name="connsiteX0" fmla="*/ 191452 w 410527"/>
                    <a:gd name="connsiteY0" fmla="*/ 43859 h 315509"/>
                    <a:gd name="connsiteX1" fmla="*/ 0 w 410527"/>
                    <a:gd name="connsiteY1" fmla="*/ 195307 h 315509"/>
                    <a:gd name="connsiteX2" fmla="*/ 246697 w 410527"/>
                    <a:gd name="connsiteY2" fmla="*/ 314370 h 315509"/>
                    <a:gd name="connsiteX3" fmla="*/ 260985 w 410527"/>
                    <a:gd name="connsiteY3" fmla="*/ 309607 h 315509"/>
                    <a:gd name="connsiteX4" fmla="*/ 410527 w 410527"/>
                    <a:gd name="connsiteY4" fmla="*/ 45 h 315509"/>
                    <a:gd name="connsiteX5" fmla="*/ 191452 w 410527"/>
                    <a:gd name="connsiteY5" fmla="*/ 43859 h 3155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10527" h="315509">
                      <a:moveTo>
                        <a:pt x="191452" y="43859"/>
                      </a:moveTo>
                      <a:cubicBezTo>
                        <a:pt x="116205" y="77197"/>
                        <a:pt x="50482" y="130537"/>
                        <a:pt x="0" y="195307"/>
                      </a:cubicBezTo>
                      <a:lnTo>
                        <a:pt x="246697" y="314370"/>
                      </a:lnTo>
                      <a:cubicBezTo>
                        <a:pt x="251460" y="317227"/>
                        <a:pt x="258127" y="314370"/>
                        <a:pt x="260985" y="309607"/>
                      </a:cubicBezTo>
                      <a:lnTo>
                        <a:pt x="410527" y="45"/>
                      </a:lnTo>
                      <a:cubicBezTo>
                        <a:pt x="335280" y="-908"/>
                        <a:pt x="260032" y="13380"/>
                        <a:pt x="191452" y="43859"/>
                      </a:cubicBezTo>
                      <a:close/>
                    </a:path>
                  </a:pathLst>
                </a:custGeom>
                <a:solidFill>
                  <a:srgbClr val="73BCB8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1ECB694B-2709-4628-A08F-4A463F81636A}"/>
                    </a:ext>
                  </a:extLst>
                </p:cNvPr>
                <p:cNvSpPr/>
                <p:nvPr/>
              </p:nvSpPr>
              <p:spPr>
                <a:xfrm>
                  <a:off x="9293354" y="2528699"/>
                  <a:ext cx="526155" cy="506917"/>
                </a:xfrm>
                <a:custGeom>
                  <a:avLst/>
                  <a:gdLst>
                    <a:gd name="connsiteX0" fmla="*/ 445958 w 526155"/>
                    <a:gd name="connsiteY0" fmla="*/ 312608 h 506917"/>
                    <a:gd name="connsiteX1" fmla="*/ 525015 w 526155"/>
                    <a:gd name="connsiteY1" fmla="*/ 148778 h 506917"/>
                    <a:gd name="connsiteX2" fmla="*/ 520253 w 526155"/>
                    <a:gd name="connsiteY2" fmla="*/ 134490 h 506917"/>
                    <a:gd name="connsiteX3" fmla="*/ 244028 w 526155"/>
                    <a:gd name="connsiteY3" fmla="*/ 1140 h 506917"/>
                    <a:gd name="connsiteX4" fmla="*/ 229740 w 526155"/>
                    <a:gd name="connsiteY4" fmla="*/ 5903 h 506917"/>
                    <a:gd name="connsiteX5" fmla="*/ 1140 w 526155"/>
                    <a:gd name="connsiteY5" fmla="*/ 478343 h 506917"/>
                    <a:gd name="connsiteX6" fmla="*/ 5903 w 526155"/>
                    <a:gd name="connsiteY6" fmla="*/ 492630 h 506917"/>
                    <a:gd name="connsiteX7" fmla="*/ 34478 w 526155"/>
                    <a:gd name="connsiteY7" fmla="*/ 506918 h 506917"/>
                    <a:gd name="connsiteX8" fmla="*/ 225930 w 526155"/>
                    <a:gd name="connsiteY8" fmla="*/ 355470 h 506917"/>
                    <a:gd name="connsiteX9" fmla="*/ 445958 w 526155"/>
                    <a:gd name="connsiteY9" fmla="*/ 312608 h 506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26155" h="506917">
                      <a:moveTo>
                        <a:pt x="445958" y="312608"/>
                      </a:moveTo>
                      <a:lnTo>
                        <a:pt x="525015" y="148778"/>
                      </a:lnTo>
                      <a:cubicBezTo>
                        <a:pt x="527872" y="144015"/>
                        <a:pt x="525015" y="137348"/>
                        <a:pt x="520253" y="134490"/>
                      </a:cubicBezTo>
                      <a:lnTo>
                        <a:pt x="244028" y="1140"/>
                      </a:lnTo>
                      <a:cubicBezTo>
                        <a:pt x="239265" y="-1718"/>
                        <a:pt x="232597" y="1140"/>
                        <a:pt x="229740" y="5903"/>
                      </a:cubicBezTo>
                      <a:lnTo>
                        <a:pt x="1140" y="478343"/>
                      </a:lnTo>
                      <a:cubicBezTo>
                        <a:pt x="-1717" y="483105"/>
                        <a:pt x="1140" y="489773"/>
                        <a:pt x="5903" y="492630"/>
                      </a:cubicBezTo>
                      <a:lnTo>
                        <a:pt x="34478" y="506918"/>
                      </a:lnTo>
                      <a:cubicBezTo>
                        <a:pt x="84960" y="442148"/>
                        <a:pt x="150683" y="388808"/>
                        <a:pt x="225930" y="355470"/>
                      </a:cubicBezTo>
                      <a:cubicBezTo>
                        <a:pt x="295463" y="324990"/>
                        <a:pt x="370710" y="310703"/>
                        <a:pt x="445958" y="312608"/>
                      </a:cubicBezTo>
                      <a:close/>
                    </a:path>
                  </a:pathLst>
                </a:custGeom>
                <a:solidFill>
                  <a:srgbClr val="4CA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71" name="Graphic 1">
              <a:extLst>
                <a:ext uri="{FF2B5EF4-FFF2-40B4-BE49-F238E27FC236}">
                  <a16:creationId xmlns:a16="http://schemas.microsoft.com/office/drawing/2014/main" id="{F039D2B7-FEE7-4970-B123-6E16E3E32AB1}"/>
                </a:ext>
              </a:extLst>
            </p:cNvPr>
            <p:cNvGrpSpPr/>
            <p:nvPr/>
          </p:nvGrpSpPr>
          <p:grpSpPr>
            <a:xfrm>
              <a:off x="8638264" y="574562"/>
              <a:ext cx="860279" cy="1819877"/>
              <a:chOff x="8638264" y="574562"/>
              <a:chExt cx="860279" cy="1819877"/>
            </a:xfrm>
          </p:grpSpPr>
          <p:grpSp>
            <p:nvGrpSpPr>
              <p:cNvPr id="172" name="Graphic 1">
                <a:extLst>
                  <a:ext uri="{FF2B5EF4-FFF2-40B4-BE49-F238E27FC236}">
                    <a16:creationId xmlns:a16="http://schemas.microsoft.com/office/drawing/2014/main" id="{51970C78-04F6-42CE-B12E-12E24038BAA9}"/>
                  </a:ext>
                </a:extLst>
              </p:cNvPr>
              <p:cNvGrpSpPr/>
              <p:nvPr/>
            </p:nvGrpSpPr>
            <p:grpSpPr>
              <a:xfrm>
                <a:off x="8638264" y="574562"/>
                <a:ext cx="684413" cy="1321501"/>
                <a:chOff x="8638264" y="574562"/>
                <a:chExt cx="684413" cy="1321501"/>
              </a:xfrm>
            </p:grpSpPr>
            <p:grpSp>
              <p:nvGrpSpPr>
                <p:cNvPr id="174" name="Graphic 1">
                  <a:extLst>
                    <a:ext uri="{FF2B5EF4-FFF2-40B4-BE49-F238E27FC236}">
                      <a16:creationId xmlns:a16="http://schemas.microsoft.com/office/drawing/2014/main" id="{DB0C8357-B8F6-4D79-B1AF-9CC0BCAF3844}"/>
                    </a:ext>
                  </a:extLst>
                </p:cNvPr>
                <p:cNvGrpSpPr/>
                <p:nvPr/>
              </p:nvGrpSpPr>
              <p:grpSpPr>
                <a:xfrm>
                  <a:off x="8674296" y="1247676"/>
                  <a:ext cx="648381" cy="648387"/>
                  <a:chOff x="8674296" y="1247676"/>
                  <a:chExt cx="648381" cy="648387"/>
                </a:xfrm>
              </p:grpSpPr>
              <p:grpSp>
                <p:nvGrpSpPr>
                  <p:cNvPr id="199" name="Graphic 1">
                    <a:extLst>
                      <a:ext uri="{FF2B5EF4-FFF2-40B4-BE49-F238E27FC236}">
                        <a16:creationId xmlns:a16="http://schemas.microsoft.com/office/drawing/2014/main" id="{B605271D-DA72-4126-B516-D532BEE6B98B}"/>
                      </a:ext>
                    </a:extLst>
                  </p:cNvPr>
                  <p:cNvGrpSpPr/>
                  <p:nvPr/>
                </p:nvGrpSpPr>
                <p:grpSpPr>
                  <a:xfrm>
                    <a:off x="8674296" y="1352549"/>
                    <a:ext cx="249736" cy="543514"/>
                    <a:chOff x="8674296" y="1352549"/>
                    <a:chExt cx="249736" cy="543514"/>
                  </a:xfrm>
                </p:grpSpPr>
                <p:sp>
                  <p:nvSpPr>
                    <p:cNvPr id="203" name="Freeform: Shape 202">
                      <a:extLst>
                        <a:ext uri="{FF2B5EF4-FFF2-40B4-BE49-F238E27FC236}">
                          <a16:creationId xmlns:a16="http://schemas.microsoft.com/office/drawing/2014/main" id="{CE6FEBE3-2100-4B10-ADC2-BA0F4AA11A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97277" y="1352549"/>
                      <a:ext cx="208597" cy="306704"/>
                    </a:xfrm>
                    <a:custGeom>
                      <a:avLst/>
                      <a:gdLst>
                        <a:gd name="connsiteX0" fmla="*/ 187643 w 208597"/>
                        <a:gd name="connsiteY0" fmla="*/ 138113 h 306704"/>
                        <a:gd name="connsiteX1" fmla="*/ 70485 w 208597"/>
                        <a:gd name="connsiteY1" fmla="*/ 0 h 306704"/>
                        <a:gd name="connsiteX2" fmla="*/ 0 w 208597"/>
                        <a:gd name="connsiteY2" fmla="*/ 72390 h 306704"/>
                        <a:gd name="connsiteX3" fmla="*/ 208598 w 208597"/>
                        <a:gd name="connsiteY3" fmla="*/ 306705 h 306704"/>
                        <a:gd name="connsiteX4" fmla="*/ 187643 w 208597"/>
                        <a:gd name="connsiteY4" fmla="*/ 138113 h 306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208597" h="306704">
                          <a:moveTo>
                            <a:pt x="187643" y="138113"/>
                          </a:moveTo>
                          <a:lnTo>
                            <a:pt x="70485" y="0"/>
                          </a:lnTo>
                          <a:cubicBezTo>
                            <a:pt x="40958" y="17145"/>
                            <a:pt x="16193" y="42863"/>
                            <a:pt x="0" y="72390"/>
                          </a:cubicBezTo>
                          <a:cubicBezTo>
                            <a:pt x="39053" y="127635"/>
                            <a:pt x="110490" y="220980"/>
                            <a:pt x="208598" y="306705"/>
                          </a:cubicBezTo>
                          <a:cubicBezTo>
                            <a:pt x="202883" y="250508"/>
                            <a:pt x="196215" y="194310"/>
                            <a:pt x="187643" y="138113"/>
                          </a:cubicBezTo>
                          <a:close/>
                        </a:path>
                      </a:pathLst>
                    </a:custGeom>
                    <a:solidFill>
                      <a:srgbClr val="DD5B6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sp>
                  <p:nvSpPr>
                    <p:cNvPr id="204" name="Freeform: Shape 203">
                      <a:extLst>
                        <a:ext uri="{FF2B5EF4-FFF2-40B4-BE49-F238E27FC236}">
                          <a16:creationId xmlns:a16="http://schemas.microsoft.com/office/drawing/2014/main" id="{FE7FA950-B253-491E-B022-956A135396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74296" y="1425891"/>
                      <a:ext cx="249736" cy="470172"/>
                    </a:xfrm>
                    <a:custGeom>
                      <a:avLst/>
                      <a:gdLst>
                        <a:gd name="connsiteX0" fmla="*/ 22980 w 249736"/>
                        <a:gd name="connsiteY0" fmla="*/ 0 h 470172"/>
                        <a:gd name="connsiteX1" fmla="*/ 20123 w 249736"/>
                        <a:gd name="connsiteY1" fmla="*/ 4763 h 470172"/>
                        <a:gd name="connsiteX2" fmla="*/ 16313 w 249736"/>
                        <a:gd name="connsiteY2" fmla="*/ 187642 h 470172"/>
                        <a:gd name="connsiteX3" fmla="*/ 115373 w 249736"/>
                        <a:gd name="connsiteY3" fmla="*/ 345758 h 470172"/>
                        <a:gd name="connsiteX4" fmla="*/ 234436 w 249736"/>
                        <a:gd name="connsiteY4" fmla="*/ 467678 h 470172"/>
                        <a:gd name="connsiteX5" fmla="*/ 249676 w 249736"/>
                        <a:gd name="connsiteY5" fmla="*/ 460058 h 470172"/>
                        <a:gd name="connsiteX6" fmla="*/ 231578 w 249736"/>
                        <a:gd name="connsiteY6" fmla="*/ 233363 h 470172"/>
                        <a:gd name="connsiteX7" fmla="*/ 22980 w 249736"/>
                        <a:gd name="connsiteY7" fmla="*/ 0 h 4701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249736" h="470172">
                          <a:moveTo>
                            <a:pt x="22980" y="0"/>
                          </a:moveTo>
                          <a:cubicBezTo>
                            <a:pt x="22028" y="1905"/>
                            <a:pt x="21076" y="2858"/>
                            <a:pt x="20123" y="4763"/>
                          </a:cubicBezTo>
                          <a:cubicBezTo>
                            <a:pt x="-7499" y="60960"/>
                            <a:pt x="-4642" y="128588"/>
                            <a:pt x="16313" y="187642"/>
                          </a:cubicBezTo>
                          <a:cubicBezTo>
                            <a:pt x="37268" y="246698"/>
                            <a:pt x="75368" y="298133"/>
                            <a:pt x="115373" y="345758"/>
                          </a:cubicBezTo>
                          <a:cubicBezTo>
                            <a:pt x="152521" y="388620"/>
                            <a:pt x="191573" y="429578"/>
                            <a:pt x="234436" y="467678"/>
                          </a:cubicBezTo>
                          <a:cubicBezTo>
                            <a:pt x="240151" y="473392"/>
                            <a:pt x="250628" y="468630"/>
                            <a:pt x="249676" y="460058"/>
                          </a:cubicBezTo>
                          <a:cubicBezTo>
                            <a:pt x="245866" y="384810"/>
                            <a:pt x="239198" y="308610"/>
                            <a:pt x="231578" y="233363"/>
                          </a:cubicBezTo>
                          <a:cubicBezTo>
                            <a:pt x="133471" y="148590"/>
                            <a:pt x="62033" y="56198"/>
                            <a:pt x="22980" y="0"/>
                          </a:cubicBezTo>
                          <a:close/>
                        </a:path>
                      </a:pathLst>
                    </a:custGeom>
                    <a:solidFill>
                      <a:srgbClr val="E1777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</p:grpSp>
              <p:grpSp>
                <p:nvGrpSpPr>
                  <p:cNvPr id="200" name="Graphic 1">
                    <a:extLst>
                      <a:ext uri="{FF2B5EF4-FFF2-40B4-BE49-F238E27FC236}">
                        <a16:creationId xmlns:a16="http://schemas.microsoft.com/office/drawing/2014/main" id="{095EB54D-7609-46D1-A1ED-B5A1CD5B89CE}"/>
                      </a:ext>
                    </a:extLst>
                  </p:cNvPr>
                  <p:cNvGrpSpPr/>
                  <p:nvPr/>
                </p:nvGrpSpPr>
                <p:grpSpPr>
                  <a:xfrm>
                    <a:off x="9078277" y="1247676"/>
                    <a:ext cx="244400" cy="530651"/>
                    <a:chOff x="9078277" y="1247676"/>
                    <a:chExt cx="244400" cy="530651"/>
                  </a:xfrm>
                </p:grpSpPr>
                <p:sp>
                  <p:nvSpPr>
                    <p:cNvPr id="201" name="Freeform: Shape 200">
                      <a:extLst>
                        <a:ext uri="{FF2B5EF4-FFF2-40B4-BE49-F238E27FC236}">
                          <a16:creationId xmlns:a16="http://schemas.microsoft.com/office/drawing/2014/main" id="{F4CCE886-8045-4768-8B10-0B9E33C3B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078277" y="1247676"/>
                      <a:ext cx="114426" cy="330615"/>
                    </a:xfrm>
                    <a:custGeom>
                      <a:avLst/>
                      <a:gdLst>
                        <a:gd name="connsiteX0" fmla="*/ 0 w 114426"/>
                        <a:gd name="connsiteY0" fmla="*/ 181073 h 330615"/>
                        <a:gd name="connsiteX1" fmla="*/ 14288 w 114426"/>
                        <a:gd name="connsiteY1" fmla="*/ 1051 h 330615"/>
                        <a:gd name="connsiteX2" fmla="*/ 114300 w 114426"/>
                        <a:gd name="connsiteY2" fmla="*/ 19148 h 330615"/>
                        <a:gd name="connsiteX3" fmla="*/ 81915 w 114426"/>
                        <a:gd name="connsiteY3" fmla="*/ 330616 h 330615"/>
                        <a:gd name="connsiteX4" fmla="*/ 0 w 114426"/>
                        <a:gd name="connsiteY4" fmla="*/ 181073 h 33061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14426" h="330615">
                          <a:moveTo>
                            <a:pt x="0" y="181073"/>
                          </a:moveTo>
                          <a:lnTo>
                            <a:pt x="14288" y="1051"/>
                          </a:lnTo>
                          <a:cubicBezTo>
                            <a:pt x="48578" y="-2759"/>
                            <a:pt x="82868" y="3908"/>
                            <a:pt x="114300" y="19148"/>
                          </a:cubicBezTo>
                          <a:cubicBezTo>
                            <a:pt x="115253" y="86776"/>
                            <a:pt x="111443" y="203933"/>
                            <a:pt x="81915" y="330616"/>
                          </a:cubicBezTo>
                          <a:cubicBezTo>
                            <a:pt x="53340" y="281086"/>
                            <a:pt x="25718" y="231556"/>
                            <a:pt x="0" y="181073"/>
                          </a:cubicBezTo>
                          <a:close/>
                        </a:path>
                      </a:pathLst>
                    </a:custGeom>
                    <a:solidFill>
                      <a:srgbClr val="DD5B68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sp>
                  <p:nvSpPr>
                    <p:cNvPr id="202" name="Freeform: Shape 201">
                      <a:extLst>
                        <a:ext uri="{FF2B5EF4-FFF2-40B4-BE49-F238E27FC236}">
                          <a16:creationId xmlns:a16="http://schemas.microsoft.com/office/drawing/2014/main" id="{B5F1BFAA-DA05-4469-BA2B-8855845BFE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60192" y="1266824"/>
                      <a:ext cx="162485" cy="511503"/>
                    </a:xfrm>
                    <a:custGeom>
                      <a:avLst/>
                      <a:gdLst>
                        <a:gd name="connsiteX0" fmla="*/ 32385 w 162485"/>
                        <a:gd name="connsiteY0" fmla="*/ 0 h 511503"/>
                        <a:gd name="connsiteX1" fmla="*/ 37147 w 162485"/>
                        <a:gd name="connsiteY1" fmla="*/ 2858 h 511503"/>
                        <a:gd name="connsiteX2" fmla="*/ 147638 w 162485"/>
                        <a:gd name="connsiteY2" fmla="*/ 148590 h 511503"/>
                        <a:gd name="connsiteX3" fmla="*/ 159068 w 162485"/>
                        <a:gd name="connsiteY3" fmla="*/ 335280 h 511503"/>
                        <a:gd name="connsiteX4" fmla="*/ 134302 w 162485"/>
                        <a:gd name="connsiteY4" fmla="*/ 503872 h 511503"/>
                        <a:gd name="connsiteX5" fmla="*/ 117157 w 162485"/>
                        <a:gd name="connsiteY5" fmla="*/ 506730 h 511503"/>
                        <a:gd name="connsiteX6" fmla="*/ 0 w 162485"/>
                        <a:gd name="connsiteY6" fmla="*/ 312420 h 511503"/>
                        <a:gd name="connsiteX7" fmla="*/ 32385 w 162485"/>
                        <a:gd name="connsiteY7" fmla="*/ 0 h 5115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2485" h="511503">
                          <a:moveTo>
                            <a:pt x="32385" y="0"/>
                          </a:moveTo>
                          <a:cubicBezTo>
                            <a:pt x="34290" y="952"/>
                            <a:pt x="36195" y="1905"/>
                            <a:pt x="37147" y="2858"/>
                          </a:cubicBezTo>
                          <a:cubicBezTo>
                            <a:pt x="92393" y="32385"/>
                            <a:pt x="129540" y="88583"/>
                            <a:pt x="147638" y="148590"/>
                          </a:cubicBezTo>
                          <a:cubicBezTo>
                            <a:pt x="164782" y="208597"/>
                            <a:pt x="164782" y="272415"/>
                            <a:pt x="159068" y="335280"/>
                          </a:cubicBezTo>
                          <a:cubicBezTo>
                            <a:pt x="154305" y="391478"/>
                            <a:pt x="145732" y="448628"/>
                            <a:pt x="134302" y="503872"/>
                          </a:cubicBezTo>
                          <a:cubicBezTo>
                            <a:pt x="132397" y="512445"/>
                            <a:pt x="121920" y="514350"/>
                            <a:pt x="117157" y="506730"/>
                          </a:cubicBezTo>
                          <a:cubicBezTo>
                            <a:pt x="76200" y="442913"/>
                            <a:pt x="37147" y="378142"/>
                            <a:pt x="0" y="312420"/>
                          </a:cubicBezTo>
                          <a:cubicBezTo>
                            <a:pt x="29527" y="184785"/>
                            <a:pt x="33338" y="67628"/>
                            <a:pt x="32385" y="0"/>
                          </a:cubicBezTo>
                          <a:close/>
                        </a:path>
                      </a:pathLst>
                    </a:custGeom>
                    <a:solidFill>
                      <a:srgbClr val="E1777E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</p:grpSp>
            </p:grpSp>
            <p:grpSp>
              <p:nvGrpSpPr>
                <p:cNvPr id="175" name="Graphic 1">
                  <a:extLst>
                    <a:ext uri="{FF2B5EF4-FFF2-40B4-BE49-F238E27FC236}">
                      <a16:creationId xmlns:a16="http://schemas.microsoft.com/office/drawing/2014/main" id="{9AA8AC8D-3D3E-4B98-B96E-F9E24AE8233E}"/>
                    </a:ext>
                  </a:extLst>
                </p:cNvPr>
                <p:cNvGrpSpPr/>
                <p:nvPr/>
              </p:nvGrpSpPr>
              <p:grpSpPr>
                <a:xfrm>
                  <a:off x="8638264" y="574562"/>
                  <a:ext cx="527111" cy="1100405"/>
                  <a:chOff x="8638264" y="574562"/>
                  <a:chExt cx="527111" cy="1100405"/>
                </a:xfrm>
              </p:grpSpPr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A8813218-B343-4406-9362-86089091618D}"/>
                      </a:ext>
                    </a:extLst>
                  </p:cNvPr>
                  <p:cNvSpPr/>
                  <p:nvPr/>
                </p:nvSpPr>
                <p:spPr>
                  <a:xfrm>
                    <a:off x="8645842" y="579119"/>
                    <a:ext cx="140017" cy="230505"/>
                  </a:xfrm>
                  <a:custGeom>
                    <a:avLst/>
                    <a:gdLst>
                      <a:gd name="connsiteX0" fmla="*/ 43815 w 140017"/>
                      <a:gd name="connsiteY0" fmla="*/ 0 h 230505"/>
                      <a:gd name="connsiteX1" fmla="*/ 43815 w 140017"/>
                      <a:gd name="connsiteY1" fmla="*/ 0 h 230505"/>
                      <a:gd name="connsiteX2" fmla="*/ 43815 w 140017"/>
                      <a:gd name="connsiteY2" fmla="*/ 0 h 230505"/>
                      <a:gd name="connsiteX3" fmla="*/ 28575 w 140017"/>
                      <a:gd name="connsiteY3" fmla="*/ 40005 h 230505"/>
                      <a:gd name="connsiteX4" fmla="*/ 0 w 140017"/>
                      <a:gd name="connsiteY4" fmla="*/ 230505 h 230505"/>
                      <a:gd name="connsiteX5" fmla="*/ 140018 w 140017"/>
                      <a:gd name="connsiteY5" fmla="*/ 184785 h 230505"/>
                      <a:gd name="connsiteX6" fmla="*/ 43815 w 140017"/>
                      <a:gd name="connsiteY6" fmla="*/ 0 h 2305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0017" h="230505">
                        <a:moveTo>
                          <a:pt x="43815" y="0"/>
                        </a:moveTo>
                        <a:cubicBezTo>
                          <a:pt x="43815" y="953"/>
                          <a:pt x="43815" y="953"/>
                          <a:pt x="43815" y="0"/>
                        </a:cubicBezTo>
                        <a:cubicBezTo>
                          <a:pt x="43815" y="953"/>
                          <a:pt x="43815" y="953"/>
                          <a:pt x="43815" y="0"/>
                        </a:cubicBezTo>
                        <a:cubicBezTo>
                          <a:pt x="34290" y="12382"/>
                          <a:pt x="31432" y="26670"/>
                          <a:pt x="28575" y="40005"/>
                        </a:cubicBezTo>
                        <a:cubicBezTo>
                          <a:pt x="15240" y="102870"/>
                          <a:pt x="6668" y="166688"/>
                          <a:pt x="0" y="230505"/>
                        </a:cubicBezTo>
                        <a:lnTo>
                          <a:pt x="140018" y="184785"/>
                        </a:lnTo>
                        <a:cubicBezTo>
                          <a:pt x="111443" y="121920"/>
                          <a:pt x="79057" y="60960"/>
                          <a:pt x="43815" y="0"/>
                        </a:cubicBezTo>
                        <a:close/>
                      </a:path>
                    </a:pathLst>
                  </a:custGeom>
                  <a:solidFill>
                    <a:srgbClr val="E04B5D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+mn-ea"/>
                      <a:cs typeface="Sakkal Majalla" panose="02000000000000000000" pitchFamily="2" charset="-78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EDC2F369-1F08-47F1-85A7-8A5E49CBC8D4}"/>
                      </a:ext>
                    </a:extLst>
                  </p:cNvPr>
                  <p:cNvSpPr/>
                  <p:nvPr/>
                </p:nvSpPr>
                <p:spPr>
                  <a:xfrm>
                    <a:off x="8689657" y="574562"/>
                    <a:ext cx="183832" cy="189342"/>
                  </a:xfrm>
                  <a:custGeom>
                    <a:avLst/>
                    <a:gdLst>
                      <a:gd name="connsiteX0" fmla="*/ 183832 w 183832"/>
                      <a:gd name="connsiteY0" fmla="*/ 161720 h 189342"/>
                      <a:gd name="connsiteX1" fmla="*/ 49530 w 183832"/>
                      <a:gd name="connsiteY1" fmla="*/ 24560 h 189342"/>
                      <a:gd name="connsiteX2" fmla="*/ 14288 w 183832"/>
                      <a:gd name="connsiteY2" fmla="*/ 747 h 189342"/>
                      <a:gd name="connsiteX3" fmla="*/ 14288 w 183832"/>
                      <a:gd name="connsiteY3" fmla="*/ 747 h 189342"/>
                      <a:gd name="connsiteX4" fmla="*/ 0 w 183832"/>
                      <a:gd name="connsiteY4" fmla="*/ 4557 h 189342"/>
                      <a:gd name="connsiteX5" fmla="*/ 96203 w 183832"/>
                      <a:gd name="connsiteY5" fmla="*/ 189342 h 189342"/>
                      <a:gd name="connsiteX6" fmla="*/ 183832 w 183832"/>
                      <a:gd name="connsiteY6" fmla="*/ 161720 h 189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3832" h="189342">
                        <a:moveTo>
                          <a:pt x="183832" y="161720"/>
                        </a:moveTo>
                        <a:cubicBezTo>
                          <a:pt x="141923" y="113142"/>
                          <a:pt x="97155" y="67422"/>
                          <a:pt x="49530" y="24560"/>
                        </a:cubicBezTo>
                        <a:cubicBezTo>
                          <a:pt x="39053" y="15035"/>
                          <a:pt x="28575" y="5510"/>
                          <a:pt x="14288" y="747"/>
                        </a:cubicBezTo>
                        <a:cubicBezTo>
                          <a:pt x="14288" y="747"/>
                          <a:pt x="14288" y="747"/>
                          <a:pt x="14288" y="747"/>
                        </a:cubicBezTo>
                        <a:cubicBezTo>
                          <a:pt x="9525" y="-1158"/>
                          <a:pt x="3810" y="747"/>
                          <a:pt x="0" y="4557"/>
                        </a:cubicBezTo>
                        <a:cubicBezTo>
                          <a:pt x="34290" y="64565"/>
                          <a:pt x="66675" y="126477"/>
                          <a:pt x="96203" y="189342"/>
                        </a:cubicBezTo>
                        <a:lnTo>
                          <a:pt x="183832" y="161720"/>
                        </a:lnTo>
                        <a:close/>
                      </a:path>
                    </a:pathLst>
                  </a:custGeom>
                  <a:solidFill>
                    <a:srgbClr val="E1777E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+mn-ea"/>
                      <a:cs typeface="Sakkal Majalla" panose="02000000000000000000" pitchFamily="2" charset="-78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68D91EDE-76C0-42A1-BF45-2B65BD12FD2B}"/>
                      </a:ext>
                    </a:extLst>
                  </p:cNvPr>
                  <p:cNvSpPr/>
                  <p:nvPr/>
                </p:nvSpPr>
                <p:spPr>
                  <a:xfrm>
                    <a:off x="8638264" y="763904"/>
                    <a:ext cx="400960" cy="911063"/>
                  </a:xfrm>
                  <a:custGeom>
                    <a:avLst/>
                    <a:gdLst>
                      <a:gd name="connsiteX0" fmla="*/ 148548 w 400960"/>
                      <a:gd name="connsiteY0" fmla="*/ 0 h 911063"/>
                      <a:gd name="connsiteX1" fmla="*/ 8530 w 400960"/>
                      <a:gd name="connsiteY1" fmla="*/ 45720 h 911063"/>
                      <a:gd name="connsiteX2" fmla="*/ 12341 w 400960"/>
                      <a:gd name="connsiteY2" fmla="*/ 430530 h 911063"/>
                      <a:gd name="connsiteX3" fmla="*/ 51393 w 400960"/>
                      <a:gd name="connsiteY3" fmla="*/ 593408 h 911063"/>
                      <a:gd name="connsiteX4" fmla="*/ 133308 w 400960"/>
                      <a:gd name="connsiteY4" fmla="*/ 714375 h 911063"/>
                      <a:gd name="connsiteX5" fmla="*/ 290471 w 400960"/>
                      <a:gd name="connsiteY5" fmla="*/ 896303 h 911063"/>
                      <a:gd name="connsiteX6" fmla="*/ 337143 w 400960"/>
                      <a:gd name="connsiteY6" fmla="*/ 908685 h 911063"/>
                      <a:gd name="connsiteX7" fmla="*/ 400961 w 400960"/>
                      <a:gd name="connsiteY7" fmla="*/ 887730 h 911063"/>
                      <a:gd name="connsiteX8" fmla="*/ 314283 w 400960"/>
                      <a:gd name="connsiteY8" fmla="*/ 450533 h 911063"/>
                      <a:gd name="connsiteX9" fmla="*/ 148548 w 400960"/>
                      <a:gd name="connsiteY9" fmla="*/ 0 h 911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00960" h="911063">
                        <a:moveTo>
                          <a:pt x="148548" y="0"/>
                        </a:moveTo>
                        <a:lnTo>
                          <a:pt x="8530" y="45720"/>
                        </a:lnTo>
                        <a:cubicBezTo>
                          <a:pt x="-3852" y="173355"/>
                          <a:pt x="-2900" y="302895"/>
                          <a:pt x="12341" y="430530"/>
                        </a:cubicBezTo>
                        <a:cubicBezTo>
                          <a:pt x="19008" y="485775"/>
                          <a:pt x="28533" y="541973"/>
                          <a:pt x="51393" y="593408"/>
                        </a:cubicBezTo>
                        <a:cubicBezTo>
                          <a:pt x="71396" y="637223"/>
                          <a:pt x="101875" y="676275"/>
                          <a:pt x="133308" y="714375"/>
                        </a:cubicBezTo>
                        <a:cubicBezTo>
                          <a:pt x="183791" y="776288"/>
                          <a:pt x="236178" y="837248"/>
                          <a:pt x="290471" y="896303"/>
                        </a:cubicBezTo>
                        <a:cubicBezTo>
                          <a:pt x="301900" y="909638"/>
                          <a:pt x="320950" y="914400"/>
                          <a:pt x="337143" y="908685"/>
                        </a:cubicBezTo>
                        <a:lnTo>
                          <a:pt x="400961" y="887730"/>
                        </a:lnTo>
                        <a:cubicBezTo>
                          <a:pt x="378100" y="740093"/>
                          <a:pt x="352383" y="594360"/>
                          <a:pt x="314283" y="450533"/>
                        </a:cubicBezTo>
                        <a:cubicBezTo>
                          <a:pt x="272373" y="295275"/>
                          <a:pt x="217128" y="144780"/>
                          <a:pt x="148548" y="0"/>
                        </a:cubicBezTo>
                        <a:close/>
                      </a:path>
                    </a:pathLst>
                  </a:custGeom>
                  <a:solidFill>
                    <a:srgbClr val="E2F2F1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+mn-ea"/>
                      <a:cs typeface="Sakkal Majalla" panose="02000000000000000000" pitchFamily="2" charset="-78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260711B8-319E-488D-AB0A-A912F3D025F7}"/>
                      </a:ext>
                    </a:extLst>
                  </p:cNvPr>
                  <p:cNvSpPr/>
                  <p:nvPr/>
                </p:nvSpPr>
                <p:spPr>
                  <a:xfrm>
                    <a:off x="8786812" y="736282"/>
                    <a:ext cx="378563" cy="914400"/>
                  </a:xfrm>
                  <a:custGeom>
                    <a:avLst/>
                    <a:gdLst>
                      <a:gd name="connsiteX0" fmla="*/ 308610 w 378563"/>
                      <a:gd name="connsiteY0" fmla="*/ 314325 h 914400"/>
                      <a:gd name="connsiteX1" fmla="*/ 86677 w 378563"/>
                      <a:gd name="connsiteY1" fmla="*/ 0 h 914400"/>
                      <a:gd name="connsiteX2" fmla="*/ 0 w 378563"/>
                      <a:gd name="connsiteY2" fmla="*/ 27622 h 914400"/>
                      <a:gd name="connsiteX3" fmla="*/ 164782 w 378563"/>
                      <a:gd name="connsiteY3" fmla="*/ 477203 h 914400"/>
                      <a:gd name="connsiteX4" fmla="*/ 251460 w 378563"/>
                      <a:gd name="connsiteY4" fmla="*/ 914400 h 914400"/>
                      <a:gd name="connsiteX5" fmla="*/ 324802 w 378563"/>
                      <a:gd name="connsiteY5" fmla="*/ 890588 h 914400"/>
                      <a:gd name="connsiteX6" fmla="*/ 355282 w 378563"/>
                      <a:gd name="connsiteY6" fmla="*/ 853440 h 914400"/>
                      <a:gd name="connsiteX7" fmla="*/ 376238 w 378563"/>
                      <a:gd name="connsiteY7" fmla="*/ 614363 h 914400"/>
                      <a:gd name="connsiteX8" fmla="*/ 371475 w 378563"/>
                      <a:gd name="connsiteY8" fmla="*/ 468630 h 914400"/>
                      <a:gd name="connsiteX9" fmla="*/ 308610 w 378563"/>
                      <a:gd name="connsiteY9" fmla="*/ 314325 h 914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378563" h="914400">
                        <a:moveTo>
                          <a:pt x="308610" y="314325"/>
                        </a:moveTo>
                        <a:cubicBezTo>
                          <a:pt x="245745" y="201930"/>
                          <a:pt x="171450" y="96202"/>
                          <a:pt x="86677" y="0"/>
                        </a:cubicBezTo>
                        <a:lnTo>
                          <a:pt x="0" y="27622"/>
                        </a:lnTo>
                        <a:cubicBezTo>
                          <a:pt x="68580" y="172402"/>
                          <a:pt x="123825" y="322897"/>
                          <a:pt x="164782" y="477203"/>
                        </a:cubicBezTo>
                        <a:cubicBezTo>
                          <a:pt x="202882" y="621030"/>
                          <a:pt x="228600" y="767715"/>
                          <a:pt x="251460" y="914400"/>
                        </a:cubicBezTo>
                        <a:lnTo>
                          <a:pt x="324802" y="890588"/>
                        </a:lnTo>
                        <a:cubicBezTo>
                          <a:pt x="340995" y="884872"/>
                          <a:pt x="353377" y="870585"/>
                          <a:pt x="355282" y="853440"/>
                        </a:cubicBezTo>
                        <a:cubicBezTo>
                          <a:pt x="364807" y="774383"/>
                          <a:pt x="371475" y="694372"/>
                          <a:pt x="376238" y="614363"/>
                        </a:cubicBezTo>
                        <a:cubicBezTo>
                          <a:pt x="379095" y="565785"/>
                          <a:pt x="381000" y="516255"/>
                          <a:pt x="371475" y="468630"/>
                        </a:cubicBezTo>
                        <a:cubicBezTo>
                          <a:pt x="360998" y="414338"/>
                          <a:pt x="336232" y="363855"/>
                          <a:pt x="308610" y="314325"/>
                        </a:cubicBezTo>
                        <a:close/>
                      </a:path>
                    </a:pathLst>
                  </a:custGeom>
                  <a:solidFill>
                    <a:srgbClr val="F5F7F7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akkal Majalla" panose="02000000000000000000" pitchFamily="2" charset="-78"/>
                      <a:ea typeface="+mn-ea"/>
                      <a:cs typeface="Sakkal Majalla" panose="02000000000000000000" pitchFamily="2" charset="-78"/>
                    </a:endParaRPr>
                  </a:p>
                </p:txBody>
              </p:sp>
            </p:grpSp>
            <p:grpSp>
              <p:nvGrpSpPr>
                <p:cNvPr id="176" name="Graphic 1">
                  <a:extLst>
                    <a:ext uri="{FF2B5EF4-FFF2-40B4-BE49-F238E27FC236}">
                      <a16:creationId xmlns:a16="http://schemas.microsoft.com/office/drawing/2014/main" id="{F78F4EF4-D6CE-41AA-9387-C8E9411B0FE5}"/>
                    </a:ext>
                  </a:extLst>
                </p:cNvPr>
                <p:cNvGrpSpPr/>
                <p:nvPr/>
              </p:nvGrpSpPr>
              <p:grpSpPr>
                <a:xfrm>
                  <a:off x="8743613" y="896918"/>
                  <a:ext cx="294042" cy="563600"/>
                  <a:chOff x="8743613" y="896918"/>
                  <a:chExt cx="294042" cy="563600"/>
                </a:xfrm>
              </p:grpSpPr>
              <p:grpSp>
                <p:nvGrpSpPr>
                  <p:cNvPr id="177" name="Graphic 1">
                    <a:extLst>
                      <a:ext uri="{FF2B5EF4-FFF2-40B4-BE49-F238E27FC236}">
                        <a16:creationId xmlns:a16="http://schemas.microsoft.com/office/drawing/2014/main" id="{8F826001-9B48-4F3F-B099-ED670341F8F4}"/>
                      </a:ext>
                    </a:extLst>
                  </p:cNvPr>
                  <p:cNvGrpSpPr/>
                  <p:nvPr/>
                </p:nvGrpSpPr>
                <p:grpSpPr>
                  <a:xfrm>
                    <a:off x="8743613" y="896918"/>
                    <a:ext cx="165455" cy="165455"/>
                    <a:chOff x="8743613" y="896918"/>
                    <a:chExt cx="165455" cy="165455"/>
                  </a:xfrm>
                </p:grpSpPr>
                <p:sp>
                  <p:nvSpPr>
                    <p:cNvPr id="190" name="Freeform: Shape 189">
                      <a:extLst>
                        <a:ext uri="{FF2B5EF4-FFF2-40B4-BE49-F238E27FC236}">
                          <a16:creationId xmlns:a16="http://schemas.microsoft.com/office/drawing/2014/main" id="{6C9E6743-AE4A-4D46-8D49-D7738F55B4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43613" y="896918"/>
                      <a:ext cx="165455" cy="165455"/>
                    </a:xfrm>
                    <a:custGeom>
                      <a:avLst/>
                      <a:gdLst>
                        <a:gd name="connsiteX0" fmla="*/ 161309 w 165455"/>
                        <a:gd name="connsiteY0" fmla="*/ 57486 h 165455"/>
                        <a:gd name="connsiteX1" fmla="*/ 107969 w 165455"/>
                        <a:gd name="connsiteY1" fmla="*/ 161309 h 165455"/>
                        <a:gd name="connsiteX2" fmla="*/ 4146 w 165455"/>
                        <a:gd name="connsiteY2" fmla="*/ 107969 h 165455"/>
                        <a:gd name="connsiteX3" fmla="*/ 57486 w 165455"/>
                        <a:gd name="connsiteY3" fmla="*/ 4146 h 165455"/>
                        <a:gd name="connsiteX4" fmla="*/ 161309 w 165455"/>
                        <a:gd name="connsiteY4" fmla="*/ 57486 h 16545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455" h="165455">
                          <a:moveTo>
                            <a:pt x="161309" y="57486"/>
                          </a:moveTo>
                          <a:cubicBezTo>
                            <a:pt x="175596" y="100349"/>
                            <a:pt x="151784" y="147021"/>
                            <a:pt x="107969" y="161309"/>
                          </a:cubicBezTo>
                          <a:cubicBezTo>
                            <a:pt x="64154" y="175596"/>
                            <a:pt x="18434" y="151784"/>
                            <a:pt x="4146" y="107969"/>
                          </a:cubicBezTo>
                          <a:cubicBezTo>
                            <a:pt x="-10141" y="65106"/>
                            <a:pt x="13671" y="18434"/>
                            <a:pt x="57486" y="4146"/>
                          </a:cubicBezTo>
                          <a:cubicBezTo>
                            <a:pt x="101301" y="-10141"/>
                            <a:pt x="147021" y="13671"/>
                            <a:pt x="161309" y="5748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grpSp>
                  <p:nvGrpSpPr>
                    <p:cNvPr id="191" name="Graphic 1">
                      <a:extLst>
                        <a:ext uri="{FF2B5EF4-FFF2-40B4-BE49-F238E27FC236}">
                          <a16:creationId xmlns:a16="http://schemas.microsoft.com/office/drawing/2014/main" id="{7153D0CD-B7BA-40DE-832D-0184617759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768486" y="921645"/>
                      <a:ext cx="115709" cy="115924"/>
                      <a:chOff x="8768486" y="921645"/>
                      <a:chExt cx="115709" cy="115924"/>
                    </a:xfrm>
                  </p:grpSpPr>
                  <p:sp>
                    <p:nvSpPr>
                      <p:cNvPr id="192" name="Freeform: Shape 191">
                        <a:extLst>
                          <a:ext uri="{FF2B5EF4-FFF2-40B4-BE49-F238E27FC236}">
                            <a16:creationId xmlns:a16="http://schemas.microsoft.com/office/drawing/2014/main" id="{B837EAE2-251F-48B6-9F8F-20E2C1D6D4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83002" y="922019"/>
                        <a:ext cx="82867" cy="114300"/>
                      </a:xfrm>
                      <a:custGeom>
                        <a:avLst/>
                        <a:gdLst>
                          <a:gd name="connsiteX0" fmla="*/ 49530 w 82867"/>
                          <a:gd name="connsiteY0" fmla="*/ 0 h 114300"/>
                          <a:gd name="connsiteX1" fmla="*/ 0 w 82867"/>
                          <a:gd name="connsiteY1" fmla="*/ 96202 h 114300"/>
                          <a:gd name="connsiteX2" fmla="*/ 31433 w 82867"/>
                          <a:gd name="connsiteY2" fmla="*/ 114300 h 114300"/>
                          <a:gd name="connsiteX3" fmla="*/ 82868 w 82867"/>
                          <a:gd name="connsiteY3" fmla="*/ 14288 h 114300"/>
                          <a:gd name="connsiteX4" fmla="*/ 49530 w 82867"/>
                          <a:gd name="connsiteY4" fmla="*/ 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2867" h="114300">
                            <a:moveTo>
                              <a:pt x="49530" y="0"/>
                            </a:moveTo>
                            <a:lnTo>
                              <a:pt x="0" y="96202"/>
                            </a:lnTo>
                            <a:cubicBezTo>
                              <a:pt x="8573" y="105727"/>
                              <a:pt x="19050" y="112395"/>
                              <a:pt x="31433" y="114300"/>
                            </a:cubicBezTo>
                            <a:lnTo>
                              <a:pt x="82868" y="14288"/>
                            </a:lnTo>
                            <a:cubicBezTo>
                              <a:pt x="73343" y="6667"/>
                              <a:pt x="61913" y="952"/>
                              <a:pt x="49530" y="0"/>
                            </a:cubicBezTo>
                            <a:close/>
                          </a:path>
                        </a:pathLst>
                      </a:custGeom>
                      <a:solidFill>
                        <a:srgbClr val="D0EAE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93" name="Freeform: Shape 192">
                        <a:extLst>
                          <a:ext uri="{FF2B5EF4-FFF2-40B4-BE49-F238E27FC236}">
                            <a16:creationId xmlns:a16="http://schemas.microsoft.com/office/drawing/2014/main" id="{8D4C424F-3306-48EE-A8E9-7EC91B8C186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768486" y="921645"/>
                        <a:ext cx="64045" cy="96576"/>
                      </a:xfrm>
                      <a:custGeom>
                        <a:avLst/>
                        <a:gdLst>
                          <a:gd name="connsiteX0" fmla="*/ 40233 w 64045"/>
                          <a:gd name="connsiteY0" fmla="*/ 2279 h 96576"/>
                          <a:gd name="connsiteX1" fmla="*/ 3086 w 64045"/>
                          <a:gd name="connsiteY1" fmla="*/ 75621 h 96576"/>
                          <a:gd name="connsiteX2" fmla="*/ 14516 w 64045"/>
                          <a:gd name="connsiteY2" fmla="*/ 96576 h 96576"/>
                          <a:gd name="connsiteX3" fmla="*/ 64046 w 64045"/>
                          <a:gd name="connsiteY3" fmla="*/ 374 h 96576"/>
                          <a:gd name="connsiteX4" fmla="*/ 40233 w 64045"/>
                          <a:gd name="connsiteY4" fmla="*/ 2279 h 965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45" h="96576">
                            <a:moveTo>
                              <a:pt x="40233" y="2279"/>
                            </a:moveTo>
                            <a:cubicBezTo>
                              <a:pt x="9753" y="11804"/>
                              <a:pt x="-7392" y="45141"/>
                              <a:pt x="3086" y="75621"/>
                            </a:cubicBezTo>
                            <a:cubicBezTo>
                              <a:pt x="5944" y="83241"/>
                              <a:pt x="9753" y="89909"/>
                              <a:pt x="14516" y="96576"/>
                            </a:cubicBezTo>
                            <a:lnTo>
                              <a:pt x="64046" y="374"/>
                            </a:lnTo>
                            <a:cubicBezTo>
                              <a:pt x="55474" y="-579"/>
                              <a:pt x="47853" y="374"/>
                              <a:pt x="40233" y="2279"/>
                            </a:cubicBez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94" name="Freeform: Shape 193">
                        <a:extLst>
                          <a:ext uri="{FF2B5EF4-FFF2-40B4-BE49-F238E27FC236}">
                            <a16:creationId xmlns:a16="http://schemas.microsoft.com/office/drawing/2014/main" id="{5E508387-698B-4E77-8603-5C4C57AF6D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14435" y="936307"/>
                        <a:ext cx="69760" cy="101263"/>
                      </a:xfrm>
                      <a:custGeom>
                        <a:avLst/>
                        <a:gdLst>
                          <a:gd name="connsiteX0" fmla="*/ 0 w 69760"/>
                          <a:gd name="connsiteY0" fmla="*/ 100013 h 101263"/>
                          <a:gd name="connsiteX1" fmla="*/ 29527 w 69760"/>
                          <a:gd name="connsiteY1" fmla="*/ 98107 h 101263"/>
                          <a:gd name="connsiteX2" fmla="*/ 66675 w 69760"/>
                          <a:gd name="connsiteY2" fmla="*/ 24765 h 101263"/>
                          <a:gd name="connsiteX3" fmla="*/ 50482 w 69760"/>
                          <a:gd name="connsiteY3" fmla="*/ 0 h 101263"/>
                          <a:gd name="connsiteX4" fmla="*/ 0 w 69760"/>
                          <a:gd name="connsiteY4" fmla="*/ 100013 h 1012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9760" h="101263">
                            <a:moveTo>
                              <a:pt x="0" y="100013"/>
                            </a:moveTo>
                            <a:cubicBezTo>
                              <a:pt x="9525" y="101917"/>
                              <a:pt x="20002" y="101917"/>
                              <a:pt x="29527" y="98107"/>
                            </a:cubicBezTo>
                            <a:cubicBezTo>
                              <a:pt x="60007" y="88582"/>
                              <a:pt x="77152" y="55245"/>
                              <a:pt x="66675" y="24765"/>
                            </a:cubicBezTo>
                            <a:cubicBezTo>
                              <a:pt x="63817" y="15240"/>
                              <a:pt x="58102" y="6667"/>
                              <a:pt x="50482" y="0"/>
                            </a:cubicBezTo>
                            <a:lnTo>
                              <a:pt x="0" y="100013"/>
                            </a:ln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</p:grpSp>
              </p:grpSp>
              <p:grpSp>
                <p:nvGrpSpPr>
                  <p:cNvPr id="178" name="Graphic 1">
                    <a:extLst>
                      <a:ext uri="{FF2B5EF4-FFF2-40B4-BE49-F238E27FC236}">
                        <a16:creationId xmlns:a16="http://schemas.microsoft.com/office/drawing/2014/main" id="{0BBB00B1-143E-4066-9AEA-9FCDE4BA28F3}"/>
                      </a:ext>
                    </a:extLst>
                  </p:cNvPr>
                  <p:cNvGrpSpPr/>
                  <p:nvPr/>
                </p:nvGrpSpPr>
                <p:grpSpPr>
                  <a:xfrm>
                    <a:off x="8801276" y="1089706"/>
                    <a:ext cx="179043" cy="179043"/>
                    <a:chOff x="8801276" y="1089706"/>
                    <a:chExt cx="179043" cy="179043"/>
                  </a:xfrm>
                </p:grpSpPr>
                <p:sp>
                  <p:nvSpPr>
                    <p:cNvPr id="185" name="Freeform: Shape 184">
                      <a:extLst>
                        <a:ext uri="{FF2B5EF4-FFF2-40B4-BE49-F238E27FC236}">
                          <a16:creationId xmlns:a16="http://schemas.microsoft.com/office/drawing/2014/main" id="{9035F7D9-0A3F-45EC-86A1-958E2793F2D9}"/>
                        </a:ext>
                      </a:extLst>
                    </p:cNvPr>
                    <p:cNvSpPr/>
                    <p:nvPr/>
                  </p:nvSpPr>
                  <p:spPr>
                    <a:xfrm rot="-288408">
                      <a:off x="8807929" y="1096359"/>
                      <a:ext cx="165737" cy="165737"/>
                    </a:xfrm>
                    <a:custGeom>
                      <a:avLst/>
                      <a:gdLst>
                        <a:gd name="connsiteX0" fmla="*/ 165738 w 165737"/>
                        <a:gd name="connsiteY0" fmla="*/ 82869 h 165737"/>
                        <a:gd name="connsiteX1" fmla="*/ 82869 w 165737"/>
                        <a:gd name="connsiteY1" fmla="*/ 165738 h 165737"/>
                        <a:gd name="connsiteX2" fmla="*/ 0 w 165737"/>
                        <a:gd name="connsiteY2" fmla="*/ 82869 h 165737"/>
                        <a:gd name="connsiteX3" fmla="*/ 82869 w 165737"/>
                        <a:gd name="connsiteY3" fmla="*/ 0 h 165737"/>
                        <a:gd name="connsiteX4" fmla="*/ 165738 w 165737"/>
                        <a:gd name="connsiteY4" fmla="*/ 82869 h 1657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737" h="165737">
                          <a:moveTo>
                            <a:pt x="165738" y="82869"/>
                          </a:moveTo>
                          <a:cubicBezTo>
                            <a:pt x="165738" y="128636"/>
                            <a:pt x="128636" y="165738"/>
                            <a:pt x="82869" y="165738"/>
                          </a:cubicBezTo>
                          <a:cubicBezTo>
                            <a:pt x="37101" y="165738"/>
                            <a:pt x="0" y="128636"/>
                            <a:pt x="0" y="82869"/>
                          </a:cubicBezTo>
                          <a:cubicBezTo>
                            <a:pt x="0" y="37102"/>
                            <a:pt x="37101" y="0"/>
                            <a:pt x="82869" y="0"/>
                          </a:cubicBezTo>
                          <a:cubicBezTo>
                            <a:pt x="128636" y="0"/>
                            <a:pt x="165738" y="37102"/>
                            <a:pt x="165738" y="82869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grpSp>
                  <p:nvGrpSpPr>
                    <p:cNvPr id="186" name="Graphic 1">
                      <a:extLst>
                        <a:ext uri="{FF2B5EF4-FFF2-40B4-BE49-F238E27FC236}">
                          <a16:creationId xmlns:a16="http://schemas.microsoft.com/office/drawing/2014/main" id="{1F80B4B6-4DE2-440D-A8CC-7368FAAB85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32303" y="1120718"/>
                      <a:ext cx="116662" cy="115925"/>
                      <a:chOff x="8832303" y="1120718"/>
                      <a:chExt cx="116662" cy="115925"/>
                    </a:xfrm>
                  </p:grpSpPr>
                  <p:sp>
                    <p:nvSpPr>
                      <p:cNvPr id="187" name="Freeform: Shape 186">
                        <a:extLst>
                          <a:ext uri="{FF2B5EF4-FFF2-40B4-BE49-F238E27FC236}">
                            <a16:creationId xmlns:a16="http://schemas.microsoft.com/office/drawing/2014/main" id="{7E7C7C0F-9998-47A6-B477-B4D2C8E08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46819" y="1121091"/>
                        <a:ext cx="82867" cy="114300"/>
                      </a:xfrm>
                      <a:custGeom>
                        <a:avLst/>
                        <a:gdLst>
                          <a:gd name="connsiteX0" fmla="*/ 49530 w 82867"/>
                          <a:gd name="connsiteY0" fmla="*/ 0 h 114300"/>
                          <a:gd name="connsiteX1" fmla="*/ 0 w 82867"/>
                          <a:gd name="connsiteY1" fmla="*/ 96203 h 114300"/>
                          <a:gd name="connsiteX2" fmla="*/ 31432 w 82867"/>
                          <a:gd name="connsiteY2" fmla="*/ 114300 h 114300"/>
                          <a:gd name="connsiteX3" fmla="*/ 82868 w 82867"/>
                          <a:gd name="connsiteY3" fmla="*/ 14288 h 114300"/>
                          <a:gd name="connsiteX4" fmla="*/ 49530 w 82867"/>
                          <a:gd name="connsiteY4" fmla="*/ 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2867" h="114300">
                            <a:moveTo>
                              <a:pt x="49530" y="0"/>
                            </a:moveTo>
                            <a:lnTo>
                              <a:pt x="0" y="96203"/>
                            </a:lnTo>
                            <a:cubicBezTo>
                              <a:pt x="8573" y="105728"/>
                              <a:pt x="19050" y="112395"/>
                              <a:pt x="31432" y="114300"/>
                            </a:cubicBezTo>
                            <a:lnTo>
                              <a:pt x="82868" y="14288"/>
                            </a:lnTo>
                            <a:cubicBezTo>
                              <a:pt x="74295" y="6668"/>
                              <a:pt x="61913" y="953"/>
                              <a:pt x="49530" y="0"/>
                            </a:cubicBezTo>
                            <a:close/>
                          </a:path>
                        </a:pathLst>
                      </a:custGeom>
                      <a:solidFill>
                        <a:srgbClr val="D0EAE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88" name="Freeform: Shape 187">
                        <a:extLst>
                          <a:ext uri="{FF2B5EF4-FFF2-40B4-BE49-F238E27FC236}">
                            <a16:creationId xmlns:a16="http://schemas.microsoft.com/office/drawing/2014/main" id="{7CE00DE4-1A3D-4564-B50A-476098C602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32303" y="1120718"/>
                        <a:ext cx="64046" cy="96576"/>
                      </a:xfrm>
                      <a:custGeom>
                        <a:avLst/>
                        <a:gdLst>
                          <a:gd name="connsiteX0" fmla="*/ 40234 w 64046"/>
                          <a:gd name="connsiteY0" fmla="*/ 2279 h 96576"/>
                          <a:gd name="connsiteX1" fmla="*/ 3086 w 64046"/>
                          <a:gd name="connsiteY1" fmla="*/ 75621 h 96576"/>
                          <a:gd name="connsiteX2" fmla="*/ 14516 w 64046"/>
                          <a:gd name="connsiteY2" fmla="*/ 96576 h 96576"/>
                          <a:gd name="connsiteX3" fmla="*/ 64046 w 64046"/>
                          <a:gd name="connsiteY3" fmla="*/ 374 h 96576"/>
                          <a:gd name="connsiteX4" fmla="*/ 40234 w 64046"/>
                          <a:gd name="connsiteY4" fmla="*/ 2279 h 9657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46" h="96576">
                            <a:moveTo>
                              <a:pt x="40234" y="2279"/>
                            </a:moveTo>
                            <a:cubicBezTo>
                              <a:pt x="9754" y="11804"/>
                              <a:pt x="-7391" y="45141"/>
                              <a:pt x="3086" y="75621"/>
                            </a:cubicBezTo>
                            <a:cubicBezTo>
                              <a:pt x="5944" y="83241"/>
                              <a:pt x="9754" y="89909"/>
                              <a:pt x="14516" y="96576"/>
                            </a:cubicBezTo>
                            <a:lnTo>
                              <a:pt x="64046" y="374"/>
                            </a:lnTo>
                            <a:cubicBezTo>
                              <a:pt x="56426" y="-579"/>
                              <a:pt x="48806" y="374"/>
                              <a:pt x="40234" y="2279"/>
                            </a:cubicBez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89" name="Freeform: Shape 188">
                        <a:extLst>
                          <a:ext uri="{FF2B5EF4-FFF2-40B4-BE49-F238E27FC236}">
                            <a16:creationId xmlns:a16="http://schemas.microsoft.com/office/drawing/2014/main" id="{E726A300-87C2-4DE2-8B72-C8B604775C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79205" y="1135379"/>
                        <a:ext cx="69760" cy="101263"/>
                      </a:xfrm>
                      <a:custGeom>
                        <a:avLst/>
                        <a:gdLst>
                          <a:gd name="connsiteX0" fmla="*/ 0 w 69760"/>
                          <a:gd name="connsiteY0" fmla="*/ 100013 h 101263"/>
                          <a:gd name="connsiteX1" fmla="*/ 29527 w 69760"/>
                          <a:gd name="connsiteY1" fmla="*/ 98108 h 101263"/>
                          <a:gd name="connsiteX2" fmla="*/ 66675 w 69760"/>
                          <a:gd name="connsiteY2" fmla="*/ 24765 h 101263"/>
                          <a:gd name="connsiteX3" fmla="*/ 50482 w 69760"/>
                          <a:gd name="connsiteY3" fmla="*/ 0 h 101263"/>
                          <a:gd name="connsiteX4" fmla="*/ 0 w 69760"/>
                          <a:gd name="connsiteY4" fmla="*/ 100013 h 1012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9760" h="101263">
                            <a:moveTo>
                              <a:pt x="0" y="100013"/>
                            </a:moveTo>
                            <a:cubicBezTo>
                              <a:pt x="9525" y="101918"/>
                              <a:pt x="20002" y="101918"/>
                              <a:pt x="29527" y="98108"/>
                            </a:cubicBezTo>
                            <a:cubicBezTo>
                              <a:pt x="60007" y="88583"/>
                              <a:pt x="77152" y="55245"/>
                              <a:pt x="66675" y="24765"/>
                            </a:cubicBezTo>
                            <a:cubicBezTo>
                              <a:pt x="63818" y="15240"/>
                              <a:pt x="58102" y="6668"/>
                              <a:pt x="50482" y="0"/>
                            </a:cubicBezTo>
                            <a:lnTo>
                              <a:pt x="0" y="100013"/>
                            </a:ln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</p:grpSp>
              </p:grpSp>
              <p:grpSp>
                <p:nvGrpSpPr>
                  <p:cNvPr id="179" name="Graphic 1">
                    <a:extLst>
                      <a:ext uri="{FF2B5EF4-FFF2-40B4-BE49-F238E27FC236}">
                        <a16:creationId xmlns:a16="http://schemas.microsoft.com/office/drawing/2014/main" id="{BF09C4A3-86D5-41A8-8BDF-FB37A33CC77D}"/>
                      </a:ext>
                    </a:extLst>
                  </p:cNvPr>
                  <p:cNvGrpSpPr/>
                  <p:nvPr/>
                </p:nvGrpSpPr>
                <p:grpSpPr>
                  <a:xfrm>
                    <a:off x="8872201" y="1295507"/>
                    <a:ext cx="165455" cy="165011"/>
                    <a:chOff x="8872201" y="1295507"/>
                    <a:chExt cx="165455" cy="165011"/>
                  </a:xfrm>
                </p:grpSpPr>
                <p:sp>
                  <p:nvSpPr>
                    <p:cNvPr id="180" name="Freeform: Shape 179">
                      <a:extLst>
                        <a:ext uri="{FF2B5EF4-FFF2-40B4-BE49-F238E27FC236}">
                          <a16:creationId xmlns:a16="http://schemas.microsoft.com/office/drawing/2014/main" id="{51231549-3894-492C-A059-64580DF095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72201" y="1295507"/>
                      <a:ext cx="165455" cy="165011"/>
                    </a:xfrm>
                    <a:custGeom>
                      <a:avLst/>
                      <a:gdLst>
                        <a:gd name="connsiteX0" fmla="*/ 161309 w 165455"/>
                        <a:gd name="connsiteY0" fmla="*/ 57042 h 165011"/>
                        <a:gd name="connsiteX1" fmla="*/ 107969 w 165455"/>
                        <a:gd name="connsiteY1" fmla="*/ 160865 h 165011"/>
                        <a:gd name="connsiteX2" fmla="*/ 4146 w 165455"/>
                        <a:gd name="connsiteY2" fmla="*/ 107525 h 165011"/>
                        <a:gd name="connsiteX3" fmla="*/ 57486 w 165455"/>
                        <a:gd name="connsiteY3" fmla="*/ 3702 h 165011"/>
                        <a:gd name="connsiteX4" fmla="*/ 161309 w 165455"/>
                        <a:gd name="connsiteY4" fmla="*/ 57042 h 1650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65455" h="165011">
                          <a:moveTo>
                            <a:pt x="161309" y="57042"/>
                          </a:moveTo>
                          <a:cubicBezTo>
                            <a:pt x="175596" y="99905"/>
                            <a:pt x="151784" y="146577"/>
                            <a:pt x="107969" y="160865"/>
                          </a:cubicBezTo>
                          <a:cubicBezTo>
                            <a:pt x="65106" y="175152"/>
                            <a:pt x="18434" y="151340"/>
                            <a:pt x="4146" y="107525"/>
                          </a:cubicBezTo>
                          <a:cubicBezTo>
                            <a:pt x="-10141" y="64662"/>
                            <a:pt x="13671" y="17990"/>
                            <a:pt x="57486" y="3702"/>
                          </a:cubicBezTo>
                          <a:cubicBezTo>
                            <a:pt x="101301" y="-9633"/>
                            <a:pt x="147021" y="14180"/>
                            <a:pt x="161309" y="57042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p:txBody>
                </p:sp>
                <p:grpSp>
                  <p:nvGrpSpPr>
                    <p:cNvPr id="181" name="Graphic 1">
                      <a:extLst>
                        <a:ext uri="{FF2B5EF4-FFF2-40B4-BE49-F238E27FC236}">
                          <a16:creationId xmlns:a16="http://schemas.microsoft.com/office/drawing/2014/main" id="{A614CA67-8023-4475-831B-7DD8669D0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897073" y="1320125"/>
                      <a:ext cx="115709" cy="115589"/>
                      <a:chOff x="8897073" y="1320125"/>
                      <a:chExt cx="115709" cy="115589"/>
                    </a:xfrm>
                  </p:grpSpPr>
                  <p:sp>
                    <p:nvSpPr>
                      <p:cNvPr id="182" name="Freeform: Shape 181">
                        <a:extLst>
                          <a:ext uri="{FF2B5EF4-FFF2-40B4-BE49-F238E27FC236}">
                            <a16:creationId xmlns:a16="http://schemas.microsoft.com/office/drawing/2014/main" id="{4339D343-7A44-4500-BF4B-024BC6D279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11589" y="1320164"/>
                        <a:ext cx="82867" cy="114300"/>
                      </a:xfrm>
                      <a:custGeom>
                        <a:avLst/>
                        <a:gdLst>
                          <a:gd name="connsiteX0" fmla="*/ 49530 w 82867"/>
                          <a:gd name="connsiteY0" fmla="*/ 0 h 114300"/>
                          <a:gd name="connsiteX1" fmla="*/ 0 w 82867"/>
                          <a:gd name="connsiteY1" fmla="*/ 96202 h 114300"/>
                          <a:gd name="connsiteX2" fmla="*/ 31433 w 82867"/>
                          <a:gd name="connsiteY2" fmla="*/ 114300 h 114300"/>
                          <a:gd name="connsiteX3" fmla="*/ 82868 w 82867"/>
                          <a:gd name="connsiteY3" fmla="*/ 14288 h 114300"/>
                          <a:gd name="connsiteX4" fmla="*/ 49530 w 82867"/>
                          <a:gd name="connsiteY4" fmla="*/ 0 h 1143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82867" h="114300">
                            <a:moveTo>
                              <a:pt x="49530" y="0"/>
                            </a:moveTo>
                            <a:lnTo>
                              <a:pt x="0" y="96202"/>
                            </a:lnTo>
                            <a:cubicBezTo>
                              <a:pt x="8573" y="105727"/>
                              <a:pt x="19050" y="112395"/>
                              <a:pt x="31433" y="114300"/>
                            </a:cubicBezTo>
                            <a:lnTo>
                              <a:pt x="82868" y="14288"/>
                            </a:lnTo>
                            <a:cubicBezTo>
                              <a:pt x="73343" y="6667"/>
                              <a:pt x="61913" y="952"/>
                              <a:pt x="49530" y="0"/>
                            </a:cubicBezTo>
                            <a:close/>
                          </a:path>
                        </a:pathLst>
                      </a:custGeom>
                      <a:solidFill>
                        <a:srgbClr val="D0EAE9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83" name="Freeform: Shape 182">
                        <a:extLst>
                          <a:ext uri="{FF2B5EF4-FFF2-40B4-BE49-F238E27FC236}">
                            <a16:creationId xmlns:a16="http://schemas.microsoft.com/office/drawing/2014/main" id="{E435D0D6-B526-4AE1-9768-BCAF03FBCF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97073" y="1320125"/>
                        <a:ext cx="64045" cy="97193"/>
                      </a:xfrm>
                      <a:custGeom>
                        <a:avLst/>
                        <a:gdLst>
                          <a:gd name="connsiteX0" fmla="*/ 40233 w 64045"/>
                          <a:gd name="connsiteY0" fmla="*/ 2896 h 97193"/>
                          <a:gd name="connsiteX1" fmla="*/ 3086 w 64045"/>
                          <a:gd name="connsiteY1" fmla="*/ 76239 h 97193"/>
                          <a:gd name="connsiteX2" fmla="*/ 14516 w 64045"/>
                          <a:gd name="connsiteY2" fmla="*/ 97194 h 97193"/>
                          <a:gd name="connsiteX3" fmla="*/ 64046 w 64045"/>
                          <a:gd name="connsiteY3" fmla="*/ 991 h 97193"/>
                          <a:gd name="connsiteX4" fmla="*/ 40233 w 64045"/>
                          <a:gd name="connsiteY4" fmla="*/ 2896 h 971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4045" h="97193">
                            <a:moveTo>
                              <a:pt x="40233" y="2896"/>
                            </a:moveTo>
                            <a:cubicBezTo>
                              <a:pt x="9753" y="12421"/>
                              <a:pt x="-7392" y="45759"/>
                              <a:pt x="3086" y="76239"/>
                            </a:cubicBezTo>
                            <a:cubicBezTo>
                              <a:pt x="5944" y="83859"/>
                              <a:pt x="9753" y="90526"/>
                              <a:pt x="14516" y="97194"/>
                            </a:cubicBezTo>
                            <a:lnTo>
                              <a:pt x="64046" y="991"/>
                            </a:lnTo>
                            <a:cubicBezTo>
                              <a:pt x="56426" y="-914"/>
                              <a:pt x="47853" y="39"/>
                              <a:pt x="40233" y="2896"/>
                            </a:cubicBez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  <p:sp>
                    <p:nvSpPr>
                      <p:cNvPr id="184" name="Freeform: Shape 183">
                        <a:extLst>
                          <a:ext uri="{FF2B5EF4-FFF2-40B4-BE49-F238E27FC236}">
                            <a16:creationId xmlns:a16="http://schemas.microsoft.com/office/drawing/2014/main" id="{B8F588B7-91DC-4DAA-A1F9-B64BB742A07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943022" y="1334452"/>
                        <a:ext cx="69760" cy="101263"/>
                      </a:xfrm>
                      <a:custGeom>
                        <a:avLst/>
                        <a:gdLst>
                          <a:gd name="connsiteX0" fmla="*/ 0 w 69760"/>
                          <a:gd name="connsiteY0" fmla="*/ 100013 h 101263"/>
                          <a:gd name="connsiteX1" fmla="*/ 29527 w 69760"/>
                          <a:gd name="connsiteY1" fmla="*/ 98107 h 101263"/>
                          <a:gd name="connsiteX2" fmla="*/ 66675 w 69760"/>
                          <a:gd name="connsiteY2" fmla="*/ 24765 h 101263"/>
                          <a:gd name="connsiteX3" fmla="*/ 50482 w 69760"/>
                          <a:gd name="connsiteY3" fmla="*/ 0 h 101263"/>
                          <a:gd name="connsiteX4" fmla="*/ 0 w 69760"/>
                          <a:gd name="connsiteY4" fmla="*/ 100013 h 10126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9760" h="101263">
                            <a:moveTo>
                              <a:pt x="0" y="100013"/>
                            </a:moveTo>
                            <a:cubicBezTo>
                              <a:pt x="9525" y="101917"/>
                              <a:pt x="20002" y="101917"/>
                              <a:pt x="29527" y="98107"/>
                            </a:cubicBezTo>
                            <a:cubicBezTo>
                              <a:pt x="60007" y="88582"/>
                              <a:pt x="77152" y="55245"/>
                              <a:pt x="66675" y="24765"/>
                            </a:cubicBezTo>
                            <a:cubicBezTo>
                              <a:pt x="63817" y="15240"/>
                              <a:pt x="58102" y="6667"/>
                              <a:pt x="50482" y="0"/>
                            </a:cubicBezTo>
                            <a:lnTo>
                              <a:pt x="0" y="100013"/>
                            </a:lnTo>
                            <a:close/>
                          </a:path>
                        </a:pathLst>
                      </a:custGeom>
                      <a:solidFill>
                        <a:srgbClr val="BCDDDD"/>
                      </a:solidFill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3A0C745-B726-4E53-A990-53A674682B94}"/>
                  </a:ext>
                </a:extLst>
              </p:cNvPr>
              <p:cNvSpPr/>
              <p:nvPr/>
            </p:nvSpPr>
            <p:spPr>
              <a:xfrm>
                <a:off x="8850380" y="1747938"/>
                <a:ext cx="648163" cy="646501"/>
              </a:xfrm>
              <a:custGeom>
                <a:avLst/>
                <a:gdLst>
                  <a:gd name="connsiteX0" fmla="*/ 647950 w 648163"/>
                  <a:gd name="connsiteY0" fmla="*/ 531394 h 646501"/>
                  <a:gd name="connsiteX1" fmla="*/ 469832 w 648163"/>
                  <a:gd name="connsiteY1" fmla="*/ 388519 h 646501"/>
                  <a:gd name="connsiteX2" fmla="*/ 440305 w 648163"/>
                  <a:gd name="connsiteY2" fmla="*/ 386614 h 646501"/>
                  <a:gd name="connsiteX3" fmla="*/ 389822 w 648163"/>
                  <a:gd name="connsiteY3" fmla="*/ 286601 h 646501"/>
                  <a:gd name="connsiteX4" fmla="*/ 323147 w 648163"/>
                  <a:gd name="connsiteY4" fmla="*/ 227546 h 646501"/>
                  <a:gd name="connsiteX5" fmla="*/ 285047 w 648163"/>
                  <a:gd name="connsiteY5" fmla="*/ 39903 h 646501"/>
                  <a:gd name="connsiteX6" fmla="*/ 250757 w 648163"/>
                  <a:gd name="connsiteY6" fmla="*/ 1803 h 646501"/>
                  <a:gd name="connsiteX7" fmla="*/ 242185 w 648163"/>
                  <a:gd name="connsiteY7" fmla="*/ 1803 h 646501"/>
                  <a:gd name="connsiteX8" fmla="*/ 242185 w 648163"/>
                  <a:gd name="connsiteY8" fmla="*/ 11328 h 646501"/>
                  <a:gd name="connsiteX9" fmla="*/ 305050 w 648163"/>
                  <a:gd name="connsiteY9" fmla="*/ 195161 h 646501"/>
                  <a:gd name="connsiteX10" fmla="*/ 301240 w 648163"/>
                  <a:gd name="connsiteY10" fmla="*/ 216116 h 646501"/>
                  <a:gd name="connsiteX11" fmla="*/ 180272 w 648163"/>
                  <a:gd name="connsiteY11" fmla="*/ 184683 h 646501"/>
                  <a:gd name="connsiteX12" fmla="*/ 59305 w 648163"/>
                  <a:gd name="connsiteY12" fmla="*/ 215164 h 646501"/>
                  <a:gd name="connsiteX13" fmla="*/ 250 w 648163"/>
                  <a:gd name="connsiteY13" fmla="*/ 302794 h 646501"/>
                  <a:gd name="connsiteX14" fmla="*/ 51685 w 648163"/>
                  <a:gd name="connsiteY14" fmla="*/ 395186 h 646501"/>
                  <a:gd name="connsiteX15" fmla="*/ 168843 w 648163"/>
                  <a:gd name="connsiteY15" fmla="*/ 403758 h 646501"/>
                  <a:gd name="connsiteX16" fmla="*/ 311718 w 648163"/>
                  <a:gd name="connsiteY16" fmla="*/ 265646 h 646501"/>
                  <a:gd name="connsiteX17" fmla="*/ 327910 w 648163"/>
                  <a:gd name="connsiteY17" fmla="*/ 278028 h 646501"/>
                  <a:gd name="connsiteX18" fmla="*/ 401252 w 648163"/>
                  <a:gd name="connsiteY18" fmla="*/ 388519 h 646501"/>
                  <a:gd name="connsiteX19" fmla="*/ 347913 w 648163"/>
                  <a:gd name="connsiteY19" fmla="*/ 397091 h 646501"/>
                  <a:gd name="connsiteX20" fmla="*/ 241232 w 648163"/>
                  <a:gd name="connsiteY20" fmla="*/ 457099 h 646501"/>
                  <a:gd name="connsiteX21" fmla="*/ 210752 w 648163"/>
                  <a:gd name="connsiteY21" fmla="*/ 563778 h 646501"/>
                  <a:gd name="connsiteX22" fmla="*/ 277427 w 648163"/>
                  <a:gd name="connsiteY22" fmla="*/ 641883 h 646501"/>
                  <a:gd name="connsiteX23" fmla="*/ 386965 w 648163"/>
                  <a:gd name="connsiteY23" fmla="*/ 618071 h 646501"/>
                  <a:gd name="connsiteX24" fmla="*/ 445068 w 648163"/>
                  <a:gd name="connsiteY24" fmla="*/ 519011 h 646501"/>
                  <a:gd name="connsiteX25" fmla="*/ 446972 w 648163"/>
                  <a:gd name="connsiteY25" fmla="*/ 412331 h 646501"/>
                  <a:gd name="connsiteX26" fmla="*/ 450782 w 648163"/>
                  <a:gd name="connsiteY26" fmla="*/ 412331 h 646501"/>
                  <a:gd name="connsiteX27" fmla="*/ 617470 w 648163"/>
                  <a:gd name="connsiteY27" fmla="*/ 495199 h 646501"/>
                  <a:gd name="connsiteX28" fmla="*/ 636520 w 648163"/>
                  <a:gd name="connsiteY28" fmla="*/ 536156 h 646501"/>
                  <a:gd name="connsiteX29" fmla="*/ 647950 w 648163"/>
                  <a:gd name="connsiteY29" fmla="*/ 531394 h 646501"/>
                  <a:gd name="connsiteX30" fmla="*/ 412682 w 648163"/>
                  <a:gd name="connsiteY30" fmla="*/ 444716 h 646501"/>
                  <a:gd name="connsiteX31" fmla="*/ 326005 w 648163"/>
                  <a:gd name="connsiteY31" fmla="*/ 608546 h 646501"/>
                  <a:gd name="connsiteX32" fmla="*/ 246947 w 648163"/>
                  <a:gd name="connsiteY32" fmla="*/ 568541 h 646501"/>
                  <a:gd name="connsiteX33" fmla="*/ 265045 w 648163"/>
                  <a:gd name="connsiteY33" fmla="*/ 476149 h 646501"/>
                  <a:gd name="connsiteX34" fmla="*/ 348865 w 648163"/>
                  <a:gd name="connsiteY34" fmla="*/ 425666 h 646501"/>
                  <a:gd name="connsiteX35" fmla="*/ 407920 w 648163"/>
                  <a:gd name="connsiteY35" fmla="*/ 414236 h 646501"/>
                  <a:gd name="connsiteX36" fmla="*/ 412682 w 648163"/>
                  <a:gd name="connsiteY36" fmla="*/ 444716 h 646501"/>
                  <a:gd name="connsiteX37" fmla="*/ 205990 w 648163"/>
                  <a:gd name="connsiteY37" fmla="*/ 351371 h 646501"/>
                  <a:gd name="connsiteX38" fmla="*/ 115502 w 648163"/>
                  <a:gd name="connsiteY38" fmla="*/ 378994 h 646501"/>
                  <a:gd name="connsiteX39" fmla="*/ 40255 w 648163"/>
                  <a:gd name="connsiteY39" fmla="*/ 329464 h 646501"/>
                  <a:gd name="connsiteX40" fmla="*/ 74545 w 648163"/>
                  <a:gd name="connsiteY40" fmla="*/ 247548 h 646501"/>
                  <a:gd name="connsiteX41" fmla="*/ 165985 w 648163"/>
                  <a:gd name="connsiteY41" fmla="*/ 219926 h 646501"/>
                  <a:gd name="connsiteX42" fmla="*/ 289810 w 648163"/>
                  <a:gd name="connsiteY42" fmla="*/ 250406 h 646501"/>
                  <a:gd name="connsiteX43" fmla="*/ 205990 w 648163"/>
                  <a:gd name="connsiteY43" fmla="*/ 351371 h 646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48163" h="646501">
                    <a:moveTo>
                      <a:pt x="647950" y="531394"/>
                    </a:moveTo>
                    <a:cubicBezTo>
                      <a:pt x="627947" y="449478"/>
                      <a:pt x="550795" y="398996"/>
                      <a:pt x="469832" y="388519"/>
                    </a:cubicBezTo>
                    <a:cubicBezTo>
                      <a:pt x="460307" y="387566"/>
                      <a:pt x="449830" y="386614"/>
                      <a:pt x="440305" y="386614"/>
                    </a:cubicBezTo>
                    <a:cubicBezTo>
                      <a:pt x="430780" y="350419"/>
                      <a:pt x="413635" y="315176"/>
                      <a:pt x="389822" y="286601"/>
                    </a:cubicBezTo>
                    <a:cubicBezTo>
                      <a:pt x="370772" y="262789"/>
                      <a:pt x="348865" y="242786"/>
                      <a:pt x="323147" y="227546"/>
                    </a:cubicBezTo>
                    <a:cubicBezTo>
                      <a:pt x="337435" y="163728"/>
                      <a:pt x="322195" y="93244"/>
                      <a:pt x="285047" y="39903"/>
                    </a:cubicBezTo>
                    <a:cubicBezTo>
                      <a:pt x="275522" y="25616"/>
                      <a:pt x="264093" y="13233"/>
                      <a:pt x="250757" y="1803"/>
                    </a:cubicBezTo>
                    <a:cubicBezTo>
                      <a:pt x="247900" y="-1054"/>
                      <a:pt x="244090" y="-102"/>
                      <a:pt x="242185" y="1803"/>
                    </a:cubicBezTo>
                    <a:cubicBezTo>
                      <a:pt x="239327" y="3708"/>
                      <a:pt x="239327" y="8471"/>
                      <a:pt x="242185" y="11328"/>
                    </a:cubicBezTo>
                    <a:cubicBezTo>
                      <a:pt x="288857" y="59906"/>
                      <a:pt x="313622" y="128486"/>
                      <a:pt x="305050" y="195161"/>
                    </a:cubicBezTo>
                    <a:cubicBezTo>
                      <a:pt x="304097" y="201828"/>
                      <a:pt x="303145" y="209448"/>
                      <a:pt x="301240" y="216116"/>
                    </a:cubicBezTo>
                    <a:cubicBezTo>
                      <a:pt x="264093" y="197066"/>
                      <a:pt x="222182" y="186589"/>
                      <a:pt x="180272" y="184683"/>
                    </a:cubicBezTo>
                    <a:cubicBezTo>
                      <a:pt x="137410" y="183731"/>
                      <a:pt x="95500" y="192303"/>
                      <a:pt x="59305" y="215164"/>
                    </a:cubicBezTo>
                    <a:cubicBezTo>
                      <a:pt x="28825" y="235166"/>
                      <a:pt x="3107" y="265646"/>
                      <a:pt x="250" y="302794"/>
                    </a:cubicBezTo>
                    <a:cubicBezTo>
                      <a:pt x="-2607" y="340894"/>
                      <a:pt x="19300" y="376136"/>
                      <a:pt x="51685" y="395186"/>
                    </a:cubicBezTo>
                    <a:cubicBezTo>
                      <a:pt x="86927" y="417094"/>
                      <a:pt x="130743" y="417094"/>
                      <a:pt x="168843" y="403758"/>
                    </a:cubicBezTo>
                    <a:cubicBezTo>
                      <a:pt x="233613" y="381851"/>
                      <a:pt x="286000" y="328511"/>
                      <a:pt x="311718" y="265646"/>
                    </a:cubicBezTo>
                    <a:cubicBezTo>
                      <a:pt x="317432" y="269456"/>
                      <a:pt x="322195" y="273266"/>
                      <a:pt x="327910" y="278028"/>
                    </a:cubicBezTo>
                    <a:cubicBezTo>
                      <a:pt x="362200" y="306603"/>
                      <a:pt x="386965" y="345656"/>
                      <a:pt x="401252" y="388519"/>
                    </a:cubicBezTo>
                    <a:cubicBezTo>
                      <a:pt x="383155" y="390424"/>
                      <a:pt x="365057" y="393281"/>
                      <a:pt x="347913" y="397091"/>
                    </a:cubicBezTo>
                    <a:cubicBezTo>
                      <a:pt x="307907" y="407569"/>
                      <a:pt x="268855" y="425666"/>
                      <a:pt x="241232" y="457099"/>
                    </a:cubicBezTo>
                    <a:cubicBezTo>
                      <a:pt x="216468" y="486626"/>
                      <a:pt x="204085" y="525678"/>
                      <a:pt x="210752" y="563778"/>
                    </a:cubicBezTo>
                    <a:cubicBezTo>
                      <a:pt x="217420" y="600926"/>
                      <a:pt x="241232" y="631406"/>
                      <a:pt x="277427" y="641883"/>
                    </a:cubicBezTo>
                    <a:cubicBezTo>
                      <a:pt x="314575" y="653314"/>
                      <a:pt x="356485" y="642836"/>
                      <a:pt x="386965" y="618071"/>
                    </a:cubicBezTo>
                    <a:cubicBezTo>
                      <a:pt x="417445" y="593306"/>
                      <a:pt x="435543" y="556158"/>
                      <a:pt x="445068" y="519011"/>
                    </a:cubicBezTo>
                    <a:cubicBezTo>
                      <a:pt x="453640" y="483769"/>
                      <a:pt x="453640" y="447574"/>
                      <a:pt x="446972" y="412331"/>
                    </a:cubicBezTo>
                    <a:cubicBezTo>
                      <a:pt x="447925" y="412331"/>
                      <a:pt x="449830" y="412331"/>
                      <a:pt x="450782" y="412331"/>
                    </a:cubicBezTo>
                    <a:cubicBezTo>
                      <a:pt x="515552" y="414236"/>
                      <a:pt x="580322" y="439953"/>
                      <a:pt x="617470" y="495199"/>
                    </a:cubicBezTo>
                    <a:cubicBezTo>
                      <a:pt x="626043" y="507581"/>
                      <a:pt x="631757" y="520916"/>
                      <a:pt x="636520" y="536156"/>
                    </a:cubicBezTo>
                    <a:cubicBezTo>
                      <a:pt x="638425" y="543776"/>
                      <a:pt x="649855" y="539966"/>
                      <a:pt x="647950" y="531394"/>
                    </a:cubicBezTo>
                    <a:close/>
                    <a:moveTo>
                      <a:pt x="412682" y="444716"/>
                    </a:moveTo>
                    <a:cubicBezTo>
                      <a:pt x="417445" y="506628"/>
                      <a:pt x="396490" y="592353"/>
                      <a:pt x="326005" y="608546"/>
                    </a:cubicBezTo>
                    <a:cubicBezTo>
                      <a:pt x="292668" y="616166"/>
                      <a:pt x="258377" y="601878"/>
                      <a:pt x="246947" y="568541"/>
                    </a:cubicBezTo>
                    <a:cubicBezTo>
                      <a:pt x="235518" y="537108"/>
                      <a:pt x="244090" y="500914"/>
                      <a:pt x="265045" y="476149"/>
                    </a:cubicBezTo>
                    <a:cubicBezTo>
                      <a:pt x="286952" y="450431"/>
                      <a:pt x="317432" y="435191"/>
                      <a:pt x="348865" y="425666"/>
                    </a:cubicBezTo>
                    <a:cubicBezTo>
                      <a:pt x="367915" y="419951"/>
                      <a:pt x="387918" y="416141"/>
                      <a:pt x="407920" y="414236"/>
                    </a:cubicBezTo>
                    <a:cubicBezTo>
                      <a:pt x="409825" y="423761"/>
                      <a:pt x="411730" y="434239"/>
                      <a:pt x="412682" y="444716"/>
                    </a:cubicBezTo>
                    <a:close/>
                    <a:moveTo>
                      <a:pt x="205990" y="351371"/>
                    </a:moveTo>
                    <a:cubicBezTo>
                      <a:pt x="179320" y="368516"/>
                      <a:pt x="147888" y="380899"/>
                      <a:pt x="115502" y="378994"/>
                    </a:cubicBezTo>
                    <a:cubicBezTo>
                      <a:pt x="84070" y="378041"/>
                      <a:pt x="51685" y="359944"/>
                      <a:pt x="40255" y="329464"/>
                    </a:cubicBezTo>
                    <a:cubicBezTo>
                      <a:pt x="27872" y="297078"/>
                      <a:pt x="47875" y="265646"/>
                      <a:pt x="74545" y="247548"/>
                    </a:cubicBezTo>
                    <a:cubicBezTo>
                      <a:pt x="101215" y="228498"/>
                      <a:pt x="133600" y="220878"/>
                      <a:pt x="165985" y="219926"/>
                    </a:cubicBezTo>
                    <a:cubicBezTo>
                      <a:pt x="208847" y="218973"/>
                      <a:pt x="252663" y="229451"/>
                      <a:pt x="289810" y="250406"/>
                    </a:cubicBezTo>
                    <a:cubicBezTo>
                      <a:pt x="271713" y="291364"/>
                      <a:pt x="243138" y="327558"/>
                      <a:pt x="205990" y="351371"/>
                    </a:cubicBezTo>
                    <a:close/>
                  </a:path>
                </a:pathLst>
              </a:custGeom>
              <a:solidFill>
                <a:srgbClr val="EFE86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</p:grpSp>
      </p:grpSp>
      <p:grpSp>
        <p:nvGrpSpPr>
          <p:cNvPr id="211" name="Graphic 1">
            <a:extLst>
              <a:ext uri="{FF2B5EF4-FFF2-40B4-BE49-F238E27FC236}">
                <a16:creationId xmlns:a16="http://schemas.microsoft.com/office/drawing/2014/main" id="{971E1F37-43D7-4F08-8E08-CAC83DB78596}"/>
              </a:ext>
            </a:extLst>
          </p:cNvPr>
          <p:cNvGrpSpPr/>
          <p:nvPr/>
        </p:nvGrpSpPr>
        <p:grpSpPr>
          <a:xfrm>
            <a:off x="2984657" y="1035197"/>
            <a:ext cx="6369759" cy="2727904"/>
            <a:chOff x="4131231" y="1370974"/>
            <a:chExt cx="3945974" cy="1373088"/>
          </a:xfrm>
        </p:grpSpPr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52601C6B-3205-45E6-8F2C-9F687DDB4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31231" y="1373623"/>
              <a:ext cx="3945974" cy="1370439"/>
            </a:xfrm>
            <a:custGeom>
              <a:avLst/>
              <a:gdLst>
                <a:gd name="connsiteX0" fmla="*/ -246 w 3945974"/>
                <a:gd name="connsiteY0" fmla="*/ -63 h 1370439"/>
                <a:gd name="connsiteX1" fmla="*/ 3945729 w 3945974"/>
                <a:gd name="connsiteY1" fmla="*/ -63 h 1370439"/>
                <a:gd name="connsiteX2" fmla="*/ 3945729 w 3945974"/>
                <a:gd name="connsiteY2" fmla="*/ 1370376 h 1370439"/>
                <a:gd name="connsiteX3" fmla="*/ -246 w 3945974"/>
                <a:gd name="connsiteY3" fmla="*/ 1370376 h 1370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45974" h="1370439">
                  <a:moveTo>
                    <a:pt x="-246" y="-63"/>
                  </a:moveTo>
                  <a:lnTo>
                    <a:pt x="3945729" y="-63"/>
                  </a:lnTo>
                  <a:lnTo>
                    <a:pt x="3945729" y="1370376"/>
                  </a:lnTo>
                  <a:lnTo>
                    <a:pt x="-246" y="1370376"/>
                  </a:lnTo>
                  <a:close/>
                </a:path>
              </a:pathLst>
            </a:custGeom>
          </p:spPr>
        </p:pic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BDEAFED6-E59A-497A-8F82-12E91A889C8A}"/>
                </a:ext>
              </a:extLst>
            </p:cNvPr>
            <p:cNvSpPr/>
            <p:nvPr/>
          </p:nvSpPr>
          <p:spPr>
            <a:xfrm>
              <a:off x="4391964" y="1482262"/>
              <a:ext cx="3390326" cy="659782"/>
            </a:xfrm>
            <a:custGeom>
              <a:avLst/>
              <a:gdLst>
                <a:gd name="connsiteX0" fmla="*/ 0 w 3390326"/>
                <a:gd name="connsiteY0" fmla="*/ 75517 h 659782"/>
                <a:gd name="connsiteX1" fmla="*/ 1325 w 3390326"/>
                <a:gd name="connsiteY1" fmla="*/ 151035 h 659782"/>
                <a:gd name="connsiteX2" fmla="*/ 58294 w 3390326"/>
                <a:gd name="connsiteY2" fmla="*/ 127187 h 659782"/>
                <a:gd name="connsiteX3" fmla="*/ 144410 w 3390326"/>
                <a:gd name="connsiteY3" fmla="*/ 209329 h 659782"/>
                <a:gd name="connsiteX4" fmla="*/ 62269 w 3390326"/>
                <a:gd name="connsiteY4" fmla="*/ 295445 h 659782"/>
                <a:gd name="connsiteX5" fmla="*/ 3975 w 3390326"/>
                <a:gd name="connsiteY5" fmla="*/ 274247 h 659782"/>
                <a:gd name="connsiteX6" fmla="*/ 7949 w 3390326"/>
                <a:gd name="connsiteY6" fmla="*/ 447804 h 659782"/>
                <a:gd name="connsiteX7" fmla="*/ 64918 w 3390326"/>
                <a:gd name="connsiteY7" fmla="*/ 423956 h 659782"/>
                <a:gd name="connsiteX8" fmla="*/ 151034 w 3390326"/>
                <a:gd name="connsiteY8" fmla="*/ 506098 h 659782"/>
                <a:gd name="connsiteX9" fmla="*/ 68893 w 3390326"/>
                <a:gd name="connsiteY9" fmla="*/ 592214 h 659782"/>
                <a:gd name="connsiteX10" fmla="*/ 10599 w 3390326"/>
                <a:gd name="connsiteY10" fmla="*/ 571016 h 659782"/>
                <a:gd name="connsiteX11" fmla="*/ 13249 w 3390326"/>
                <a:gd name="connsiteY11" fmla="*/ 659782 h 659782"/>
                <a:gd name="connsiteX12" fmla="*/ 3390327 w 3390326"/>
                <a:gd name="connsiteY12" fmla="*/ 582940 h 659782"/>
                <a:gd name="connsiteX13" fmla="*/ 3377078 w 3390326"/>
                <a:gd name="connsiteY13" fmla="*/ 0 h 659782"/>
                <a:gd name="connsiteX14" fmla="*/ 0 w 3390326"/>
                <a:gd name="connsiteY14" fmla="*/ 75517 h 659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90326" h="659782">
                  <a:moveTo>
                    <a:pt x="0" y="75517"/>
                  </a:moveTo>
                  <a:lnTo>
                    <a:pt x="1325" y="151035"/>
                  </a:lnTo>
                  <a:cubicBezTo>
                    <a:pt x="15898" y="136461"/>
                    <a:pt x="35771" y="127187"/>
                    <a:pt x="58294" y="127187"/>
                  </a:cubicBezTo>
                  <a:cubicBezTo>
                    <a:pt x="104664" y="125862"/>
                    <a:pt x="143085" y="162958"/>
                    <a:pt x="144410" y="209329"/>
                  </a:cubicBezTo>
                  <a:cubicBezTo>
                    <a:pt x="145735" y="255699"/>
                    <a:pt x="108639" y="294120"/>
                    <a:pt x="62269" y="295445"/>
                  </a:cubicBezTo>
                  <a:cubicBezTo>
                    <a:pt x="39746" y="295445"/>
                    <a:pt x="19873" y="287495"/>
                    <a:pt x="3975" y="274247"/>
                  </a:cubicBezTo>
                  <a:lnTo>
                    <a:pt x="7949" y="447804"/>
                  </a:lnTo>
                  <a:cubicBezTo>
                    <a:pt x="22523" y="433230"/>
                    <a:pt x="42396" y="423956"/>
                    <a:pt x="64918" y="423956"/>
                  </a:cubicBezTo>
                  <a:cubicBezTo>
                    <a:pt x="111288" y="422632"/>
                    <a:pt x="149709" y="459728"/>
                    <a:pt x="151034" y="506098"/>
                  </a:cubicBezTo>
                  <a:cubicBezTo>
                    <a:pt x="152359" y="552468"/>
                    <a:pt x="115263" y="590889"/>
                    <a:pt x="68893" y="592214"/>
                  </a:cubicBezTo>
                  <a:cubicBezTo>
                    <a:pt x="46370" y="592214"/>
                    <a:pt x="26497" y="584265"/>
                    <a:pt x="10599" y="571016"/>
                  </a:cubicBezTo>
                  <a:lnTo>
                    <a:pt x="13249" y="659782"/>
                  </a:lnTo>
                  <a:lnTo>
                    <a:pt x="3390327" y="582940"/>
                  </a:lnTo>
                  <a:lnTo>
                    <a:pt x="3377078" y="0"/>
                  </a:lnTo>
                  <a:lnTo>
                    <a:pt x="0" y="7551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E0295CA0-5805-46F4-927A-49F9E183A263}"/>
                </a:ext>
              </a:extLst>
            </p:cNvPr>
            <p:cNvSpPr txBox="1"/>
            <p:nvPr/>
          </p:nvSpPr>
          <p:spPr>
            <a:xfrm rot="21504623">
              <a:off x="5234399" y="1575134"/>
              <a:ext cx="2351482" cy="4385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104" normalizeH="0" baseline="0" noProof="0" dirty="0">
                <a:ln>
                  <a:noFill/>
                </a:ln>
                <a:solidFill>
                  <a:srgbClr val="26224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  <a:sym typeface="Arial"/>
                <a:rtl val="0"/>
              </a:endParaRPr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A624A908-AA68-491B-8D1A-A62A3AAE5E77}"/>
                </a:ext>
              </a:extLst>
            </p:cNvPr>
            <p:cNvSpPr/>
            <p:nvPr/>
          </p:nvSpPr>
          <p:spPr>
            <a:xfrm>
              <a:off x="4569496" y="1370974"/>
              <a:ext cx="577640" cy="284845"/>
            </a:xfrm>
            <a:custGeom>
              <a:avLst/>
              <a:gdLst>
                <a:gd name="connsiteX0" fmla="*/ 19873 w 577640"/>
                <a:gd name="connsiteY0" fmla="*/ 284846 h 284845"/>
                <a:gd name="connsiteX1" fmla="*/ 573666 w 577640"/>
                <a:gd name="connsiteY1" fmla="*/ 250399 h 284845"/>
                <a:gd name="connsiteX2" fmla="*/ 531271 w 577640"/>
                <a:gd name="connsiteY2" fmla="*/ 246425 h 284845"/>
                <a:gd name="connsiteX3" fmla="*/ 577641 w 577640"/>
                <a:gd name="connsiteY3" fmla="*/ 217278 h 284845"/>
                <a:gd name="connsiteX4" fmla="*/ 576316 w 577640"/>
                <a:gd name="connsiteY4" fmla="*/ 201379 h 284845"/>
                <a:gd name="connsiteX5" fmla="*/ 527296 w 577640"/>
                <a:gd name="connsiteY5" fmla="*/ 193430 h 284845"/>
                <a:gd name="connsiteX6" fmla="*/ 574991 w 577640"/>
                <a:gd name="connsiteY6" fmla="*/ 170907 h 284845"/>
                <a:gd name="connsiteX7" fmla="*/ 573666 w 577640"/>
                <a:gd name="connsiteY7" fmla="*/ 144410 h 284845"/>
                <a:gd name="connsiteX8" fmla="*/ 531271 w 577640"/>
                <a:gd name="connsiteY8" fmla="*/ 129837 h 284845"/>
                <a:gd name="connsiteX9" fmla="*/ 572341 w 577640"/>
                <a:gd name="connsiteY9" fmla="*/ 116588 h 284845"/>
                <a:gd name="connsiteX10" fmla="*/ 571016 w 577640"/>
                <a:gd name="connsiteY10" fmla="*/ 86116 h 284845"/>
                <a:gd name="connsiteX11" fmla="*/ 560418 w 577640"/>
                <a:gd name="connsiteY11" fmla="*/ 84791 h 284845"/>
                <a:gd name="connsiteX12" fmla="*/ 569692 w 577640"/>
                <a:gd name="connsiteY12" fmla="*/ 59619 h 284845"/>
                <a:gd name="connsiteX13" fmla="*/ 568367 w 577640"/>
                <a:gd name="connsiteY13" fmla="*/ 37096 h 284845"/>
                <a:gd name="connsiteX14" fmla="*/ 519347 w 577640"/>
                <a:gd name="connsiteY14" fmla="*/ 17223 h 284845"/>
                <a:gd name="connsiteX15" fmla="*/ 567042 w 577640"/>
                <a:gd name="connsiteY15" fmla="*/ 11924 h 284845"/>
                <a:gd name="connsiteX16" fmla="*/ 565717 w 577640"/>
                <a:gd name="connsiteY16" fmla="*/ 0 h 284845"/>
                <a:gd name="connsiteX17" fmla="*/ 0 w 577640"/>
                <a:gd name="connsiteY17" fmla="*/ 35771 h 284845"/>
                <a:gd name="connsiteX18" fmla="*/ 0 w 577640"/>
                <a:gd name="connsiteY18" fmla="*/ 35771 h 284845"/>
                <a:gd name="connsiteX19" fmla="*/ 45045 w 577640"/>
                <a:gd name="connsiteY19" fmla="*/ 55644 h 284845"/>
                <a:gd name="connsiteX20" fmla="*/ 1325 w 577640"/>
                <a:gd name="connsiteY20" fmla="*/ 74192 h 284845"/>
                <a:gd name="connsiteX21" fmla="*/ 1325 w 577640"/>
                <a:gd name="connsiteY21" fmla="*/ 86116 h 284845"/>
                <a:gd name="connsiteX22" fmla="*/ 50345 w 577640"/>
                <a:gd name="connsiteY22" fmla="*/ 105989 h 284845"/>
                <a:gd name="connsiteX23" fmla="*/ 3975 w 577640"/>
                <a:gd name="connsiteY23" fmla="*/ 128512 h 284845"/>
                <a:gd name="connsiteX24" fmla="*/ 5299 w 577640"/>
                <a:gd name="connsiteY24" fmla="*/ 151035 h 284845"/>
                <a:gd name="connsiteX25" fmla="*/ 50345 w 577640"/>
                <a:gd name="connsiteY25" fmla="*/ 156334 h 284845"/>
                <a:gd name="connsiteX26" fmla="*/ 6624 w 577640"/>
                <a:gd name="connsiteY26" fmla="*/ 176207 h 284845"/>
                <a:gd name="connsiteX27" fmla="*/ 7949 w 577640"/>
                <a:gd name="connsiteY27" fmla="*/ 202704 h 284845"/>
                <a:gd name="connsiteX28" fmla="*/ 56969 w 577640"/>
                <a:gd name="connsiteY28" fmla="*/ 211978 h 284845"/>
                <a:gd name="connsiteX29" fmla="*/ 9274 w 577640"/>
                <a:gd name="connsiteY29" fmla="*/ 230526 h 284845"/>
                <a:gd name="connsiteX30" fmla="*/ 10599 w 577640"/>
                <a:gd name="connsiteY30" fmla="*/ 246425 h 284845"/>
                <a:gd name="connsiteX31" fmla="*/ 31797 w 577640"/>
                <a:gd name="connsiteY31" fmla="*/ 260998 h 284845"/>
                <a:gd name="connsiteX32" fmla="*/ 19873 w 577640"/>
                <a:gd name="connsiteY32" fmla="*/ 284846 h 284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77640" h="284845">
                  <a:moveTo>
                    <a:pt x="19873" y="284846"/>
                  </a:moveTo>
                  <a:lnTo>
                    <a:pt x="573666" y="250399"/>
                  </a:lnTo>
                  <a:cubicBezTo>
                    <a:pt x="559093" y="247750"/>
                    <a:pt x="545844" y="246425"/>
                    <a:pt x="531271" y="246425"/>
                  </a:cubicBezTo>
                  <a:cubicBezTo>
                    <a:pt x="525971" y="219927"/>
                    <a:pt x="556443" y="222577"/>
                    <a:pt x="577641" y="217278"/>
                  </a:cubicBezTo>
                  <a:lnTo>
                    <a:pt x="576316" y="201379"/>
                  </a:lnTo>
                  <a:cubicBezTo>
                    <a:pt x="557768" y="201379"/>
                    <a:pt x="537895" y="200054"/>
                    <a:pt x="527296" y="193430"/>
                  </a:cubicBezTo>
                  <a:cubicBezTo>
                    <a:pt x="539220" y="178857"/>
                    <a:pt x="557768" y="176207"/>
                    <a:pt x="574991" y="170907"/>
                  </a:cubicBezTo>
                  <a:lnTo>
                    <a:pt x="573666" y="144410"/>
                  </a:lnTo>
                  <a:cubicBezTo>
                    <a:pt x="557768" y="141761"/>
                    <a:pt x="541869" y="143085"/>
                    <a:pt x="531271" y="129837"/>
                  </a:cubicBezTo>
                  <a:cubicBezTo>
                    <a:pt x="539220" y="121888"/>
                    <a:pt x="557768" y="119238"/>
                    <a:pt x="572341" y="116588"/>
                  </a:cubicBezTo>
                  <a:lnTo>
                    <a:pt x="571016" y="86116"/>
                  </a:lnTo>
                  <a:cubicBezTo>
                    <a:pt x="567042" y="86116"/>
                    <a:pt x="563067" y="84791"/>
                    <a:pt x="560418" y="84791"/>
                  </a:cubicBezTo>
                  <a:cubicBezTo>
                    <a:pt x="498149" y="72868"/>
                    <a:pt x="537895" y="68893"/>
                    <a:pt x="569692" y="59619"/>
                  </a:cubicBezTo>
                  <a:lnTo>
                    <a:pt x="568367" y="37096"/>
                  </a:lnTo>
                  <a:cubicBezTo>
                    <a:pt x="547169" y="33122"/>
                    <a:pt x="524646" y="29147"/>
                    <a:pt x="519347" y="17223"/>
                  </a:cubicBezTo>
                  <a:cubicBezTo>
                    <a:pt x="533920" y="15898"/>
                    <a:pt x="551144" y="14573"/>
                    <a:pt x="567042" y="11924"/>
                  </a:cubicBezTo>
                  <a:lnTo>
                    <a:pt x="565717" y="0"/>
                  </a:lnTo>
                  <a:lnTo>
                    <a:pt x="0" y="35771"/>
                  </a:lnTo>
                  <a:lnTo>
                    <a:pt x="0" y="35771"/>
                  </a:lnTo>
                  <a:cubicBezTo>
                    <a:pt x="17223" y="39746"/>
                    <a:pt x="33122" y="43721"/>
                    <a:pt x="45045" y="55644"/>
                  </a:cubicBezTo>
                  <a:cubicBezTo>
                    <a:pt x="31797" y="62269"/>
                    <a:pt x="15899" y="67568"/>
                    <a:pt x="1325" y="74192"/>
                  </a:cubicBezTo>
                  <a:lnTo>
                    <a:pt x="1325" y="86116"/>
                  </a:lnTo>
                  <a:cubicBezTo>
                    <a:pt x="25172" y="86116"/>
                    <a:pt x="58294" y="83466"/>
                    <a:pt x="50345" y="105989"/>
                  </a:cubicBezTo>
                  <a:cubicBezTo>
                    <a:pt x="49020" y="111289"/>
                    <a:pt x="26497" y="120563"/>
                    <a:pt x="3975" y="128512"/>
                  </a:cubicBezTo>
                  <a:lnTo>
                    <a:pt x="5299" y="151035"/>
                  </a:lnTo>
                  <a:cubicBezTo>
                    <a:pt x="21198" y="149710"/>
                    <a:pt x="38421" y="148385"/>
                    <a:pt x="50345" y="156334"/>
                  </a:cubicBezTo>
                  <a:cubicBezTo>
                    <a:pt x="38421" y="165608"/>
                    <a:pt x="22523" y="170907"/>
                    <a:pt x="6624" y="176207"/>
                  </a:cubicBezTo>
                  <a:lnTo>
                    <a:pt x="7949" y="202704"/>
                  </a:lnTo>
                  <a:cubicBezTo>
                    <a:pt x="26497" y="201379"/>
                    <a:pt x="43721" y="200054"/>
                    <a:pt x="56969" y="211978"/>
                  </a:cubicBezTo>
                  <a:cubicBezTo>
                    <a:pt x="46370" y="225227"/>
                    <a:pt x="27822" y="227877"/>
                    <a:pt x="9274" y="230526"/>
                  </a:cubicBezTo>
                  <a:lnTo>
                    <a:pt x="10599" y="246425"/>
                  </a:lnTo>
                  <a:cubicBezTo>
                    <a:pt x="21198" y="247750"/>
                    <a:pt x="29147" y="250399"/>
                    <a:pt x="31797" y="260998"/>
                  </a:cubicBezTo>
                  <a:cubicBezTo>
                    <a:pt x="33122" y="270272"/>
                    <a:pt x="29147" y="278221"/>
                    <a:pt x="19873" y="284846"/>
                  </a:cubicBezTo>
                  <a:close/>
                </a:path>
              </a:pathLst>
            </a:custGeom>
            <a:solidFill>
              <a:srgbClr val="ED4256"/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B5D60DEC-1682-438C-88DB-D3734E20785F}"/>
                </a:ext>
              </a:extLst>
            </p:cNvPr>
            <p:cNvSpPr/>
            <p:nvPr/>
          </p:nvSpPr>
          <p:spPr>
            <a:xfrm>
              <a:off x="4577445" y="1541881"/>
              <a:ext cx="569691" cy="113938"/>
            </a:xfrm>
            <a:custGeom>
              <a:avLst/>
              <a:gdLst>
                <a:gd name="connsiteX0" fmla="*/ 49020 w 569691"/>
                <a:gd name="connsiteY0" fmla="*/ 42396 h 113938"/>
                <a:gd name="connsiteX1" fmla="*/ 1325 w 569691"/>
                <a:gd name="connsiteY1" fmla="*/ 60944 h 113938"/>
                <a:gd name="connsiteX2" fmla="*/ 2650 w 569691"/>
                <a:gd name="connsiteY2" fmla="*/ 76842 h 113938"/>
                <a:gd name="connsiteX3" fmla="*/ 23847 w 569691"/>
                <a:gd name="connsiteY3" fmla="*/ 91416 h 113938"/>
                <a:gd name="connsiteX4" fmla="*/ 11924 w 569691"/>
                <a:gd name="connsiteY4" fmla="*/ 113938 h 113938"/>
                <a:gd name="connsiteX5" fmla="*/ 565717 w 569691"/>
                <a:gd name="connsiteY5" fmla="*/ 79492 h 113938"/>
                <a:gd name="connsiteX6" fmla="*/ 523321 w 569691"/>
                <a:gd name="connsiteY6" fmla="*/ 75517 h 113938"/>
                <a:gd name="connsiteX7" fmla="*/ 569692 w 569691"/>
                <a:gd name="connsiteY7" fmla="*/ 46370 h 113938"/>
                <a:gd name="connsiteX8" fmla="*/ 568367 w 569691"/>
                <a:gd name="connsiteY8" fmla="*/ 30472 h 113938"/>
                <a:gd name="connsiteX9" fmla="*/ 519347 w 569691"/>
                <a:gd name="connsiteY9" fmla="*/ 22523 h 113938"/>
                <a:gd name="connsiteX10" fmla="*/ 565717 w 569691"/>
                <a:gd name="connsiteY10" fmla="*/ 0 h 113938"/>
                <a:gd name="connsiteX11" fmla="*/ 0 w 569691"/>
                <a:gd name="connsiteY11" fmla="*/ 13249 h 113938"/>
                <a:gd name="connsiteX12" fmla="*/ 1325 w 569691"/>
                <a:gd name="connsiteY12" fmla="*/ 33122 h 113938"/>
                <a:gd name="connsiteX13" fmla="*/ 49020 w 569691"/>
                <a:gd name="connsiteY13" fmla="*/ 42396 h 11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9691" h="113938">
                  <a:moveTo>
                    <a:pt x="49020" y="42396"/>
                  </a:moveTo>
                  <a:cubicBezTo>
                    <a:pt x="38421" y="55644"/>
                    <a:pt x="19873" y="58294"/>
                    <a:pt x="1325" y="60944"/>
                  </a:cubicBezTo>
                  <a:lnTo>
                    <a:pt x="2650" y="76842"/>
                  </a:lnTo>
                  <a:cubicBezTo>
                    <a:pt x="13249" y="78167"/>
                    <a:pt x="21198" y="80817"/>
                    <a:pt x="23847" y="91416"/>
                  </a:cubicBezTo>
                  <a:cubicBezTo>
                    <a:pt x="26497" y="100690"/>
                    <a:pt x="21198" y="107314"/>
                    <a:pt x="11924" y="113938"/>
                  </a:cubicBezTo>
                  <a:lnTo>
                    <a:pt x="565717" y="79492"/>
                  </a:lnTo>
                  <a:cubicBezTo>
                    <a:pt x="551144" y="76842"/>
                    <a:pt x="537895" y="75517"/>
                    <a:pt x="523321" y="75517"/>
                  </a:cubicBezTo>
                  <a:cubicBezTo>
                    <a:pt x="518022" y="49020"/>
                    <a:pt x="548494" y="51670"/>
                    <a:pt x="569692" y="46370"/>
                  </a:cubicBezTo>
                  <a:lnTo>
                    <a:pt x="568367" y="30472"/>
                  </a:lnTo>
                  <a:cubicBezTo>
                    <a:pt x="549819" y="30472"/>
                    <a:pt x="529946" y="29147"/>
                    <a:pt x="519347" y="22523"/>
                  </a:cubicBezTo>
                  <a:cubicBezTo>
                    <a:pt x="531271" y="9274"/>
                    <a:pt x="548494" y="5299"/>
                    <a:pt x="565717" y="0"/>
                  </a:cubicBezTo>
                  <a:lnTo>
                    <a:pt x="0" y="13249"/>
                  </a:lnTo>
                  <a:lnTo>
                    <a:pt x="1325" y="33122"/>
                  </a:lnTo>
                  <a:cubicBezTo>
                    <a:pt x="17223" y="30472"/>
                    <a:pt x="35771" y="29147"/>
                    <a:pt x="49020" y="42396"/>
                  </a:cubicBezTo>
                  <a:close/>
                </a:path>
              </a:pathLst>
            </a:custGeom>
            <a:solidFill>
              <a:srgbClr val="F56572"/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5F792621-56C5-4994-9342-1E6F190BAE50}"/>
                </a:ext>
              </a:extLst>
            </p:cNvPr>
            <p:cNvSpPr/>
            <p:nvPr/>
          </p:nvSpPr>
          <p:spPr>
            <a:xfrm>
              <a:off x="7130458" y="1989685"/>
              <a:ext cx="576315" cy="275571"/>
            </a:xfrm>
            <a:custGeom>
              <a:avLst/>
              <a:gdLst>
                <a:gd name="connsiteX0" fmla="*/ 18548 w 576315"/>
                <a:gd name="connsiteY0" fmla="*/ 275572 h 275571"/>
                <a:gd name="connsiteX1" fmla="*/ 572341 w 576315"/>
                <a:gd name="connsiteY1" fmla="*/ 249074 h 275571"/>
                <a:gd name="connsiteX2" fmla="*/ 529946 w 576315"/>
                <a:gd name="connsiteY2" fmla="*/ 243775 h 275571"/>
                <a:gd name="connsiteX3" fmla="*/ 576316 w 576315"/>
                <a:gd name="connsiteY3" fmla="*/ 214628 h 275571"/>
                <a:gd name="connsiteX4" fmla="*/ 576316 w 576315"/>
                <a:gd name="connsiteY4" fmla="*/ 198730 h 275571"/>
                <a:gd name="connsiteX5" fmla="*/ 527296 w 576315"/>
                <a:gd name="connsiteY5" fmla="*/ 190780 h 275571"/>
                <a:gd name="connsiteX6" fmla="*/ 574991 w 576315"/>
                <a:gd name="connsiteY6" fmla="*/ 169583 h 275571"/>
                <a:gd name="connsiteX7" fmla="*/ 573666 w 576315"/>
                <a:gd name="connsiteY7" fmla="*/ 143085 h 275571"/>
                <a:gd name="connsiteX8" fmla="*/ 531270 w 576315"/>
                <a:gd name="connsiteY8" fmla="*/ 128512 h 275571"/>
                <a:gd name="connsiteX9" fmla="*/ 572341 w 576315"/>
                <a:gd name="connsiteY9" fmla="*/ 115263 h 275571"/>
                <a:gd name="connsiteX10" fmla="*/ 571016 w 576315"/>
                <a:gd name="connsiteY10" fmla="*/ 84791 h 275571"/>
                <a:gd name="connsiteX11" fmla="*/ 560417 w 576315"/>
                <a:gd name="connsiteY11" fmla="*/ 83466 h 275571"/>
                <a:gd name="connsiteX12" fmla="*/ 569692 w 576315"/>
                <a:gd name="connsiteY12" fmla="*/ 58294 h 275571"/>
                <a:gd name="connsiteX13" fmla="*/ 568367 w 576315"/>
                <a:gd name="connsiteY13" fmla="*/ 35771 h 275571"/>
                <a:gd name="connsiteX14" fmla="*/ 519346 w 576315"/>
                <a:gd name="connsiteY14" fmla="*/ 15898 h 275571"/>
                <a:gd name="connsiteX15" fmla="*/ 567042 w 576315"/>
                <a:gd name="connsiteY15" fmla="*/ 11924 h 275571"/>
                <a:gd name="connsiteX16" fmla="*/ 567042 w 576315"/>
                <a:gd name="connsiteY16" fmla="*/ 0 h 275571"/>
                <a:gd name="connsiteX17" fmla="*/ 0 w 576315"/>
                <a:gd name="connsiteY17" fmla="*/ 27822 h 275571"/>
                <a:gd name="connsiteX18" fmla="*/ 0 w 576315"/>
                <a:gd name="connsiteY18" fmla="*/ 27822 h 275571"/>
                <a:gd name="connsiteX19" fmla="*/ 45045 w 576315"/>
                <a:gd name="connsiteY19" fmla="*/ 49020 h 275571"/>
                <a:gd name="connsiteX20" fmla="*/ 1325 w 576315"/>
                <a:gd name="connsiteY20" fmla="*/ 67568 h 275571"/>
                <a:gd name="connsiteX21" fmla="*/ 1325 w 576315"/>
                <a:gd name="connsiteY21" fmla="*/ 79492 h 275571"/>
                <a:gd name="connsiteX22" fmla="*/ 49020 w 576315"/>
                <a:gd name="connsiteY22" fmla="*/ 100690 h 275571"/>
                <a:gd name="connsiteX23" fmla="*/ 2649 w 576315"/>
                <a:gd name="connsiteY23" fmla="*/ 123212 h 275571"/>
                <a:gd name="connsiteX24" fmla="*/ 3974 w 576315"/>
                <a:gd name="connsiteY24" fmla="*/ 145735 h 275571"/>
                <a:gd name="connsiteX25" fmla="*/ 49020 w 576315"/>
                <a:gd name="connsiteY25" fmla="*/ 152359 h 275571"/>
                <a:gd name="connsiteX26" fmla="*/ 5299 w 576315"/>
                <a:gd name="connsiteY26" fmla="*/ 172232 h 275571"/>
                <a:gd name="connsiteX27" fmla="*/ 6624 w 576315"/>
                <a:gd name="connsiteY27" fmla="*/ 198730 h 275571"/>
                <a:gd name="connsiteX28" fmla="*/ 55644 w 576315"/>
                <a:gd name="connsiteY28" fmla="*/ 209329 h 275571"/>
                <a:gd name="connsiteX29" fmla="*/ 7949 w 576315"/>
                <a:gd name="connsiteY29" fmla="*/ 226552 h 275571"/>
                <a:gd name="connsiteX30" fmla="*/ 7949 w 576315"/>
                <a:gd name="connsiteY30" fmla="*/ 242450 h 275571"/>
                <a:gd name="connsiteX31" fmla="*/ 29147 w 576315"/>
                <a:gd name="connsiteY31" fmla="*/ 257024 h 275571"/>
                <a:gd name="connsiteX32" fmla="*/ 18548 w 576315"/>
                <a:gd name="connsiteY32" fmla="*/ 275572 h 27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76315" h="275571">
                  <a:moveTo>
                    <a:pt x="18548" y="275572"/>
                  </a:moveTo>
                  <a:lnTo>
                    <a:pt x="572341" y="249074"/>
                  </a:lnTo>
                  <a:cubicBezTo>
                    <a:pt x="557767" y="246425"/>
                    <a:pt x="544519" y="245100"/>
                    <a:pt x="529946" y="243775"/>
                  </a:cubicBezTo>
                  <a:cubicBezTo>
                    <a:pt x="524646" y="217278"/>
                    <a:pt x="555118" y="219927"/>
                    <a:pt x="576316" y="214628"/>
                  </a:cubicBezTo>
                  <a:lnTo>
                    <a:pt x="576316" y="198730"/>
                  </a:lnTo>
                  <a:cubicBezTo>
                    <a:pt x="557767" y="198730"/>
                    <a:pt x="537894" y="197405"/>
                    <a:pt x="527296" y="190780"/>
                  </a:cubicBezTo>
                  <a:cubicBezTo>
                    <a:pt x="539219" y="177532"/>
                    <a:pt x="557767" y="174882"/>
                    <a:pt x="574991" y="169583"/>
                  </a:cubicBezTo>
                  <a:lnTo>
                    <a:pt x="573666" y="143085"/>
                  </a:lnTo>
                  <a:cubicBezTo>
                    <a:pt x="559092" y="140435"/>
                    <a:pt x="541869" y="140435"/>
                    <a:pt x="531270" y="128512"/>
                  </a:cubicBezTo>
                  <a:cubicBezTo>
                    <a:pt x="540544" y="120562"/>
                    <a:pt x="557767" y="119238"/>
                    <a:pt x="572341" y="115263"/>
                  </a:cubicBezTo>
                  <a:lnTo>
                    <a:pt x="571016" y="84791"/>
                  </a:lnTo>
                  <a:cubicBezTo>
                    <a:pt x="567042" y="84791"/>
                    <a:pt x="563067" y="83466"/>
                    <a:pt x="560417" y="83466"/>
                  </a:cubicBezTo>
                  <a:cubicBezTo>
                    <a:pt x="498149" y="70218"/>
                    <a:pt x="537894" y="67568"/>
                    <a:pt x="569692" y="58294"/>
                  </a:cubicBezTo>
                  <a:lnTo>
                    <a:pt x="568367" y="35771"/>
                  </a:lnTo>
                  <a:cubicBezTo>
                    <a:pt x="547169" y="31797"/>
                    <a:pt x="524646" y="26497"/>
                    <a:pt x="519346" y="15898"/>
                  </a:cubicBezTo>
                  <a:cubicBezTo>
                    <a:pt x="533920" y="15898"/>
                    <a:pt x="551143" y="14573"/>
                    <a:pt x="567042" y="11924"/>
                  </a:cubicBezTo>
                  <a:lnTo>
                    <a:pt x="567042" y="0"/>
                  </a:lnTo>
                  <a:lnTo>
                    <a:pt x="0" y="27822"/>
                  </a:lnTo>
                  <a:lnTo>
                    <a:pt x="0" y="27822"/>
                  </a:lnTo>
                  <a:cubicBezTo>
                    <a:pt x="17223" y="31797"/>
                    <a:pt x="33122" y="35771"/>
                    <a:pt x="45045" y="49020"/>
                  </a:cubicBezTo>
                  <a:cubicBezTo>
                    <a:pt x="31797" y="55644"/>
                    <a:pt x="15898" y="60944"/>
                    <a:pt x="1325" y="67568"/>
                  </a:cubicBezTo>
                  <a:lnTo>
                    <a:pt x="1325" y="79492"/>
                  </a:lnTo>
                  <a:cubicBezTo>
                    <a:pt x="25172" y="79492"/>
                    <a:pt x="58294" y="78167"/>
                    <a:pt x="49020" y="100690"/>
                  </a:cubicBezTo>
                  <a:cubicBezTo>
                    <a:pt x="47695" y="105989"/>
                    <a:pt x="25172" y="113938"/>
                    <a:pt x="2649" y="123212"/>
                  </a:cubicBezTo>
                  <a:lnTo>
                    <a:pt x="3974" y="145735"/>
                  </a:lnTo>
                  <a:cubicBezTo>
                    <a:pt x="19873" y="144410"/>
                    <a:pt x="37096" y="143085"/>
                    <a:pt x="49020" y="152359"/>
                  </a:cubicBezTo>
                  <a:cubicBezTo>
                    <a:pt x="37096" y="161633"/>
                    <a:pt x="21198" y="166933"/>
                    <a:pt x="5299" y="172232"/>
                  </a:cubicBezTo>
                  <a:lnTo>
                    <a:pt x="6624" y="198730"/>
                  </a:lnTo>
                  <a:cubicBezTo>
                    <a:pt x="25172" y="197405"/>
                    <a:pt x="42395" y="196080"/>
                    <a:pt x="55644" y="209329"/>
                  </a:cubicBezTo>
                  <a:cubicBezTo>
                    <a:pt x="45045" y="222577"/>
                    <a:pt x="26497" y="223902"/>
                    <a:pt x="7949" y="226552"/>
                  </a:cubicBezTo>
                  <a:lnTo>
                    <a:pt x="7949" y="242450"/>
                  </a:lnTo>
                  <a:cubicBezTo>
                    <a:pt x="18548" y="243775"/>
                    <a:pt x="26497" y="246425"/>
                    <a:pt x="29147" y="257024"/>
                  </a:cubicBezTo>
                  <a:cubicBezTo>
                    <a:pt x="33122" y="262323"/>
                    <a:pt x="27822" y="270272"/>
                    <a:pt x="18548" y="275572"/>
                  </a:cubicBezTo>
                  <a:close/>
                </a:path>
              </a:pathLst>
            </a:custGeom>
            <a:solidFill>
              <a:srgbClr val="F3901E"/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4BFB2686-BA6C-47F7-9D2C-BFA85DF283D0}"/>
                </a:ext>
              </a:extLst>
            </p:cNvPr>
            <p:cNvSpPr/>
            <p:nvPr/>
          </p:nvSpPr>
          <p:spPr>
            <a:xfrm>
              <a:off x="7130458" y="1989685"/>
              <a:ext cx="569691" cy="91415"/>
            </a:xfrm>
            <a:custGeom>
              <a:avLst/>
              <a:gdLst>
                <a:gd name="connsiteX0" fmla="*/ 569692 w 569691"/>
                <a:gd name="connsiteY0" fmla="*/ 58294 h 91415"/>
                <a:gd name="connsiteX1" fmla="*/ 568367 w 569691"/>
                <a:gd name="connsiteY1" fmla="*/ 35771 h 91415"/>
                <a:gd name="connsiteX2" fmla="*/ 519346 w 569691"/>
                <a:gd name="connsiteY2" fmla="*/ 15898 h 91415"/>
                <a:gd name="connsiteX3" fmla="*/ 567042 w 569691"/>
                <a:gd name="connsiteY3" fmla="*/ 11924 h 91415"/>
                <a:gd name="connsiteX4" fmla="*/ 567042 w 569691"/>
                <a:gd name="connsiteY4" fmla="*/ 0 h 91415"/>
                <a:gd name="connsiteX5" fmla="*/ 0 w 569691"/>
                <a:gd name="connsiteY5" fmla="*/ 27822 h 91415"/>
                <a:gd name="connsiteX6" fmla="*/ 0 w 569691"/>
                <a:gd name="connsiteY6" fmla="*/ 27822 h 91415"/>
                <a:gd name="connsiteX7" fmla="*/ 45045 w 569691"/>
                <a:gd name="connsiteY7" fmla="*/ 49020 h 91415"/>
                <a:gd name="connsiteX8" fmla="*/ 1325 w 569691"/>
                <a:gd name="connsiteY8" fmla="*/ 67568 h 91415"/>
                <a:gd name="connsiteX9" fmla="*/ 1325 w 569691"/>
                <a:gd name="connsiteY9" fmla="*/ 79492 h 91415"/>
                <a:gd name="connsiteX10" fmla="*/ 50345 w 569691"/>
                <a:gd name="connsiteY10" fmla="*/ 91416 h 91415"/>
                <a:gd name="connsiteX11" fmla="*/ 536570 w 569691"/>
                <a:gd name="connsiteY11" fmla="*/ 80817 h 91415"/>
                <a:gd name="connsiteX12" fmla="*/ 569692 w 569691"/>
                <a:gd name="connsiteY12" fmla="*/ 58294 h 91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9691" h="91415">
                  <a:moveTo>
                    <a:pt x="569692" y="58294"/>
                  </a:moveTo>
                  <a:lnTo>
                    <a:pt x="568367" y="35771"/>
                  </a:lnTo>
                  <a:cubicBezTo>
                    <a:pt x="547169" y="31797"/>
                    <a:pt x="524646" y="26497"/>
                    <a:pt x="519346" y="15898"/>
                  </a:cubicBezTo>
                  <a:cubicBezTo>
                    <a:pt x="533920" y="15898"/>
                    <a:pt x="551143" y="14573"/>
                    <a:pt x="567042" y="11924"/>
                  </a:cubicBezTo>
                  <a:lnTo>
                    <a:pt x="567042" y="0"/>
                  </a:lnTo>
                  <a:lnTo>
                    <a:pt x="0" y="27822"/>
                  </a:lnTo>
                  <a:lnTo>
                    <a:pt x="0" y="27822"/>
                  </a:lnTo>
                  <a:cubicBezTo>
                    <a:pt x="17223" y="31797"/>
                    <a:pt x="33122" y="35771"/>
                    <a:pt x="45045" y="49020"/>
                  </a:cubicBezTo>
                  <a:cubicBezTo>
                    <a:pt x="31797" y="55644"/>
                    <a:pt x="15898" y="60944"/>
                    <a:pt x="1325" y="67568"/>
                  </a:cubicBezTo>
                  <a:lnTo>
                    <a:pt x="1325" y="79492"/>
                  </a:lnTo>
                  <a:cubicBezTo>
                    <a:pt x="21198" y="79492"/>
                    <a:pt x="47695" y="78167"/>
                    <a:pt x="50345" y="91416"/>
                  </a:cubicBezTo>
                  <a:lnTo>
                    <a:pt x="536570" y="80817"/>
                  </a:lnTo>
                  <a:cubicBezTo>
                    <a:pt x="512722" y="68893"/>
                    <a:pt x="544519" y="64918"/>
                    <a:pt x="569692" y="58294"/>
                  </a:cubicBezTo>
                  <a:close/>
                </a:path>
              </a:pathLst>
            </a:custGeom>
            <a:solidFill>
              <a:srgbClr val="F3C038"/>
            </a:solidFill>
            <a:ln w="1324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6B1D30FA-22A4-4E32-9B0D-A0E21224755C}"/>
                </a:ext>
              </a:extLst>
            </p:cNvPr>
            <p:cNvSpPr/>
            <p:nvPr/>
          </p:nvSpPr>
          <p:spPr>
            <a:xfrm>
              <a:off x="4672835" y="1956563"/>
              <a:ext cx="2918675" cy="75517"/>
            </a:xfrm>
            <a:custGeom>
              <a:avLst/>
              <a:gdLst>
                <a:gd name="connsiteX0" fmla="*/ 0 w 2918675"/>
                <a:gd name="connsiteY0" fmla="*/ 75517 h 75517"/>
                <a:gd name="connsiteX1" fmla="*/ 2918676 w 2918675"/>
                <a:gd name="connsiteY1" fmla="*/ 0 h 7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8675" h="75517">
                  <a:moveTo>
                    <a:pt x="0" y="75517"/>
                  </a:moveTo>
                  <a:lnTo>
                    <a:pt x="2918676" y="0"/>
                  </a:lnTo>
                </a:path>
              </a:pathLst>
            </a:custGeom>
            <a:ln w="19869" cap="rnd">
              <a:solidFill>
                <a:srgbClr val="C1E5D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sp>
        <p:nvSpPr>
          <p:cNvPr id="225" name="مستطيل 224"/>
          <p:cNvSpPr/>
          <p:nvPr/>
        </p:nvSpPr>
        <p:spPr>
          <a:xfrm>
            <a:off x="4787860" y="1579216"/>
            <a:ext cx="28119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الفهم و الاستيعاب</a:t>
            </a:r>
          </a:p>
        </p:txBody>
      </p:sp>
      <p:pic>
        <p:nvPicPr>
          <p:cNvPr id="226" name="صورة 2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709" y="4251080"/>
            <a:ext cx="3133570" cy="2224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976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DDA481-E64C-4723-A910-EDBB75D50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97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403339-189A-47D9-BE3F-1240260225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7B4C076-4D30-4A6E-BC41-1225790F7AED}"/>
              </a:ext>
            </a:extLst>
          </p:cNvPr>
          <p:cNvSpPr txBox="1"/>
          <p:nvPr/>
        </p:nvSpPr>
        <p:spPr>
          <a:xfrm>
            <a:off x="878305" y="848668"/>
            <a:ext cx="9600089" cy="830997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800" b="1" dirty="0"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أقترح عنوانا آخرا لموضوع .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1026" name="Picture 2" descr="Broken glass PNG">
            <a:extLst>
              <a:ext uri="{FF2B5EF4-FFF2-40B4-BE49-F238E27FC236}">
                <a16:creationId xmlns:a16="http://schemas.microsoft.com/office/drawing/2014/main" id="{5A902913-E8A8-43F9-8862-AD3936D8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90" y="4335334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43A13E7-C27C-481D-9AEB-83FE15FA4118}"/>
              </a:ext>
            </a:extLst>
          </p:cNvPr>
          <p:cNvSpPr/>
          <p:nvPr/>
        </p:nvSpPr>
        <p:spPr>
          <a:xfrm>
            <a:off x="394843" y="3716765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السعي في الرزق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426CBA9E-5E0E-4DD9-BF24-EABF2B7A4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1373" y="4828401"/>
            <a:ext cx="609600" cy="609600"/>
          </a:xfrm>
          <a:prstGeom prst="rect">
            <a:avLst/>
          </a:prstGeom>
        </p:spPr>
      </p:pic>
      <p:pic>
        <p:nvPicPr>
          <p:cNvPr id="28" name="Picture 2" descr="Broken glass PNG">
            <a:extLst>
              <a:ext uri="{FF2B5EF4-FFF2-40B4-BE49-F238E27FC236}">
                <a16:creationId xmlns:a16="http://schemas.microsoft.com/office/drawing/2014/main" id="{00CB13B7-5BAF-4960-B4DE-E4AC7ECFF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947" y="4335334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72B6875-43E8-4414-9B00-AA1DD6864907}"/>
              </a:ext>
            </a:extLst>
          </p:cNvPr>
          <p:cNvSpPr/>
          <p:nvPr/>
        </p:nvSpPr>
        <p:spPr>
          <a:xfrm>
            <a:off x="6096000" y="3716765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لعمل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202B1292-D665-4D38-BF24-63E1D4FD9F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31225" y="4030534"/>
            <a:ext cx="609600" cy="609600"/>
          </a:xfrm>
          <a:prstGeom prst="rect">
            <a:avLst/>
          </a:prstGeom>
        </p:spPr>
      </p:pic>
      <p:pic>
        <p:nvPicPr>
          <p:cNvPr id="31" name="Breaking Glass Sound Effect (معدل) (معدل)">
            <a:hlinkClick r:id="" action="ppaction://media"/>
            <a:extLst>
              <a:ext uri="{FF2B5EF4-FFF2-40B4-BE49-F238E27FC236}">
                <a16:creationId xmlns:a16="http://schemas.microsoft.com/office/drawing/2014/main" id="{B287FBC3-22D3-4804-8A61-A48F255D1B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6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20614" y="5489248"/>
            <a:ext cx="609600" cy="609600"/>
          </a:xfrm>
          <a:prstGeom prst="rect">
            <a:avLst/>
          </a:prstGeom>
        </p:spPr>
      </p:pic>
      <p:pic>
        <p:nvPicPr>
          <p:cNvPr id="34" name="Picture 2" descr="Broken glass PNG">
            <a:extLst>
              <a:ext uri="{FF2B5EF4-FFF2-40B4-BE49-F238E27FC236}">
                <a16:creationId xmlns:a16="http://schemas.microsoft.com/office/drawing/2014/main" id="{004EBD01-10F4-4F81-8426-DDE2AB81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052" y="4438637"/>
            <a:ext cx="2658415" cy="236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8D8FEA99-543C-4CEF-A18D-0D0EB15FDEE5}"/>
              </a:ext>
            </a:extLst>
          </p:cNvPr>
          <p:cNvSpPr/>
          <p:nvPr/>
        </p:nvSpPr>
        <p:spPr>
          <a:xfrm>
            <a:off x="8935105" y="3820068"/>
            <a:ext cx="2670449" cy="2700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النظافة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13E37D-BEC4-420F-9586-3D10BFE363B9}"/>
              </a:ext>
            </a:extLst>
          </p:cNvPr>
          <p:cNvSpPr txBox="1"/>
          <p:nvPr/>
        </p:nvSpPr>
        <p:spPr>
          <a:xfrm>
            <a:off x="3684104" y="4508433"/>
            <a:ext cx="21653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الثقافة والأدب 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3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8" y="47704"/>
            <a:ext cx="11874843" cy="6686729"/>
          </a:xfrm>
          <a:prstGeom prst="rect">
            <a:avLst/>
          </a:prstGeom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1A26CC-A2DD-431E-BA1E-E195FD09B1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832"/>
          <a:stretch/>
        </p:blipFill>
        <p:spPr>
          <a:xfrm>
            <a:off x="2408326" y="110821"/>
            <a:ext cx="9753819" cy="1443914"/>
          </a:xfrm>
          <a:prstGeom prst="rect">
            <a:avLst/>
          </a:prstGeom>
        </p:spPr>
      </p:pic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158966" y="3815841"/>
            <a:ext cx="2610859" cy="186837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F38C215-F96E-4B40-BDCD-76CA2F883A0D}"/>
              </a:ext>
            </a:extLst>
          </p:cNvPr>
          <p:cNvSpPr/>
          <p:nvPr/>
        </p:nvSpPr>
        <p:spPr>
          <a:xfrm>
            <a:off x="3429000" y="616251"/>
            <a:ext cx="6165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KW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تتعاون مع زميلاتها في تعريف رابطة الأدباء .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549422" y="4443649"/>
            <a:ext cx="185890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رعاية 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489130"/>
            <a:ext cx="1371600" cy="1347768"/>
          </a:xfrm>
          <a:prstGeom prst="rect">
            <a:avLst/>
          </a:prstGeom>
        </p:spPr>
      </p:pic>
      <p:pic>
        <p:nvPicPr>
          <p:cNvPr id="1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91A3B7-D312-4B95-BDA4-64EB86BF86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2537333" y="2703788"/>
            <a:ext cx="3151825" cy="1632122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47C46D29-1D48-4614-B558-5E30B50DC0E1}"/>
              </a:ext>
            </a:extLst>
          </p:cNvPr>
          <p:cNvSpPr/>
          <p:nvPr/>
        </p:nvSpPr>
        <p:spPr>
          <a:xfrm>
            <a:off x="2766732" y="2925787"/>
            <a:ext cx="258603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والنهضة الأدبية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059E222-C748-4106-9F19-46BDBA9EE3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5835252" y="2886447"/>
            <a:ext cx="2789027" cy="1570569"/>
          </a:xfrm>
          <a:prstGeom prst="rect">
            <a:avLst/>
          </a:prstGeom>
        </p:spPr>
      </p:pic>
      <p:sp>
        <p:nvSpPr>
          <p:cNvPr id="18" name="Rectangle 11">
            <a:extLst>
              <a:ext uri="{FF2B5EF4-FFF2-40B4-BE49-F238E27FC236}">
                <a16:creationId xmlns:a16="http://schemas.microsoft.com/office/drawing/2014/main" id="{9381022E-7E7C-48E5-82D0-EDB564FB7A81}"/>
              </a:ext>
            </a:extLst>
          </p:cNvPr>
          <p:cNvSpPr/>
          <p:nvPr/>
        </p:nvSpPr>
        <p:spPr>
          <a:xfrm>
            <a:off x="6141590" y="3313940"/>
            <a:ext cx="185890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تهدف إلى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F2FD97A-E4FD-4793-A831-288F6C68B2A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9003935" y="2735297"/>
            <a:ext cx="2904688" cy="1484929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D3797CC5-95CA-4028-AD65-98619C54940A}"/>
              </a:ext>
            </a:extLst>
          </p:cNvPr>
          <p:cNvSpPr/>
          <p:nvPr/>
        </p:nvSpPr>
        <p:spPr>
          <a:xfrm>
            <a:off x="9057357" y="3200262"/>
            <a:ext cx="2782542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الحركة الفكرية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9BDDE2B-5060-4CA0-B4D2-82FD914875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8072435" y="4620705"/>
            <a:ext cx="2869037" cy="1484929"/>
          </a:xfrm>
          <a:prstGeom prst="rect">
            <a:avLst/>
          </a:prstGeom>
        </p:spPr>
      </p:pic>
      <p:sp>
        <p:nvSpPr>
          <p:cNvPr id="22" name="Rectangle 11">
            <a:extLst>
              <a:ext uri="{FF2B5EF4-FFF2-40B4-BE49-F238E27FC236}">
                <a16:creationId xmlns:a16="http://schemas.microsoft.com/office/drawing/2014/main" id="{10CCD301-8795-457D-AED9-C4C957B51BAF}"/>
              </a:ext>
            </a:extLst>
          </p:cNvPr>
          <p:cNvSpPr/>
          <p:nvPr/>
        </p:nvSpPr>
        <p:spPr>
          <a:xfrm>
            <a:off x="8269385" y="5073435"/>
            <a:ext cx="219178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في الكويت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9AE64D-90B3-4F39-800A-C7FFB149D9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3504080" y="4526638"/>
            <a:ext cx="3111641" cy="1632122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AA333103-2237-4137-9B7B-107EC3E56E8C}"/>
              </a:ext>
            </a:extLst>
          </p:cNvPr>
          <p:cNvSpPr/>
          <p:nvPr/>
        </p:nvSpPr>
        <p:spPr>
          <a:xfrm>
            <a:off x="3986305" y="5107676"/>
            <a:ext cx="1858904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هي رابطة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EB21C33A-23E7-46B9-B296-956349D4CC0F}"/>
              </a:ext>
            </a:extLst>
          </p:cNvPr>
          <p:cNvSpPr/>
          <p:nvPr/>
        </p:nvSpPr>
        <p:spPr>
          <a:xfrm>
            <a:off x="10532661" y="1507608"/>
            <a:ext cx="1439942" cy="911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هي رابطة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DF93C3A1-D71F-4F00-AA97-8256FE773D07}"/>
              </a:ext>
            </a:extLst>
          </p:cNvPr>
          <p:cNvSpPr/>
          <p:nvPr/>
        </p:nvSpPr>
        <p:spPr>
          <a:xfrm>
            <a:off x="9041836" y="1520735"/>
            <a:ext cx="1450262" cy="911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تهدف إلى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92914CB7-E894-40E8-94C9-816F7740165D}"/>
              </a:ext>
            </a:extLst>
          </p:cNvPr>
          <p:cNvSpPr/>
          <p:nvPr/>
        </p:nvSpPr>
        <p:spPr>
          <a:xfrm>
            <a:off x="7481413" y="1553121"/>
            <a:ext cx="1575944" cy="911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رعاية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B3AA98D7-A292-47CE-A34F-B88FFB51596C}"/>
              </a:ext>
            </a:extLst>
          </p:cNvPr>
          <p:cNvSpPr/>
          <p:nvPr/>
        </p:nvSpPr>
        <p:spPr>
          <a:xfrm>
            <a:off x="5131188" y="1543484"/>
            <a:ext cx="2369325" cy="911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الحركة الفكرية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106AC9A5-545D-4917-AB37-BC11D361B9C2}"/>
              </a:ext>
            </a:extLst>
          </p:cNvPr>
          <p:cNvSpPr/>
          <p:nvPr/>
        </p:nvSpPr>
        <p:spPr>
          <a:xfrm>
            <a:off x="2851729" y="1524590"/>
            <a:ext cx="2269153" cy="911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والنهضة الأدبية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A507C481-93F3-458A-915A-A6D923E10D7C}"/>
              </a:ext>
            </a:extLst>
          </p:cNvPr>
          <p:cNvSpPr/>
          <p:nvPr/>
        </p:nvSpPr>
        <p:spPr>
          <a:xfrm>
            <a:off x="1274461" y="1489690"/>
            <a:ext cx="1566962" cy="9110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 الكويت 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8" grpId="0"/>
      <p:bldP spid="21" grpId="0"/>
      <p:bldP spid="22" grpId="0"/>
      <p:bldP spid="26" grpId="0"/>
      <p:bldP spid="2" grpId="0" animBg="1"/>
      <p:bldP spid="28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FAEC900-6D96-47A8-80A3-191BE6D4C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92561" cy="6037291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47537085-B30E-44ED-896A-ACDDAD96857E}"/>
              </a:ext>
            </a:extLst>
          </p:cNvPr>
          <p:cNvSpPr/>
          <p:nvPr/>
        </p:nvSpPr>
        <p:spPr>
          <a:xfrm>
            <a:off x="0" y="5483612"/>
            <a:ext cx="12192000" cy="1374387"/>
          </a:xfrm>
          <a:prstGeom prst="rect">
            <a:avLst/>
          </a:prstGeom>
          <a:solidFill>
            <a:srgbClr val="EA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068EAB17-3E8B-4223-80B6-1F7F80AFDFAF}"/>
              </a:ext>
            </a:extLst>
          </p:cNvPr>
          <p:cNvSpPr/>
          <p:nvPr/>
        </p:nvSpPr>
        <p:spPr>
          <a:xfrm>
            <a:off x="0" y="1"/>
            <a:ext cx="12192000" cy="1104900"/>
          </a:xfrm>
          <a:prstGeom prst="rect">
            <a:avLst/>
          </a:prstGeom>
          <a:solidFill>
            <a:srgbClr val="EAF7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DD9815F-004F-4A1F-8D94-210654777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978" y="3504104"/>
            <a:ext cx="3103133" cy="117663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D7063FA-232E-4AE1-A22B-639DC45A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8937" y="3378707"/>
            <a:ext cx="3145809" cy="1511939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1EF15B2-1A6D-4214-B75A-753FD3A35820}"/>
              </a:ext>
            </a:extLst>
          </p:cNvPr>
          <p:cNvSpPr/>
          <p:nvPr/>
        </p:nvSpPr>
        <p:spPr>
          <a:xfrm>
            <a:off x="1267098" y="3658079"/>
            <a:ext cx="2873828" cy="86868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5400" b="1" dirty="0">
                <a:solidFill>
                  <a:schemeClr val="accent6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تنمية الوعي القومي</a:t>
            </a:r>
          </a:p>
        </p:txBody>
      </p:sp>
      <p:pic>
        <p:nvPicPr>
          <p:cNvPr id="8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828FAC-771C-4F8E-9891-01F91D1C3A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2832"/>
          <a:stretch/>
        </p:blipFill>
        <p:spPr>
          <a:xfrm>
            <a:off x="622852" y="180348"/>
            <a:ext cx="11539293" cy="1374387"/>
          </a:xfrm>
          <a:prstGeom prst="rect">
            <a:avLst/>
          </a:prstGeom>
        </p:spPr>
      </p:pic>
      <p:sp>
        <p:nvSpPr>
          <p:cNvPr id="10" name="Rectangle 18">
            <a:extLst>
              <a:ext uri="{FF2B5EF4-FFF2-40B4-BE49-F238E27FC236}">
                <a16:creationId xmlns:a16="http://schemas.microsoft.com/office/drawing/2014/main" id="{3B0C4346-C5CC-4CC6-9AA7-62E778758442}"/>
              </a:ext>
            </a:extLst>
          </p:cNvPr>
          <p:cNvSpPr/>
          <p:nvPr/>
        </p:nvSpPr>
        <p:spPr>
          <a:xfrm>
            <a:off x="3360889" y="700473"/>
            <a:ext cx="55419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ar-KW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أهداف رابطة الأدباء الكويتيين . </a:t>
            </a: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9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4">
            <a:extLst>
              <a:ext uri="{FF2B5EF4-FFF2-40B4-BE49-F238E27FC236}">
                <a16:creationId xmlns:a16="http://schemas.microsoft.com/office/drawing/2014/main" id="{8E73CB30-B0CE-49E4-AD2B-8BF8467EE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16">
            <a:extLst>
              <a:ext uri="{FF2B5EF4-FFF2-40B4-BE49-F238E27FC236}">
                <a16:creationId xmlns:a16="http://schemas.microsoft.com/office/drawing/2014/main" id="{8359AFD9-EE9B-4C24-B432-B34EE5584ED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0"/>
            <a:ext cx="6754813" cy="6858000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12960E4-1306-439B-928B-DD19502899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0" y="0"/>
            <a:ext cx="5953125" cy="6858000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عنوان فرعي 5">
            <a:extLst>
              <a:ext uri="{FF2B5EF4-FFF2-40B4-BE49-F238E27FC236}">
                <a16:creationId xmlns:a16="http://schemas.microsoft.com/office/drawing/2014/main" id="{B254356F-11BF-4A2F-9B7F-267487C387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363" y="1196202"/>
            <a:ext cx="4582886" cy="2267606"/>
          </a:xfrm>
        </p:spPr>
        <p:txBody>
          <a:bodyPr rtlCol="0" anchor="t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ar-KW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حصيلتي اللغوية</a:t>
            </a:r>
          </a:p>
          <a:p>
            <a:pPr fontAlgn="auto">
              <a:spcAft>
                <a:spcPts val="0"/>
              </a:spcAft>
              <a:defRPr/>
            </a:pPr>
            <a:r>
              <a:rPr lang="ar-KW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2-4 </a:t>
            </a:r>
          </a:p>
          <a:p>
            <a:pPr fontAlgn="auto">
              <a:spcAft>
                <a:spcPts val="0"/>
              </a:spcAft>
              <a:defRPr/>
            </a:pPr>
            <a:endParaRPr lang="ar-KW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BE22180-2DE3-41B0-A96F-185B30237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74" y="6356350"/>
            <a:ext cx="428625" cy="365125"/>
          </a:xfrm>
        </p:spPr>
        <p:txBody>
          <a:bodyPr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F292BB65-8D4E-46A5-96D8-5B9C914991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91115">
                    <a:alpha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91115">
                  <a:alpha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F871A9E-FBB6-4C32-8594-BB23C271B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612" y="3259179"/>
            <a:ext cx="2382077" cy="346229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A64BC6B-F3ED-4B39-A021-37585CE4E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246" y="136525"/>
            <a:ext cx="5297883" cy="211935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CE15A73-7F4A-45D4-90D5-8544DE58BE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2222" y="2520847"/>
            <a:ext cx="2533650" cy="322586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94464DD-CF83-4CBF-92B4-A1FE5E3554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7057" y="2911475"/>
            <a:ext cx="25812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2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arrow.wav"/>
          </p:stSnd>
        </p:sndAc>
      </p:transition>
    </mc:Choice>
    <mc:Fallback xmlns="">
      <p:transition>
        <p:sndAc>
          <p:stSnd>
            <p:snd r:embed="rId7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128346" y="882869"/>
            <a:ext cx="9364717" cy="16396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رابطة الأدباء</a:t>
            </a:r>
            <a:endParaRPr kumimoji="0" lang="ar-KW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  <a:sym typeface="Proxima Nova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كفاية ( </a:t>
            </a:r>
            <a:r>
              <a:rPr kumimoji="0" lang="ar-KW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2-1)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roxima Nova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2128345" y="4162098"/>
            <a:ext cx="8119242" cy="124547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  <a:sym typeface="Proxima Nova"/>
              </a:rPr>
              <a:t>إعداد المعلمة : هالة محمد حسين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668549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صورة 15">
            <a:extLst>
              <a:ext uri="{FF2B5EF4-FFF2-40B4-BE49-F238E27FC236}">
                <a16:creationId xmlns:a16="http://schemas.microsoft.com/office/drawing/2014/main" id="{5E38889E-8357-4D09-B62B-92733E6957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7" t="19520" r="8890" b="26403"/>
          <a:stretch/>
        </p:blipFill>
        <p:spPr>
          <a:xfrm>
            <a:off x="4267672" y="809201"/>
            <a:ext cx="2912797" cy="1626782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D762AAB-B0D3-44C0-BC11-5556C4FC67A7}"/>
              </a:ext>
            </a:extLst>
          </p:cNvPr>
          <p:cNvSpPr/>
          <p:nvPr/>
        </p:nvSpPr>
        <p:spPr>
          <a:xfrm>
            <a:off x="4312599" y="1216496"/>
            <a:ext cx="2382301" cy="92503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تضم </a:t>
            </a:r>
          </a:p>
        </p:txBody>
      </p:sp>
      <p:sp>
        <p:nvSpPr>
          <p:cNvPr id="17" name="مستطيل 3">
            <a:extLst>
              <a:ext uri="{FF2B5EF4-FFF2-40B4-BE49-F238E27FC236}">
                <a16:creationId xmlns:a16="http://schemas.microsoft.com/office/drawing/2014/main" id="{3A896020-A1CC-4817-B4BB-366415532D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6573" y="377004"/>
            <a:ext cx="3490052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ما مترادف كلمة :</a:t>
            </a:r>
            <a:endParaRPr kumimoji="0" lang="en-US" altLang="ar-KW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93971257-5D90-49F7-BCEF-9CFB6A88E4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135" y="2435983"/>
            <a:ext cx="3514360" cy="1451374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41338B4-8CA0-4ABF-A034-4C49CC01B7AA}"/>
              </a:ext>
            </a:extLst>
          </p:cNvPr>
          <p:cNvSpPr/>
          <p:nvPr/>
        </p:nvSpPr>
        <p:spPr>
          <a:xfrm>
            <a:off x="7788832" y="2717771"/>
            <a:ext cx="3288908" cy="10200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تصنع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B8703207-AC1D-47DD-A8BA-C7950099C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38" y="1216496"/>
            <a:ext cx="3367267" cy="1319768"/>
          </a:xfrm>
          <a:prstGeom prst="rect">
            <a:avLst/>
          </a:prstGeom>
        </p:spPr>
      </p:pic>
      <p:pic>
        <p:nvPicPr>
          <p:cNvPr id="23" name="صورة 22" descr="صورة تحتوي على طعام, زجاج, رسم&#10;&#10;تم إنشاء الوصف تلقائياً">
            <a:hlinkClick r:id="" action="ppaction://noaction"/>
            <a:extLst>
              <a:ext uri="{FF2B5EF4-FFF2-40B4-BE49-F238E27FC236}">
                <a16:creationId xmlns:a16="http://schemas.microsoft.com/office/drawing/2014/main" id="{3A88D46B-47AC-44EF-80AD-90AE56CC8C2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86064" y="1058968"/>
            <a:ext cx="3490052" cy="4669695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6381E21-0B86-4133-AE91-F3D94DDC0F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WatercolorSponge/>
                    </a14:imgEffect>
                    <a14:imgEffect>
                      <a14:colorTemperature colorTemp="53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880" y="5002976"/>
            <a:ext cx="3514360" cy="1451374"/>
          </a:xfrm>
          <a:prstGeom prst="rect">
            <a:avLst/>
          </a:prstGeom>
        </p:spPr>
      </p:pic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4F62348C-CC4E-4709-B352-BC3F1FDA911C}"/>
              </a:ext>
            </a:extLst>
          </p:cNvPr>
          <p:cNvSpPr/>
          <p:nvPr/>
        </p:nvSpPr>
        <p:spPr>
          <a:xfrm>
            <a:off x="7999577" y="5284764"/>
            <a:ext cx="3288908" cy="10200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4-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تدعو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صورة 30">
            <a:extLst>
              <a:ext uri="{FF2B5EF4-FFF2-40B4-BE49-F238E27FC236}">
                <a16:creationId xmlns:a16="http://schemas.microsoft.com/office/drawing/2014/main" id="{324FDC6E-0687-4065-B9DD-A76DBBA1BD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783" y="3783489"/>
            <a:ext cx="3367267" cy="1319768"/>
          </a:xfrm>
          <a:prstGeom prst="rect">
            <a:avLst/>
          </a:prstGeom>
        </p:spPr>
      </p:pic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0FD1B172-D07C-4BED-88AB-B4BFC773795F}"/>
              </a:ext>
            </a:extLst>
          </p:cNvPr>
          <p:cNvSpPr/>
          <p:nvPr/>
        </p:nvSpPr>
        <p:spPr>
          <a:xfrm>
            <a:off x="7876783" y="3982902"/>
            <a:ext cx="3288908" cy="10200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تفرق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صوت-تصفيق وتشجيع_للمونتاج_">
            <a:hlinkClick r:id="" action="ppaction://media"/>
            <a:extLst>
              <a:ext uri="{FF2B5EF4-FFF2-40B4-BE49-F238E27FC236}">
                <a16:creationId xmlns:a16="http://schemas.microsoft.com/office/drawing/2014/main" id="{A5D3A123-10E7-4E38-8D45-EA7CF11F5B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19590" y="6160402"/>
            <a:ext cx="487363" cy="487363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34AE6B58-269C-4619-B5D5-36EBD12DF322}"/>
              </a:ext>
            </a:extLst>
          </p:cNvPr>
          <p:cNvSpPr/>
          <p:nvPr/>
        </p:nvSpPr>
        <p:spPr>
          <a:xfrm>
            <a:off x="7788832" y="1318716"/>
            <a:ext cx="3288908" cy="10200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تجمع</a:t>
            </a:r>
            <a:endParaRPr kumimoji="0" lang="ar-KW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2BC0B99A-CD71-441B-AC1D-E8144155D22C}"/>
              </a:ext>
            </a:extLst>
          </p:cNvPr>
          <p:cNvSpPr txBox="1"/>
          <p:nvPr/>
        </p:nvSpPr>
        <p:spPr>
          <a:xfrm>
            <a:off x="666817" y="1950535"/>
            <a:ext cx="272854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308258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تضم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رابطة الأدباء مجموعة من الكتاب . 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835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  <p:sndAc>
          <p:stSnd>
            <p:snd r:embed="rId5" name="breeze.wav"/>
          </p:stSnd>
        </p:sndAc>
      </p:transition>
    </mc:Choice>
    <mc:Fallback xmlns="">
      <p:transition spd="slow">
        <p:fade/>
        <p:sndAc>
          <p:stSnd>
            <p:snd r:embed="rId15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29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0" grpId="0"/>
      <p:bldP spid="17" grpId="0" animBg="1"/>
      <p:bldP spid="20" grpId="0"/>
      <p:bldP spid="30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جدول 6">
            <a:extLst>
              <a:ext uri="{FF2B5EF4-FFF2-40B4-BE49-F238E27FC236}">
                <a16:creationId xmlns:a16="http://schemas.microsoft.com/office/drawing/2014/main" id="{8128D579-9EC4-4C75-BED5-8FB3B3EBC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716184"/>
              </p:ext>
            </p:extLst>
          </p:nvPr>
        </p:nvGraphicFramePr>
        <p:xfrm>
          <a:off x="3301513" y="2025674"/>
          <a:ext cx="7111983" cy="1922572"/>
        </p:xfrm>
        <a:graphic>
          <a:graphicData uri="http://schemas.openxmlformats.org/drawingml/2006/table">
            <a:tbl>
              <a:tblPr rtl="1"/>
              <a:tblGrid>
                <a:gridCol w="1285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63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25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334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01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27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941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19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76168"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KW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SA" sz="220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SA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endParaRPr lang="ar-SA" sz="2200" dirty="0">
                        <a:latin typeface="Arabic Typesetting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592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5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ر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غ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ب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أ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5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خ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م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48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ت</a:t>
                      </a:r>
                      <a:endParaRPr lang="en-US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1850" algn="ctr"/>
                        </a:tabLst>
                      </a:pPr>
                      <a:r>
                        <a:rPr lang="ar-KW" sz="54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Arabic Typesetting"/>
                        </a:rPr>
                        <a:t>ـهـ</a:t>
                      </a:r>
                      <a:endParaRPr lang="en-US" sz="36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Arabic Typesetting"/>
                      </a:endParaRPr>
                    </a:p>
                  </a:txBody>
                  <a:tcPr marL="67323" marR="6732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6432" name="صورة 73" descr="images (4).jpg">
            <a:extLst>
              <a:ext uri="{FF2B5EF4-FFF2-40B4-BE49-F238E27FC236}">
                <a16:creationId xmlns:a16="http://schemas.microsoft.com/office/drawing/2014/main" id="{32E21237-D3E0-4687-8868-E805488C4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851" y="2311927"/>
            <a:ext cx="3810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3" name="صورة 74" descr="images (25).jpg">
            <a:extLst>
              <a:ext uri="{FF2B5EF4-FFF2-40B4-BE49-F238E27FC236}">
                <a16:creationId xmlns:a16="http://schemas.microsoft.com/office/drawing/2014/main" id="{F101B528-6981-4721-90F8-F0CDC4C7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11" y="2314775"/>
            <a:ext cx="5048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4" name="صورة 1" descr="download (15).jpg">
            <a:extLst>
              <a:ext uri="{FF2B5EF4-FFF2-40B4-BE49-F238E27FC236}">
                <a16:creationId xmlns:a16="http://schemas.microsoft.com/office/drawing/2014/main" id="{93CB4BA6-BC4A-403F-92EA-4A0C27B1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705" y="2211675"/>
            <a:ext cx="609600" cy="75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5" name="Picture 43" descr="images (3).jpg">
            <a:extLst>
              <a:ext uri="{FF2B5EF4-FFF2-40B4-BE49-F238E27FC236}">
                <a16:creationId xmlns:a16="http://schemas.microsoft.com/office/drawing/2014/main" id="{CF5B36AB-89E2-4C71-A846-C688948C4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240" y="2378570"/>
            <a:ext cx="5715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6" name="صورة 3" descr="images (5).jpg">
            <a:extLst>
              <a:ext uri="{FF2B5EF4-FFF2-40B4-BE49-F238E27FC236}">
                <a16:creationId xmlns:a16="http://schemas.microsoft.com/office/drawing/2014/main" id="{387720A2-0117-4062-A5E6-38158A8C5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08" y="2267150"/>
            <a:ext cx="419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9" name="صورة 33" descr="images (7).jpg">
            <a:extLst>
              <a:ext uri="{FF2B5EF4-FFF2-40B4-BE49-F238E27FC236}">
                <a16:creationId xmlns:a16="http://schemas.microsoft.com/office/drawing/2014/main" id="{4DC15B9B-CA16-4C28-9125-17A658909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234" y="2242855"/>
            <a:ext cx="453472" cy="62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40" name="صورة 2" descr="download">
            <a:extLst>
              <a:ext uri="{FF2B5EF4-FFF2-40B4-BE49-F238E27FC236}">
                <a16:creationId xmlns:a16="http://schemas.microsoft.com/office/drawing/2014/main" id="{4CFFA06B-875B-404F-9CEA-ADF98E6D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32" y="2097395"/>
            <a:ext cx="1035105" cy="81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28" name="صورة 3" descr="images (5).jpg">
            <a:extLst>
              <a:ext uri="{FF2B5EF4-FFF2-40B4-BE49-F238E27FC236}">
                <a16:creationId xmlns:a16="http://schemas.microsoft.com/office/drawing/2014/main" id="{EF1F2ACB-0379-42BD-B211-95418EAF1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891" y="4471038"/>
            <a:ext cx="830502" cy="69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ECC2CE5-76BE-4390-963C-F8631EA44E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77350" y="2253558"/>
            <a:ext cx="506012" cy="50601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7C202CB-27B8-426F-BE2C-4B4D4F9200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86814" y="4526795"/>
            <a:ext cx="702226" cy="58391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082D7EF-6221-42A2-ACAF-FD24F1220B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5201" y="4432429"/>
            <a:ext cx="1070708" cy="678277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1D623DA-BEB3-48E8-AEE6-C61040E99665}"/>
              </a:ext>
            </a:extLst>
          </p:cNvPr>
          <p:cNvSpPr txBox="1"/>
          <p:nvPr/>
        </p:nvSpPr>
        <p:spPr>
          <a:xfrm>
            <a:off x="10002977" y="321951"/>
            <a:ext cx="16535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ضد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726DE22B-783C-475D-9FE3-3DC46AA9CC14}"/>
              </a:ext>
            </a:extLst>
          </p:cNvPr>
          <p:cNvSpPr/>
          <p:nvPr/>
        </p:nvSpPr>
        <p:spPr>
          <a:xfrm>
            <a:off x="7734547" y="261757"/>
            <a:ext cx="2243875" cy="10774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النهضة 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4A4F818A-EF7A-475E-A3C8-044EFE584E68}"/>
              </a:ext>
            </a:extLst>
          </p:cNvPr>
          <p:cNvSpPr/>
          <p:nvPr/>
        </p:nvSpPr>
        <p:spPr>
          <a:xfrm>
            <a:off x="3356641" y="467995"/>
            <a:ext cx="2848714" cy="88015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التأخر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648310-68E9-40F1-8A3E-EB2C3F071AAB}"/>
              </a:ext>
            </a:extLst>
          </p:cNvPr>
          <p:cNvSpPr txBox="1"/>
          <p:nvPr/>
        </p:nvSpPr>
        <p:spPr>
          <a:xfrm>
            <a:off x="10551636" y="5241886"/>
            <a:ext cx="592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2E282F6-0F0C-452A-9ED1-12EE4CFF77DA}"/>
              </a:ext>
            </a:extLst>
          </p:cNvPr>
          <p:cNvSpPr txBox="1"/>
          <p:nvPr/>
        </p:nvSpPr>
        <p:spPr>
          <a:xfrm>
            <a:off x="9465452" y="5271856"/>
            <a:ext cx="512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818B0225-F476-46E1-8F8D-8A6B14651824}"/>
              </a:ext>
            </a:extLst>
          </p:cNvPr>
          <p:cNvSpPr txBox="1"/>
          <p:nvPr/>
        </p:nvSpPr>
        <p:spPr>
          <a:xfrm>
            <a:off x="8451390" y="5288052"/>
            <a:ext cx="57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خ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9224C5E-F2C5-47C3-9DA1-81844508628F}"/>
              </a:ext>
            </a:extLst>
          </p:cNvPr>
          <p:cNvSpPr txBox="1"/>
          <p:nvPr/>
        </p:nvSpPr>
        <p:spPr>
          <a:xfrm>
            <a:off x="7520819" y="5288052"/>
            <a:ext cx="489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ر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صوت-تصفيق وتشجيع_للمونتاج_">
            <a:hlinkClick r:id="" action="ppaction://media"/>
            <a:extLst>
              <a:ext uri="{FF2B5EF4-FFF2-40B4-BE49-F238E27FC236}">
                <a16:creationId xmlns:a16="http://schemas.microsoft.com/office/drawing/2014/main" id="{F33ABC4E-1F24-4BE0-A21A-C27D9766A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9590" y="6160402"/>
            <a:ext cx="487363" cy="487363"/>
          </a:xfrm>
          <a:prstGeom prst="rect">
            <a:avLst/>
          </a:prstGeom>
        </p:spPr>
      </p:pic>
      <p:pic>
        <p:nvPicPr>
          <p:cNvPr id="30" name="صورة 1" descr="download (15).jpg">
            <a:extLst>
              <a:ext uri="{FF2B5EF4-FFF2-40B4-BE49-F238E27FC236}">
                <a16:creationId xmlns:a16="http://schemas.microsoft.com/office/drawing/2014/main" id="{525C97DC-E5D7-4845-8C9F-EF6818DFA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068" y="4472174"/>
            <a:ext cx="1001795" cy="79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96"/>
    </mc:Choice>
    <mc:Fallback xmlns="">
      <p:transition spd="slow" advTm="7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2" grpId="0"/>
      <p:bldP spid="13" grpId="0" animBg="1"/>
      <p:bldP spid="34" grpId="0" animBg="1"/>
      <p:bldP spid="16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6D6EFBCE-ED54-4342-A4EF-3A9E873155F8-L0-001.gif" descr="6D6EFBCE-ED54-4342-A4EF-3A9E873155F8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5287" y="120830"/>
            <a:ext cx="12059478" cy="69125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" name="لعبة بنك المعلومات والشات"/>
          <p:cNvGrpSpPr/>
          <p:nvPr/>
        </p:nvGrpSpPr>
        <p:grpSpPr>
          <a:xfrm>
            <a:off x="6459440" y="276029"/>
            <a:ext cx="3577396" cy="1136989"/>
            <a:chOff x="0" y="0"/>
            <a:chExt cx="5087850" cy="1617050"/>
          </a:xfrm>
        </p:grpSpPr>
        <p:sp>
          <p:nvSpPr>
            <p:cNvPr id="121" name="لعبة بنك المعلومات والشات"/>
            <p:cNvSpPr/>
            <p:nvPr/>
          </p:nvSpPr>
          <p:spPr>
            <a:xfrm>
              <a:off x="101600" y="101600"/>
              <a:ext cx="4884651" cy="1413851"/>
            </a:xfrm>
            <a:prstGeom prst="roundRect">
              <a:avLst>
                <a:gd name="adj" fmla="val 10000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>
              <a:lvl1pPr>
                <a:defRPr sz="3000" b="0">
                  <a:latin typeface="Castile-Regular"/>
                  <a:ea typeface="Castile-Regular"/>
                  <a:cs typeface="Castile-Regular"/>
                  <a:sym typeface="Castile-Regular"/>
                </a:defRPr>
              </a:lvl1pPr>
            </a:lstStyle>
            <a:p>
              <a:pPr algn="ctr" defTabSz="410751" rtl="0" hangingPunct="0"/>
              <a:r>
                <a:rPr sz="2109" kern="0">
                  <a:solidFill>
                    <a:srgbClr val="000000"/>
                  </a:solidFill>
                </a:rPr>
                <a:t>لعبة بنك المعلومات والشات  </a:t>
              </a:r>
            </a:p>
          </p:txBody>
        </p:sp>
        <p:pic>
          <p:nvPicPr>
            <p:cNvPr id="120" name="لعبة بنك المعلومات والشات لعبة بنك المعلومات والشات  " descr="لعبة بنك المعلومات والشات لعبة بنك المعلومات والشات  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087851" cy="1617051"/>
            </a:xfrm>
            <a:prstGeom prst="rect">
              <a:avLst/>
            </a:prstGeom>
            <a:effectLst/>
          </p:spPr>
        </p:pic>
      </p:grpSp>
      <p:sp>
        <p:nvSpPr>
          <p:cNvPr id="124" name="ابدأ"/>
          <p:cNvSpPr/>
          <p:nvPr/>
        </p:nvSpPr>
        <p:spPr>
          <a:xfrm>
            <a:off x="6033542" y="5055432"/>
            <a:ext cx="1337671" cy="1754021"/>
          </a:xfrm>
          <a:prstGeom prst="ellipse">
            <a:avLst/>
          </a:prstGeom>
          <a:solidFill>
            <a:schemeClr val="accent1">
              <a:hueOff val="114395"/>
              <a:lumOff val="-24975"/>
            </a:schemeClr>
          </a:solidFill>
          <a:ln w="3175">
            <a:miter lim="400000"/>
          </a:ln>
          <a:effectLst>
            <a:outerShdw blurRad="1397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defRPr sz="5400" b="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defTabSz="410751" rtl="0" hangingPunct="0"/>
            <a:r>
              <a:rPr sz="3797" kern="0" dirty="0" err="1"/>
              <a:t>ابدأ</a:t>
            </a:r>
            <a:endParaRPr sz="3797" kern="0" dirty="0"/>
          </a:p>
        </p:txBody>
      </p:sp>
      <p:grpSp>
        <p:nvGrpSpPr>
          <p:cNvPr id="127" name="بعد قراءة الدرس تعرض على شاشة مكينة السحب أسئلة،…"/>
          <p:cNvGrpSpPr/>
          <p:nvPr/>
        </p:nvGrpSpPr>
        <p:grpSpPr>
          <a:xfrm>
            <a:off x="9022213" y="1752262"/>
            <a:ext cx="1886373" cy="4047658"/>
            <a:chOff x="18222" y="-101600"/>
            <a:chExt cx="2682839" cy="5756668"/>
          </a:xfrm>
        </p:grpSpPr>
        <p:sp>
          <p:nvSpPr>
            <p:cNvPr id="126" name="بعد قراءة الدرس تعرض على شاشة مكينة السحب أسئلة،…"/>
            <p:cNvSpPr/>
            <p:nvPr/>
          </p:nvSpPr>
          <p:spPr>
            <a:xfrm>
              <a:off x="101600" y="101600"/>
              <a:ext cx="2479639" cy="5553468"/>
            </a:xfrm>
            <a:prstGeom prst="roundRect">
              <a:avLst>
                <a:gd name="adj" fmla="val 5212"/>
              </a:avLst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 defTabSz="410751" rtl="0" hangingPunct="0">
                <a:defRPr sz="3000" b="0">
                  <a:latin typeface="Castile-Regular"/>
                  <a:ea typeface="Castile-Regular"/>
                  <a:cs typeface="Castile-Regular"/>
                  <a:sym typeface="Castile-Regular"/>
                </a:defRPr>
              </a:pPr>
              <a:endParaRPr lang="ar-KW" sz="2109" kern="0" dirty="0">
                <a:solidFill>
                  <a:srgbClr val="000000"/>
                </a:solidFill>
                <a:latin typeface="Castile-Regular"/>
                <a:sym typeface="Castile-Regular"/>
              </a:endParaRPr>
            </a:p>
          </p:txBody>
        </p:sp>
        <p:pic>
          <p:nvPicPr>
            <p:cNvPr id="125" name="بعد قراءة الدرس تعرض على شاشة مكينة السحب أسئلة،… بعد قراءة الدرس تعرض على شاشة مكينة السحب أسئلة،&#10; أسرع طالبة تجيب في شات الفريق تفوز بالدرجة &#10;" descr="بعد قراءة الدرس تعرض على شاشة مكينة السحب أسئلة،… بعد قراءة الدرس تعرض على شاشة مكينة السحب أسئلة، أسرع طالبة تجيب في شات الفريق تفوز بالدرجة 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22" y="-101600"/>
              <a:ext cx="2682839" cy="5756668"/>
            </a:xfrm>
            <a:prstGeom prst="rect">
              <a:avLst/>
            </a:prstGeom>
            <a:effectLst/>
          </p:spPr>
        </p:pic>
      </p:grpSp>
      <p:sp>
        <p:nvSpPr>
          <p:cNvPr id="128" name="الطالبة التي تفوز في سؤال لا تشارك مرة أخرى في الكتابة في الشات"/>
          <p:cNvSpPr/>
          <p:nvPr/>
        </p:nvSpPr>
        <p:spPr>
          <a:xfrm>
            <a:off x="1367664" y="2733713"/>
            <a:ext cx="1730686" cy="2321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57" y="0"/>
                </a:moveTo>
                <a:cubicBezTo>
                  <a:pt x="249" y="0"/>
                  <a:pt x="0" y="186"/>
                  <a:pt x="0" y="415"/>
                </a:cubicBezTo>
                <a:lnTo>
                  <a:pt x="0" y="21185"/>
                </a:lnTo>
                <a:cubicBezTo>
                  <a:pt x="0" y="21414"/>
                  <a:pt x="249" y="21600"/>
                  <a:pt x="557" y="21600"/>
                </a:cubicBezTo>
                <a:lnTo>
                  <a:pt x="16160" y="21600"/>
                </a:lnTo>
                <a:cubicBezTo>
                  <a:pt x="16468" y="21600"/>
                  <a:pt x="16717" y="21414"/>
                  <a:pt x="16717" y="21185"/>
                </a:cubicBezTo>
                <a:lnTo>
                  <a:pt x="16717" y="7399"/>
                </a:lnTo>
                <a:lnTo>
                  <a:pt x="21600" y="6150"/>
                </a:lnTo>
                <a:lnTo>
                  <a:pt x="16717" y="4904"/>
                </a:lnTo>
                <a:lnTo>
                  <a:pt x="16717" y="415"/>
                </a:lnTo>
                <a:cubicBezTo>
                  <a:pt x="16717" y="186"/>
                  <a:pt x="16468" y="0"/>
                  <a:pt x="16160" y="0"/>
                </a:cubicBezTo>
                <a:lnTo>
                  <a:pt x="557" y="0"/>
                </a:lnTo>
                <a:close/>
              </a:path>
            </a:pathLst>
          </a:custGeom>
          <a:solidFill>
            <a:srgbClr val="FFFFFF"/>
          </a:solidFill>
          <a:ln w="127000">
            <a:solidFill>
              <a:schemeClr val="accent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defRPr sz="250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defTabSz="410751" rtl="0" hangingPunct="0"/>
            <a:endParaRPr sz="1758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977"/>
            </a:gs>
            <a:gs pos="100000">
              <a:srgbClr val="ADADA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31C64274-A75D-48B7-BED2-F68ABCB75DEC-L0-001.gif" descr="31C64274-A75D-48B7-BED2-F68ABCB75DEC-L0-00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31803"/>
            <a:ext cx="12192000" cy="692160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الاجابة"/>
          <p:cNvSpPr/>
          <p:nvPr/>
        </p:nvSpPr>
        <p:spPr>
          <a:xfrm>
            <a:off x="1646179" y="1526755"/>
            <a:ext cx="1473689" cy="3046373"/>
          </a:xfrm>
          <a:prstGeom prst="roundRect">
            <a:avLst>
              <a:gd name="adj" fmla="val 11297"/>
            </a:avLst>
          </a:prstGeom>
          <a:solidFill>
            <a:srgbClr val="FFFFFF"/>
          </a:solidFill>
          <a:ln w="203200">
            <a:solidFill>
              <a:schemeClr val="accent2">
                <a:hueOff val="258623"/>
                <a:satOff val="16006"/>
                <a:lumOff val="-2522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defRPr sz="450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defTabSz="410751" rtl="0" hangingPunct="0"/>
            <a:r>
              <a:rPr lang="ar-KW" sz="3164" b="1" kern="0" dirty="0">
                <a:solidFill>
                  <a:srgbClr val="000000"/>
                </a:solidFill>
              </a:rPr>
              <a:t>الكاتب </a:t>
            </a:r>
            <a:endParaRPr sz="3164" b="1" kern="0" dirty="0">
              <a:solidFill>
                <a:srgbClr val="000000"/>
              </a:solidFill>
            </a:endParaRPr>
          </a:p>
        </p:txBody>
      </p:sp>
      <p:pic>
        <p:nvPicPr>
          <p:cNvPr id="132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9719" y="-2665014"/>
            <a:ext cx="40183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اكتبي الإجابة في شات التيمز بسرعة"/>
          <p:cNvSpPr txBox="1"/>
          <p:nvPr/>
        </p:nvSpPr>
        <p:spPr>
          <a:xfrm>
            <a:off x="2840808" y="520907"/>
            <a:ext cx="6769941" cy="789815"/>
          </a:xfrm>
          <a:prstGeom prst="rect">
            <a:avLst/>
          </a:prstGeom>
          <a:solidFill>
            <a:srgbClr val="FFECD4"/>
          </a:solidFill>
          <a:ln w="3175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6800" b="0">
                <a:latin typeface="Beirut"/>
                <a:ea typeface="Beirut"/>
                <a:cs typeface="Beirut"/>
                <a:sym typeface="Beirut"/>
              </a:defRPr>
            </a:lvl1pPr>
          </a:lstStyle>
          <a:p>
            <a:pPr algn="ctr" defTabSz="410751" rtl="0" hangingPunct="0"/>
            <a:endParaRPr sz="4781" kern="0" dirty="0">
              <a:solidFill>
                <a:srgbClr val="000000"/>
              </a:solidFill>
            </a:endParaRPr>
          </a:p>
        </p:txBody>
      </p:sp>
      <p:pic>
        <p:nvPicPr>
          <p:cNvPr id="134" name="665951BE-D9CA-462A-819E-A653FF664CE6-L0-001.png" descr="665951BE-D9CA-462A-819E-A653FF664CE6-L0-0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708" y="349500"/>
            <a:ext cx="1132632" cy="1132632"/>
          </a:xfrm>
          <a:prstGeom prst="rect">
            <a:avLst/>
          </a:prstGeom>
          <a:ln w="3175">
            <a:miter lim="400000"/>
          </a:ln>
        </p:spPr>
      </p:pic>
      <p:sp>
        <p:nvSpPr>
          <p:cNvPr id="135" name="السؤال"/>
          <p:cNvSpPr/>
          <p:nvPr/>
        </p:nvSpPr>
        <p:spPr>
          <a:xfrm>
            <a:off x="4002158" y="1874950"/>
            <a:ext cx="2911586" cy="1991280"/>
          </a:xfrm>
          <a:prstGeom prst="roundRect">
            <a:avLst>
              <a:gd name="adj" fmla="val 6976"/>
            </a:avLst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defRPr sz="390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defTabSz="410751" rtl="0" hangingPunct="0"/>
            <a:r>
              <a:rPr lang="ar-KW" sz="3600" kern="0" dirty="0">
                <a:solidFill>
                  <a:srgbClr val="C00000"/>
                </a:solidFill>
                <a:highlight>
                  <a:srgbClr val="FFFF00"/>
                </a:highlight>
              </a:rPr>
              <a:t>مفرد ( الكتّاب )</a:t>
            </a:r>
            <a:endParaRPr sz="3600" kern="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5260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audio>
          </p:childTnLst>
        </p:cTn>
      </p:par>
    </p:tnLst>
    <p:bldLst>
      <p:bldP spid="131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D977"/>
            </a:gs>
            <a:gs pos="100000">
              <a:srgbClr val="ADADA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31C64274-A75D-48B7-BED2-F68ABCB75DEC-L0-001.gif" descr="31C64274-A75D-48B7-BED2-F68ABCB75DEC-L0-001.gif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-31803"/>
            <a:ext cx="12192000" cy="6921605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اكتبي الإجابة في شات التيمز بسرعة"/>
          <p:cNvSpPr txBox="1"/>
          <p:nvPr/>
        </p:nvSpPr>
        <p:spPr>
          <a:xfrm>
            <a:off x="2850517" y="287306"/>
            <a:ext cx="6769940" cy="789815"/>
          </a:xfrm>
          <a:prstGeom prst="rect">
            <a:avLst/>
          </a:prstGeom>
          <a:solidFill>
            <a:srgbClr val="FFECD4"/>
          </a:solidFill>
          <a:ln w="3175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 sz="6800" b="0">
                <a:latin typeface="Beirut"/>
                <a:ea typeface="Beirut"/>
                <a:cs typeface="Beirut"/>
                <a:sym typeface="Beirut"/>
              </a:defRPr>
            </a:lvl1pPr>
          </a:lstStyle>
          <a:p>
            <a:pPr algn="ctr" defTabSz="410751" rtl="0" hangingPunct="0"/>
            <a:endParaRPr sz="4781" kern="0" dirty="0">
              <a:solidFill>
                <a:srgbClr val="000000"/>
              </a:solidFill>
            </a:endParaRPr>
          </a:p>
        </p:txBody>
      </p:sp>
      <p:pic>
        <p:nvPicPr>
          <p:cNvPr id="153" name="665951BE-D9CA-462A-819E-A653FF664CE6-L0-001.png" descr="665951BE-D9CA-462A-819E-A653FF664CE6-L0-0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455" y="115899"/>
            <a:ext cx="1132632" cy="1132632"/>
          </a:xfrm>
          <a:prstGeom prst="rect">
            <a:avLst/>
          </a:prstGeom>
          <a:ln w="3175">
            <a:miter lim="400000"/>
          </a:ln>
        </p:spPr>
      </p:pic>
      <p:pic>
        <p:nvPicPr>
          <p:cNvPr id="154" name="تصفيق.m4a" descr="تصفيق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0162" y="-2249723"/>
            <a:ext cx="401837" cy="40183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الاجابة"/>
          <p:cNvSpPr/>
          <p:nvPr/>
        </p:nvSpPr>
        <p:spPr>
          <a:xfrm>
            <a:off x="1646179" y="1526755"/>
            <a:ext cx="1473689" cy="3046373"/>
          </a:xfrm>
          <a:prstGeom prst="roundRect">
            <a:avLst>
              <a:gd name="adj" fmla="val 11297"/>
            </a:avLst>
          </a:prstGeom>
          <a:solidFill>
            <a:srgbClr val="FFFFFF"/>
          </a:solidFill>
          <a:ln w="203200">
            <a:solidFill>
              <a:schemeClr val="accent2">
                <a:hueOff val="258623"/>
                <a:satOff val="16006"/>
                <a:lumOff val="-2522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defRPr sz="450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defTabSz="410751" rtl="0" hangingPunct="0"/>
            <a:r>
              <a:rPr lang="ar-KW" sz="3600" kern="0" dirty="0">
                <a:solidFill>
                  <a:srgbClr val="000000"/>
                </a:solidFill>
              </a:rPr>
              <a:t>دور – ديار </a:t>
            </a:r>
            <a:endParaRPr sz="3600" kern="0" dirty="0">
              <a:solidFill>
                <a:srgbClr val="000000"/>
              </a:solidFill>
            </a:endParaRPr>
          </a:p>
        </p:txBody>
      </p:sp>
      <p:sp>
        <p:nvSpPr>
          <p:cNvPr id="156" name="السؤال"/>
          <p:cNvSpPr/>
          <p:nvPr/>
        </p:nvSpPr>
        <p:spPr>
          <a:xfrm>
            <a:off x="4068418" y="1874950"/>
            <a:ext cx="3050840" cy="1991280"/>
          </a:xfrm>
          <a:prstGeom prst="roundRect">
            <a:avLst>
              <a:gd name="adj" fmla="val 6976"/>
            </a:avLst>
          </a:prstGeom>
          <a:solidFill>
            <a:schemeClr val="accent1"/>
          </a:solidFill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/>
          <a:lstStyle>
            <a:lvl1pPr>
              <a:defRPr sz="3900" b="0"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defTabSz="410751" rtl="0" hangingPunct="0"/>
            <a:r>
              <a:rPr lang="ar-KW" sz="3600" kern="0" dirty="0">
                <a:solidFill>
                  <a:srgbClr val="000000"/>
                </a:solidFill>
                <a:highlight>
                  <a:srgbClr val="00FF00"/>
                </a:highlight>
              </a:rPr>
              <a:t>جمع كلمة ( دار)</a:t>
            </a:r>
            <a:endParaRPr sz="3600" kern="0" dirty="0">
              <a:solidFill>
                <a:srgbClr val="000000"/>
              </a:solidFill>
              <a:highlight>
                <a:srgbClr val="00FF00"/>
              </a:highligh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85260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154"/>
                </p:tgtEl>
              </p:cMediaNode>
            </p:audio>
          </p:childTnLst>
        </p:cTn>
      </p:par>
    </p:tnLst>
    <p:bldLst>
      <p:bldP spid="155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9FB3518B-4C80-4156-A1F4-9F279CD4021B-L0-001.gif" descr="9FB3518B-4C80-4156-A1F4-9F279CD4021B-L0-001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16" y="-7941"/>
            <a:ext cx="4858318" cy="6873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47A9B8B3-A37E-4D30-B699-71EDD5C687F8-L0-001.gif" descr="47A9B8B3-A37E-4D30-B699-71EDD5C687F8-L0-001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67224" y="3415477"/>
            <a:ext cx="4185991" cy="338741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انتهت اللعبة"/>
          <p:cNvSpPr txBox="1"/>
          <p:nvPr/>
        </p:nvSpPr>
        <p:spPr>
          <a:xfrm>
            <a:off x="1777284" y="1997984"/>
            <a:ext cx="5215944" cy="1069764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3175">
            <a:miter lim="400000"/>
          </a:ln>
          <a:effectLst>
            <a:outerShdw blurRad="1397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5200" b="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algn="ctr" defTabSz="410751" rtl="0" hangingPunct="0"/>
            <a:r>
              <a:rPr sz="6600" kern="0" dirty="0" err="1"/>
              <a:t>انتهت</a:t>
            </a:r>
            <a:r>
              <a:rPr sz="6600" kern="0" dirty="0"/>
              <a:t> </a:t>
            </a:r>
            <a:r>
              <a:rPr sz="6600" kern="0" dirty="0" err="1"/>
              <a:t>اللعبة</a:t>
            </a:r>
            <a:r>
              <a:rPr sz="6600" kern="0" dirty="0"/>
              <a:t> 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A3446B3-FB4B-44F9-BC29-93B4AE691E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0" t="16310" r="5714" b="20208"/>
          <a:stretch/>
        </p:blipFill>
        <p:spPr>
          <a:xfrm>
            <a:off x="691978" y="345989"/>
            <a:ext cx="10873946" cy="6326660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913D0E97-07CD-4663-BFB2-60CCB7DF3CBA}"/>
              </a:ext>
            </a:extLst>
          </p:cNvPr>
          <p:cNvSpPr/>
          <p:nvPr/>
        </p:nvSpPr>
        <p:spPr>
          <a:xfrm>
            <a:off x="852616" y="1482811"/>
            <a:ext cx="9798907" cy="2718485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6600" b="1" i="0" u="none" strike="noStrike" kern="1200" cap="none" spc="0" normalizeH="0" baseline="0" noProof="0" dirty="0">
                <a:ln>
                  <a:noFill/>
                </a:ln>
                <a:solidFill>
                  <a:srgbClr val="E923A2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الممارسة</a:t>
            </a:r>
            <a:endParaRPr kumimoji="0" lang="en-US" sz="16600" b="1" i="0" u="none" strike="noStrike" kern="1200" cap="none" spc="0" normalizeH="0" baseline="0" noProof="0" dirty="0">
              <a:ln>
                <a:noFill/>
              </a:ln>
              <a:solidFill>
                <a:srgbClr val="E923A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صورة 2" descr="صورة تحتوي على مرآة&#10;&#10;تم إنشاء الوصف تلقائياً">
            <a:extLst>
              <a:ext uri="{FF2B5EF4-FFF2-40B4-BE49-F238E27FC236}">
                <a16:creationId xmlns:a16="http://schemas.microsoft.com/office/drawing/2014/main" id="{57291472-CF53-471B-B683-31AB90CE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00013"/>
            <a:ext cx="878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مربع نص 3">
            <a:extLst>
              <a:ext uri="{FF2B5EF4-FFF2-40B4-BE49-F238E27FC236}">
                <a16:creationId xmlns:a16="http://schemas.microsoft.com/office/drawing/2014/main" id="{E0DE00A6-9F9C-4ACD-88D7-E37E72BBC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6858000"/>
            <a:ext cx="87137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KW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3" tooltip="https://commons.wikimedia.org/wiki/File:Lens_lente_francesco_ro_r.svg"/>
              </a:rPr>
              <a:t>هذه الصورة</a:t>
            </a:r>
            <a:r>
              <a:rPr kumimoji="0" lang="ar-KW" altLang="ar-KW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بواسطة كاتب غير معروف مرخصة بالاسم </a:t>
            </a:r>
            <a:r>
              <a:rPr kumimoji="0" lang="ar-KW" altLang="ar-KW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  <a:hlinkClick r:id="rId4" tooltip="https://creativecommons.org/licenses/by-sa/3.0/"/>
              </a:rPr>
              <a:t>CC BY-SA</a:t>
            </a:r>
            <a:endParaRPr kumimoji="0" lang="ar-KW" altLang="ar-KW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03EBA4C5-7725-4D57-8559-814FF2F2D359}"/>
              </a:ext>
            </a:extLst>
          </p:cNvPr>
          <p:cNvSpPr/>
          <p:nvPr/>
        </p:nvSpPr>
        <p:spPr>
          <a:xfrm>
            <a:off x="334963" y="-774700"/>
            <a:ext cx="8623301" cy="5157788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ar-KW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الغرض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الرئيس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تمرير أفقي 3">
            <a:extLst>
              <a:ext uri="{FF2B5EF4-FFF2-40B4-BE49-F238E27FC236}">
                <a16:creationId xmlns:a16="http://schemas.microsoft.com/office/drawing/2014/main" id="{FCEC2C18-25E5-44B5-A199-0052F02F108C}"/>
              </a:ext>
            </a:extLst>
          </p:cNvPr>
          <p:cNvSpPr/>
          <p:nvPr/>
        </p:nvSpPr>
        <p:spPr>
          <a:xfrm>
            <a:off x="2448098" y="1702296"/>
            <a:ext cx="6981825" cy="784225"/>
          </a:xfrm>
          <a:prstGeom prst="horizontalScroll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0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Bodoni MT Black" pitchFamily="18" charset="0"/>
                <a:ea typeface="+mn-ea"/>
                <a:cs typeface="Arial" panose="020B0604020202020204" pitchFamily="34" charset="0"/>
              </a:rPr>
              <a:t>إستراتيجية كنز الأغراض:</a:t>
            </a:r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FCBDC877-AF83-4FBE-B504-45F35CAD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500" y="2941042"/>
            <a:ext cx="3042681" cy="1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1B7321A1-52ED-40A4-A034-DFB6EF40F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55" y="2851205"/>
            <a:ext cx="2923641" cy="197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8F98774D-7D84-4767-AB48-37C0EA813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501" y="2784088"/>
            <a:ext cx="2921470" cy="197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9CFBF0EE-0743-49FC-B6D6-2D748FDEB91C}"/>
              </a:ext>
            </a:extLst>
          </p:cNvPr>
          <p:cNvSpPr/>
          <p:nvPr/>
        </p:nvSpPr>
        <p:spPr>
          <a:xfrm>
            <a:off x="9743690" y="5002555"/>
            <a:ext cx="1638300" cy="1100138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بيان</a:t>
            </a:r>
            <a:endParaRPr kumimoji="0" lang="ar-KW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8B7583F8-C146-4F47-91E1-C91685030677}"/>
              </a:ext>
            </a:extLst>
          </p:cNvPr>
          <p:cNvSpPr/>
          <p:nvPr/>
        </p:nvSpPr>
        <p:spPr>
          <a:xfrm>
            <a:off x="5834945" y="5052627"/>
            <a:ext cx="3194757" cy="139759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تسليط الضوء على</a:t>
            </a:r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30223740-9E69-415A-BEF6-11239A4E813F}"/>
              </a:ext>
            </a:extLst>
          </p:cNvPr>
          <p:cNvSpPr/>
          <p:nvPr/>
        </p:nvSpPr>
        <p:spPr>
          <a:xfrm>
            <a:off x="3257338" y="4924176"/>
            <a:ext cx="2315559" cy="15260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الدعوة إلى</a:t>
            </a:r>
          </a:p>
        </p:txBody>
      </p:sp>
      <p:pic>
        <p:nvPicPr>
          <p:cNvPr id="27657" name="Picture 5">
            <a:extLst>
              <a:ext uri="{FF2B5EF4-FFF2-40B4-BE49-F238E27FC236}">
                <a16:creationId xmlns:a16="http://schemas.microsoft.com/office/drawing/2014/main" id="{992D8F5E-7108-4E6A-8EC9-A841F1B8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9" y="2784088"/>
            <a:ext cx="2732828" cy="1971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C07696B9-A193-4134-8BBB-0CAD4CF09B30}"/>
              </a:ext>
            </a:extLst>
          </p:cNvPr>
          <p:cNvSpPr/>
          <p:nvPr/>
        </p:nvSpPr>
        <p:spPr>
          <a:xfrm>
            <a:off x="674862" y="5052627"/>
            <a:ext cx="1868488" cy="1100137"/>
          </a:xfrm>
          <a:prstGeom prst="ellipse">
            <a:avLst/>
          </a:prstGeom>
          <a:solidFill>
            <a:srgbClr val="F3DD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إبراز</a:t>
            </a:r>
          </a:p>
        </p:txBody>
      </p:sp>
      <p:sp>
        <p:nvSpPr>
          <p:cNvPr id="12" name="Flowchart: Alternate Process 1">
            <a:extLst>
              <a:ext uri="{FF2B5EF4-FFF2-40B4-BE49-F238E27FC236}">
                <a16:creationId xmlns:a16="http://schemas.microsoft.com/office/drawing/2014/main" id="{60DF2D25-14B3-425F-94E4-939DB5759F1F}"/>
              </a:ext>
            </a:extLst>
          </p:cNvPr>
          <p:cNvSpPr/>
          <p:nvPr/>
        </p:nvSpPr>
        <p:spPr>
          <a:xfrm>
            <a:off x="1804989" y="104775"/>
            <a:ext cx="10008070" cy="1143000"/>
          </a:xfrm>
          <a:prstGeom prst="flowChartAlternateProcess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أستخلص الغرض الرئيس من النص في صياغة سليمة واضحة .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8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صورة 14">
            <a:extLst>
              <a:ext uri="{FF2B5EF4-FFF2-40B4-BE49-F238E27FC236}">
                <a16:creationId xmlns:a16="http://schemas.microsoft.com/office/drawing/2014/main" id="{2469B03A-5F0C-C448-9CA4-2AF416744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27" b="19012"/>
          <a:stretch>
            <a:fillRect/>
          </a:stretch>
        </p:blipFill>
        <p:spPr bwMode="auto">
          <a:xfrm>
            <a:off x="7753352" y="2394257"/>
            <a:ext cx="4198335" cy="230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8DB61C6-433F-4F05-9464-DEB75D065ADC}"/>
              </a:ext>
            </a:extLst>
          </p:cNvPr>
          <p:cNvSpPr/>
          <p:nvPr/>
        </p:nvSpPr>
        <p:spPr>
          <a:xfrm>
            <a:off x="7824789" y="2541896"/>
            <a:ext cx="3926609" cy="18237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بيان</a:t>
            </a:r>
            <a:endParaRPr kumimoji="0" lang="ar-KW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39DBA42F-4E36-4454-894F-1D8619167622}"/>
              </a:ext>
            </a:extLst>
          </p:cNvPr>
          <p:cNvCxnSpPr/>
          <p:nvPr/>
        </p:nvCxnSpPr>
        <p:spPr>
          <a:xfrm flipH="1">
            <a:off x="6961189" y="3189595"/>
            <a:ext cx="1008063" cy="144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مستطيل: زاوية مطوية 18">
            <a:extLst>
              <a:ext uri="{FF2B5EF4-FFF2-40B4-BE49-F238E27FC236}">
                <a16:creationId xmlns:a16="http://schemas.microsoft.com/office/drawing/2014/main" id="{FD4AB698-C171-481C-A237-097F3282514E}"/>
              </a:ext>
            </a:extLst>
          </p:cNvPr>
          <p:cNvSpPr/>
          <p:nvPr/>
        </p:nvSpPr>
        <p:spPr>
          <a:xfrm>
            <a:off x="4765374" y="2367424"/>
            <a:ext cx="2607999" cy="1644342"/>
          </a:xfrm>
          <a:prstGeom prst="foldedCorner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العنوان</a:t>
            </a:r>
            <a:r>
              <a: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1" name="رابط كسهم مستقيم 20">
            <a:extLst>
              <a:ext uri="{FF2B5EF4-FFF2-40B4-BE49-F238E27FC236}">
                <a16:creationId xmlns:a16="http://schemas.microsoft.com/office/drawing/2014/main" id="{4E2BBA2B-D58D-458A-B371-2CCC05C02ED4}"/>
              </a:ext>
            </a:extLst>
          </p:cNvPr>
          <p:cNvCxnSpPr/>
          <p:nvPr/>
        </p:nvCxnSpPr>
        <p:spPr>
          <a:xfrm flipH="1">
            <a:off x="4194177" y="3189595"/>
            <a:ext cx="719137" cy="144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51F01D41-2115-4E5B-821A-1A7A90143877}"/>
              </a:ext>
            </a:extLst>
          </p:cNvPr>
          <p:cNvSpPr/>
          <p:nvPr/>
        </p:nvSpPr>
        <p:spPr>
          <a:xfrm>
            <a:off x="297728" y="2289483"/>
            <a:ext cx="3880573" cy="24066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باقي الجملة بما يتمم المعنى المناسب .</a:t>
            </a:r>
          </a:p>
        </p:txBody>
      </p:sp>
      <p:sp>
        <p:nvSpPr>
          <p:cNvPr id="11" name="Flowchart: Alternate Process 1">
            <a:extLst>
              <a:ext uri="{FF2B5EF4-FFF2-40B4-BE49-F238E27FC236}">
                <a16:creationId xmlns:a16="http://schemas.microsoft.com/office/drawing/2014/main" id="{31CBE262-6A57-4E10-BA49-967BF6DCCA66}"/>
              </a:ext>
            </a:extLst>
          </p:cNvPr>
          <p:cNvSpPr/>
          <p:nvPr/>
        </p:nvSpPr>
        <p:spPr>
          <a:xfrm>
            <a:off x="1631950" y="201615"/>
            <a:ext cx="10008070" cy="1143000"/>
          </a:xfrm>
          <a:prstGeom prst="flowChartAlternateProcess">
            <a:avLst/>
          </a:prstGeom>
          <a:solidFill>
            <a:srgbClr val="D8F7FE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أستخلص الغرض الرئيس من النص في صياغة سليمة واضحة . </a:t>
            </a:r>
            <a:endParaRPr kumimoji="0" lang="ar-SA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02BCABC5-52C9-48E4-B745-F28B87F2B936}"/>
              </a:ext>
            </a:extLst>
          </p:cNvPr>
          <p:cNvSpPr/>
          <p:nvPr/>
        </p:nvSpPr>
        <p:spPr>
          <a:xfrm>
            <a:off x="9296119" y="5108526"/>
            <a:ext cx="2113005" cy="1099752"/>
          </a:xfrm>
          <a:prstGeom prst="roundRect">
            <a:avLst/>
          </a:prstGeom>
          <a:solidFill>
            <a:srgbClr val="00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بيان أهمية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D2B6B7FA-CDAF-4FA7-8227-A63DB4D4892E}"/>
              </a:ext>
            </a:extLst>
          </p:cNvPr>
          <p:cNvSpPr/>
          <p:nvPr/>
        </p:nvSpPr>
        <p:spPr>
          <a:xfrm>
            <a:off x="6232632" y="5154150"/>
            <a:ext cx="2846147" cy="1099752"/>
          </a:xfrm>
          <a:prstGeom prst="roundRect">
            <a:avLst/>
          </a:prstGeom>
          <a:solidFill>
            <a:srgbClr val="00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رابطة الأدباء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ABBE386C-1C5E-4194-9C2A-48572EB246D8}"/>
              </a:ext>
            </a:extLst>
          </p:cNvPr>
          <p:cNvSpPr/>
          <p:nvPr/>
        </p:nvSpPr>
        <p:spPr>
          <a:xfrm>
            <a:off x="3799956" y="5091125"/>
            <a:ext cx="2226716" cy="1099752"/>
          </a:xfrm>
          <a:prstGeom prst="roundRect">
            <a:avLst/>
          </a:prstGeom>
          <a:solidFill>
            <a:srgbClr val="00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ودورها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416C36A7-6609-466F-8A4A-054D0F7040D2}"/>
              </a:ext>
            </a:extLst>
          </p:cNvPr>
          <p:cNvSpPr/>
          <p:nvPr/>
        </p:nvSpPr>
        <p:spPr>
          <a:xfrm>
            <a:off x="1355900" y="5088461"/>
            <a:ext cx="2226716" cy="1099752"/>
          </a:xfrm>
          <a:prstGeom prst="roundRect">
            <a:avLst/>
          </a:prstGeom>
          <a:solidFill>
            <a:srgbClr val="00FFCC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في المجتمع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3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2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بسم الله الرحمن الرحيم متحركة">
            <a:extLst>
              <a:ext uri="{FF2B5EF4-FFF2-40B4-BE49-F238E27FC236}">
                <a16:creationId xmlns:a16="http://schemas.microsoft.com/office/drawing/2014/main" id="{E6753314-16BE-6B46-979A-AE73E2406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22"/>
          <a:stretch/>
        </p:blipFill>
        <p:spPr bwMode="auto">
          <a:xfrm>
            <a:off x="156754" y="209006"/>
            <a:ext cx="11784069" cy="649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306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صورة 2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ACE6518D-1C8F-41F3-A04E-99EDCE16A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06" y="774700"/>
            <a:ext cx="6480426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5E96CA50-3838-4257-8212-9ACE9660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49"/>
          <a:stretch>
            <a:fillRect/>
          </a:stretch>
        </p:blipFill>
        <p:spPr bwMode="auto">
          <a:xfrm>
            <a:off x="3494088" y="749301"/>
            <a:ext cx="2563812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صورة 4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74A00585-2E85-40D3-8B26-9DD0D5C6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8" r="44649"/>
          <a:stretch>
            <a:fillRect/>
          </a:stretch>
        </p:blipFill>
        <p:spPr bwMode="auto">
          <a:xfrm>
            <a:off x="2541586" y="534572"/>
            <a:ext cx="1532693" cy="342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16DC232-DC22-4B74-9EBB-7249F4E3237B}"/>
              </a:ext>
            </a:extLst>
          </p:cNvPr>
          <p:cNvSpPr/>
          <p:nvPr/>
        </p:nvSpPr>
        <p:spPr>
          <a:xfrm>
            <a:off x="2559050" y="144463"/>
            <a:ext cx="8173118" cy="1511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KW" sz="4050" b="1" u="sng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إستراتيجية 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KW" sz="4050" b="1" u="sng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القطار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95A8C62F-4133-40AF-A417-9804184AE711}"/>
              </a:ext>
            </a:extLst>
          </p:cNvPr>
          <p:cNvSpPr/>
          <p:nvPr/>
        </p:nvSpPr>
        <p:spPr>
          <a:xfrm>
            <a:off x="9984581" y="2532190"/>
            <a:ext cx="1152525" cy="704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KW" sz="2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C3BFA1F6-F2DB-40F6-BB5F-7DF31C0DC587}"/>
              </a:ext>
            </a:extLst>
          </p:cNvPr>
          <p:cNvSpPr/>
          <p:nvPr/>
        </p:nvSpPr>
        <p:spPr>
          <a:xfrm>
            <a:off x="2392032" y="2036762"/>
            <a:ext cx="1270000" cy="703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KW" sz="27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62F79D7-5E7D-4CEC-A2FE-7ACA59AC16FC}"/>
              </a:ext>
            </a:extLst>
          </p:cNvPr>
          <p:cNvSpPr/>
          <p:nvPr/>
        </p:nvSpPr>
        <p:spPr>
          <a:xfrm>
            <a:off x="6010943" y="2191671"/>
            <a:ext cx="1558925" cy="703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KW" sz="27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498267E-517A-45EE-B8DE-82A86DF86F5E}"/>
              </a:ext>
            </a:extLst>
          </p:cNvPr>
          <p:cNvSpPr/>
          <p:nvPr/>
        </p:nvSpPr>
        <p:spPr>
          <a:xfrm>
            <a:off x="4856163" y="1879600"/>
            <a:ext cx="1147762" cy="10175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KW" sz="33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KW" sz="33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6517295-BCA4-4C78-8E06-F38AC76756AC}"/>
              </a:ext>
            </a:extLst>
          </p:cNvPr>
          <p:cNvSpPr/>
          <p:nvPr/>
        </p:nvSpPr>
        <p:spPr>
          <a:xfrm>
            <a:off x="7531894" y="2455279"/>
            <a:ext cx="1343025" cy="6672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KW" sz="4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  <a:endParaRPr lang="ar-KW" sz="27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BF46543-C12B-4069-A326-FB08E96B7761}"/>
              </a:ext>
            </a:extLst>
          </p:cNvPr>
          <p:cNvSpPr/>
          <p:nvPr/>
        </p:nvSpPr>
        <p:spPr>
          <a:xfrm>
            <a:off x="3925888" y="2266951"/>
            <a:ext cx="1022350" cy="703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KW" sz="2700" b="1" dirty="0">
              <a:solidFill>
                <a:srgbClr val="00206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A95D01B-70ED-415F-B240-5B8608C49EE2}"/>
              </a:ext>
            </a:extLst>
          </p:cNvPr>
          <p:cNvSpPr/>
          <p:nvPr/>
        </p:nvSpPr>
        <p:spPr>
          <a:xfrm>
            <a:off x="8970168" y="1702593"/>
            <a:ext cx="1343025" cy="4254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KW" sz="45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5613" name="صورة 3" descr="صورة تحتوي على رسم&#10;&#10;تم إنشاء الوصف تلقائياً">
            <a:extLst>
              <a:ext uri="{FF2B5EF4-FFF2-40B4-BE49-F238E27FC236}">
                <a16:creationId xmlns:a16="http://schemas.microsoft.com/office/drawing/2014/main" id="{1496E447-3BC7-4452-A13E-00BF5FD84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23"/>
          <a:stretch>
            <a:fillRect/>
          </a:stretch>
        </p:blipFill>
        <p:spPr bwMode="auto">
          <a:xfrm>
            <a:off x="0" y="730251"/>
            <a:ext cx="255905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3295F28B-4E49-4D18-AAEF-D832A5079E29}"/>
              </a:ext>
            </a:extLst>
          </p:cNvPr>
          <p:cNvSpPr/>
          <p:nvPr/>
        </p:nvSpPr>
        <p:spPr>
          <a:xfrm>
            <a:off x="1054894" y="2128043"/>
            <a:ext cx="1268413" cy="7032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1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ar-KW" sz="28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5" name="Frame 5">
            <a:extLst>
              <a:ext uri="{FF2B5EF4-FFF2-40B4-BE49-F238E27FC236}">
                <a16:creationId xmlns:a16="http://schemas.microsoft.com/office/drawing/2014/main" id="{A34DC938-E7C7-4EF9-94D5-488B1DB651B6}"/>
              </a:ext>
            </a:extLst>
          </p:cNvPr>
          <p:cNvSpPr/>
          <p:nvPr/>
        </p:nvSpPr>
        <p:spPr>
          <a:xfrm>
            <a:off x="2600618" y="4570587"/>
            <a:ext cx="8608632" cy="1447800"/>
          </a:xfrm>
          <a:prstGeom prst="fra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rtl="0" eaLnBrk="0" hangingPunct="0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ED6EB22-9C18-4FEA-93DA-C635DFDAC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562" y="4878515"/>
            <a:ext cx="78488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ar-KW" sz="4400" b="1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إلقاء الضوء على دور الأدباء في المجتمع  .</a:t>
            </a:r>
            <a:endParaRPr lang="en-US" altLang="ar-KW" sz="2800" dirty="0">
              <a:solidFill>
                <a:prstClr val="black"/>
              </a:solidFill>
              <a:ea typeface="Calibri" panose="020F0502020204030204" pitchFamily="34" charset="0"/>
              <a:cs typeface="Sultan Medium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C1C46233-2091-4A9C-9EAB-ED55ACCA803D}"/>
              </a:ext>
            </a:extLst>
          </p:cNvPr>
          <p:cNvSpPr txBox="1"/>
          <p:nvPr/>
        </p:nvSpPr>
        <p:spPr>
          <a:xfrm>
            <a:off x="7882960" y="2166766"/>
            <a:ext cx="10127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600" dirty="0">
                <a:solidFill>
                  <a:schemeClr val="bg1"/>
                </a:solidFill>
              </a:rPr>
              <a:t>إلقاء</a:t>
            </a:r>
            <a:endParaRPr lang="ar-KW" sz="2400" dirty="0">
              <a:solidFill>
                <a:schemeClr val="bg1"/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DB6E1AA-55F4-4E83-859D-ADBF06F600DD}"/>
              </a:ext>
            </a:extLst>
          </p:cNvPr>
          <p:cNvSpPr txBox="1"/>
          <p:nvPr/>
        </p:nvSpPr>
        <p:spPr>
          <a:xfrm flipH="1">
            <a:off x="6353532" y="2055136"/>
            <a:ext cx="110280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800" b="1" dirty="0"/>
              <a:t>الضوء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B134D0E8-C68A-47FD-9AF5-5E80B447CF88}"/>
              </a:ext>
            </a:extLst>
          </p:cNvPr>
          <p:cNvSpPr txBox="1"/>
          <p:nvPr/>
        </p:nvSpPr>
        <p:spPr>
          <a:xfrm>
            <a:off x="3785062" y="2117684"/>
            <a:ext cx="10675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2400" dirty="0"/>
              <a:t> </a:t>
            </a:r>
            <a:r>
              <a:rPr lang="ar-KW" sz="3600" dirty="0">
                <a:solidFill>
                  <a:schemeClr val="bg1"/>
                </a:solidFill>
              </a:rPr>
              <a:t>دور</a:t>
            </a:r>
            <a:r>
              <a:rPr lang="ar-KW" sz="2400" dirty="0"/>
              <a:t>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61AD9E3-E5A3-436E-AAD1-5E775EBEA5A0}"/>
              </a:ext>
            </a:extLst>
          </p:cNvPr>
          <p:cNvSpPr txBox="1"/>
          <p:nvPr/>
        </p:nvSpPr>
        <p:spPr>
          <a:xfrm>
            <a:off x="2593424" y="2166766"/>
            <a:ext cx="12100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/>
              <a:t>الأدباء</a:t>
            </a:r>
            <a:endParaRPr lang="ar-KW" sz="2800" b="1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E9CA5265-D64E-41FC-B38B-C71AFA13FC5F}"/>
              </a:ext>
            </a:extLst>
          </p:cNvPr>
          <p:cNvSpPr txBox="1"/>
          <p:nvPr/>
        </p:nvSpPr>
        <p:spPr>
          <a:xfrm>
            <a:off x="742727" y="2156616"/>
            <a:ext cx="137972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3200" b="1" dirty="0">
                <a:solidFill>
                  <a:schemeClr val="bg1"/>
                </a:solidFill>
              </a:rPr>
              <a:t>المجتمع</a:t>
            </a:r>
            <a:r>
              <a:rPr lang="ar-KW" sz="2800" dirty="0"/>
              <a:t>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E2C9B62-5361-4981-AA96-976C38D95840}"/>
              </a:ext>
            </a:extLst>
          </p:cNvPr>
          <p:cNvSpPr txBox="1"/>
          <p:nvPr/>
        </p:nvSpPr>
        <p:spPr>
          <a:xfrm>
            <a:off x="4442245" y="2156616"/>
            <a:ext cx="145030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000" dirty="0"/>
              <a:t>على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1" grpId="0"/>
      <p:bldP spid="12" grpId="0"/>
      <p:bldP spid="4" grpId="0"/>
      <p:bldP spid="14" grpId="0"/>
      <p:bldP spid="16" grpId="0"/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30DA2090-1435-40DF-AC49-CBCAD559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89166"/>
            <a:ext cx="12192000" cy="520219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B884EDC-28F9-4093-B61C-BFA8F2ACA0B7}"/>
              </a:ext>
            </a:extLst>
          </p:cNvPr>
          <p:cNvSpPr/>
          <p:nvPr/>
        </p:nvSpPr>
        <p:spPr>
          <a:xfrm>
            <a:off x="1220711" y="3020926"/>
            <a:ext cx="10191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بيان أهمية رابطة الأدباء ودورها في المجتمع . </a:t>
            </a:r>
          </a:p>
          <a:p>
            <a:endParaRPr lang="ar-KW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ar-KW" sz="3600" b="1" dirty="0">
                <a:latin typeface="Calibri" panose="020F0502020204030204" pitchFamily="34" charset="0"/>
                <a:cs typeface="Calibri" panose="020F0502020204030204" pitchFamily="34" charset="0"/>
              </a:rPr>
              <a:t>إلقاء الضوء على دور الأدباء والمفكرين في علاج الكثير من القضايا </a:t>
            </a:r>
            <a:endParaRPr lang="ar-KW" sz="1400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0410D8A1-2574-4358-9252-DF0644E18E1E}"/>
              </a:ext>
            </a:extLst>
          </p:cNvPr>
          <p:cNvSpPr/>
          <p:nvPr/>
        </p:nvSpPr>
        <p:spPr>
          <a:xfrm>
            <a:off x="516453" y="166640"/>
            <a:ext cx="11599817" cy="1084217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أتعاون مع زميلاتي في استخلاص  الفائدة من النص و الغرض منه:</a:t>
            </a:r>
            <a:endParaRPr kumimoji="0" lang="ar-KW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7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reeze.wav"/>
          </p:stSnd>
        </p:sndAc>
      </p:transition>
    </mc:Choice>
    <mc:Fallback xmlns="">
      <p:transition spd="slow"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1D837F9-17F7-4F2B-8B14-1793BAA148E4}"/>
              </a:ext>
            </a:extLst>
          </p:cNvPr>
          <p:cNvSpPr txBox="1"/>
          <p:nvPr/>
        </p:nvSpPr>
        <p:spPr>
          <a:xfrm>
            <a:off x="9931349" y="142651"/>
            <a:ext cx="1832811" cy="923330"/>
          </a:xfrm>
          <a:prstGeom prst="rect">
            <a:avLst/>
          </a:prstGeom>
          <a:solidFill>
            <a:srgbClr val="FFFF00"/>
          </a:solidFill>
          <a:ln w="9525" cap="rnd" cmpd="sng" algn="ctr">
            <a:solidFill>
              <a:srgbClr val="A53010">
                <a:shade val="9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التقويم</a:t>
            </a:r>
            <a:r>
              <a:rPr kumimoji="0" lang="ar-KW" sz="4800" b="1" i="0" u="none" strike="noStrike" kern="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 :</a:t>
            </a:r>
            <a:r>
              <a:rPr kumimoji="0" lang="ar-KW" sz="5400" b="1" i="0" u="none" strike="noStrike" kern="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 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abic Typesetting" pitchFamily="66" charset="-78"/>
              <a:ea typeface="+mn-ea"/>
              <a:cs typeface="Arabic Typesetting" pitchFamily="66" charset="-78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6798F3B-05DE-4D01-9206-05363FFEA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1" t="45441"/>
          <a:stretch/>
        </p:blipFill>
        <p:spPr>
          <a:xfrm flipH="1">
            <a:off x="0" y="3697531"/>
            <a:ext cx="1713129" cy="17549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F953D853-788D-4EB0-90E7-FDA9B80E55D0}"/>
                  </a:ext>
                </a:extLst>
              </p14:cNvPr>
              <p14:cNvContentPartPr/>
              <p14:nvPr/>
            </p14:nvContentPartPr>
            <p14:xfrm>
              <a:off x="10382817" y="5931189"/>
              <a:ext cx="9720" cy="1260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F953D853-788D-4EB0-90E7-FDA9B80E55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74177" y="5922189"/>
                <a:ext cx="27360" cy="302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F9F6AB2-CCC4-46E7-B75F-46A299FDE0AF}"/>
              </a:ext>
            </a:extLst>
          </p:cNvPr>
          <p:cNvSpPr/>
          <p:nvPr/>
        </p:nvSpPr>
        <p:spPr>
          <a:xfrm>
            <a:off x="344557" y="1154571"/>
            <a:ext cx="11419603" cy="2005898"/>
          </a:xfrm>
          <a:custGeom>
            <a:avLst/>
            <a:gdLst>
              <a:gd name="connsiteX0" fmla="*/ 0 w 11419603"/>
              <a:gd name="connsiteY0" fmla="*/ 334323 h 2005898"/>
              <a:gd name="connsiteX1" fmla="*/ 334323 w 11419603"/>
              <a:gd name="connsiteY1" fmla="*/ 0 h 2005898"/>
              <a:gd name="connsiteX2" fmla="*/ 716579 w 11419603"/>
              <a:gd name="connsiteY2" fmla="*/ 0 h 2005898"/>
              <a:gd name="connsiteX3" fmla="*/ 1206345 w 11419603"/>
              <a:gd name="connsiteY3" fmla="*/ 0 h 2005898"/>
              <a:gd name="connsiteX4" fmla="*/ 1803620 w 11419603"/>
              <a:gd name="connsiteY4" fmla="*/ 0 h 2005898"/>
              <a:gd name="connsiteX5" fmla="*/ 2078367 w 11419603"/>
              <a:gd name="connsiteY5" fmla="*/ 0 h 2005898"/>
              <a:gd name="connsiteX6" fmla="*/ 2460623 w 11419603"/>
              <a:gd name="connsiteY6" fmla="*/ 0 h 2005898"/>
              <a:gd name="connsiteX7" fmla="*/ 3165408 w 11419603"/>
              <a:gd name="connsiteY7" fmla="*/ 0 h 2005898"/>
              <a:gd name="connsiteX8" fmla="*/ 3655174 w 11419603"/>
              <a:gd name="connsiteY8" fmla="*/ 0 h 2005898"/>
              <a:gd name="connsiteX9" fmla="*/ 4467469 w 11419603"/>
              <a:gd name="connsiteY9" fmla="*/ 0 h 2005898"/>
              <a:gd name="connsiteX10" fmla="*/ 4742215 w 11419603"/>
              <a:gd name="connsiteY10" fmla="*/ 0 h 2005898"/>
              <a:gd name="connsiteX11" fmla="*/ 5447000 w 11419603"/>
              <a:gd name="connsiteY11" fmla="*/ 0 h 2005898"/>
              <a:gd name="connsiteX12" fmla="*/ 5936766 w 11419603"/>
              <a:gd name="connsiteY12" fmla="*/ 0 h 2005898"/>
              <a:gd name="connsiteX13" fmla="*/ 6749061 w 11419603"/>
              <a:gd name="connsiteY13" fmla="*/ 0 h 2005898"/>
              <a:gd name="connsiteX14" fmla="*/ 7131317 w 11419603"/>
              <a:gd name="connsiteY14" fmla="*/ 0 h 2005898"/>
              <a:gd name="connsiteX15" fmla="*/ 7943611 w 11419603"/>
              <a:gd name="connsiteY15" fmla="*/ 0 h 2005898"/>
              <a:gd name="connsiteX16" fmla="*/ 8540887 w 11419603"/>
              <a:gd name="connsiteY16" fmla="*/ 0 h 2005898"/>
              <a:gd name="connsiteX17" fmla="*/ 9138162 w 11419603"/>
              <a:gd name="connsiteY17" fmla="*/ 0 h 2005898"/>
              <a:gd name="connsiteX18" fmla="*/ 9520418 w 11419603"/>
              <a:gd name="connsiteY18" fmla="*/ 0 h 2005898"/>
              <a:gd name="connsiteX19" fmla="*/ 10117694 w 11419603"/>
              <a:gd name="connsiteY19" fmla="*/ 0 h 2005898"/>
              <a:gd name="connsiteX20" fmla="*/ 10392441 w 11419603"/>
              <a:gd name="connsiteY20" fmla="*/ 0 h 2005898"/>
              <a:gd name="connsiteX21" fmla="*/ 11085280 w 11419603"/>
              <a:gd name="connsiteY21" fmla="*/ 0 h 2005898"/>
              <a:gd name="connsiteX22" fmla="*/ 11419603 w 11419603"/>
              <a:gd name="connsiteY22" fmla="*/ 334323 h 2005898"/>
              <a:gd name="connsiteX23" fmla="*/ 11419603 w 11419603"/>
              <a:gd name="connsiteY23" fmla="*/ 806819 h 2005898"/>
              <a:gd name="connsiteX24" fmla="*/ 11419603 w 11419603"/>
              <a:gd name="connsiteY24" fmla="*/ 1265942 h 2005898"/>
              <a:gd name="connsiteX25" fmla="*/ 11419603 w 11419603"/>
              <a:gd name="connsiteY25" fmla="*/ 1671575 h 2005898"/>
              <a:gd name="connsiteX26" fmla="*/ 11085280 w 11419603"/>
              <a:gd name="connsiteY26" fmla="*/ 2005898 h 2005898"/>
              <a:gd name="connsiteX27" fmla="*/ 10595514 w 11419603"/>
              <a:gd name="connsiteY27" fmla="*/ 2005898 h 2005898"/>
              <a:gd name="connsiteX28" fmla="*/ 9890729 w 11419603"/>
              <a:gd name="connsiteY28" fmla="*/ 2005898 h 2005898"/>
              <a:gd name="connsiteX29" fmla="*/ 9400963 w 11419603"/>
              <a:gd name="connsiteY29" fmla="*/ 2005898 h 2005898"/>
              <a:gd name="connsiteX30" fmla="*/ 8911198 w 11419603"/>
              <a:gd name="connsiteY30" fmla="*/ 2005898 h 2005898"/>
              <a:gd name="connsiteX31" fmla="*/ 8313922 w 11419603"/>
              <a:gd name="connsiteY31" fmla="*/ 2005898 h 2005898"/>
              <a:gd name="connsiteX32" fmla="*/ 7609137 w 11419603"/>
              <a:gd name="connsiteY32" fmla="*/ 2005898 h 2005898"/>
              <a:gd name="connsiteX33" fmla="*/ 7334391 w 11419603"/>
              <a:gd name="connsiteY33" fmla="*/ 2005898 h 2005898"/>
              <a:gd name="connsiteX34" fmla="*/ 6844625 w 11419603"/>
              <a:gd name="connsiteY34" fmla="*/ 2005898 h 2005898"/>
              <a:gd name="connsiteX35" fmla="*/ 6247349 w 11419603"/>
              <a:gd name="connsiteY35" fmla="*/ 2005898 h 2005898"/>
              <a:gd name="connsiteX36" fmla="*/ 5650074 w 11419603"/>
              <a:gd name="connsiteY36" fmla="*/ 2005898 h 2005898"/>
              <a:gd name="connsiteX37" fmla="*/ 5375327 w 11419603"/>
              <a:gd name="connsiteY37" fmla="*/ 2005898 h 2005898"/>
              <a:gd name="connsiteX38" fmla="*/ 4670542 w 11419603"/>
              <a:gd name="connsiteY38" fmla="*/ 2005898 h 2005898"/>
              <a:gd name="connsiteX39" fmla="*/ 3858248 w 11419603"/>
              <a:gd name="connsiteY39" fmla="*/ 2005898 h 2005898"/>
              <a:gd name="connsiteX40" fmla="*/ 3475992 w 11419603"/>
              <a:gd name="connsiteY40" fmla="*/ 2005898 h 2005898"/>
              <a:gd name="connsiteX41" fmla="*/ 2663697 w 11419603"/>
              <a:gd name="connsiteY41" fmla="*/ 2005898 h 2005898"/>
              <a:gd name="connsiteX42" fmla="*/ 2388950 w 11419603"/>
              <a:gd name="connsiteY42" fmla="*/ 2005898 h 2005898"/>
              <a:gd name="connsiteX43" fmla="*/ 1576656 w 11419603"/>
              <a:gd name="connsiteY43" fmla="*/ 2005898 h 2005898"/>
              <a:gd name="connsiteX44" fmla="*/ 1301909 w 11419603"/>
              <a:gd name="connsiteY44" fmla="*/ 2005898 h 2005898"/>
              <a:gd name="connsiteX45" fmla="*/ 334323 w 11419603"/>
              <a:gd name="connsiteY45" fmla="*/ 2005898 h 2005898"/>
              <a:gd name="connsiteX46" fmla="*/ 0 w 11419603"/>
              <a:gd name="connsiteY46" fmla="*/ 1671575 h 2005898"/>
              <a:gd name="connsiteX47" fmla="*/ 0 w 11419603"/>
              <a:gd name="connsiteY47" fmla="*/ 1212452 h 2005898"/>
              <a:gd name="connsiteX48" fmla="*/ 0 w 11419603"/>
              <a:gd name="connsiteY48" fmla="*/ 780074 h 2005898"/>
              <a:gd name="connsiteX49" fmla="*/ 0 w 11419603"/>
              <a:gd name="connsiteY49" fmla="*/ 334323 h 200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1419603" h="2005898" fill="none" extrusionOk="0">
                <a:moveTo>
                  <a:pt x="0" y="334323"/>
                </a:moveTo>
                <a:cubicBezTo>
                  <a:pt x="-14250" y="148321"/>
                  <a:pt x="147911" y="33500"/>
                  <a:pt x="334323" y="0"/>
                </a:cubicBezTo>
                <a:cubicBezTo>
                  <a:pt x="464617" y="-25300"/>
                  <a:pt x="551739" y="28939"/>
                  <a:pt x="716579" y="0"/>
                </a:cubicBezTo>
                <a:cubicBezTo>
                  <a:pt x="881419" y="-28939"/>
                  <a:pt x="1100139" y="5957"/>
                  <a:pt x="1206345" y="0"/>
                </a:cubicBezTo>
                <a:cubicBezTo>
                  <a:pt x="1312551" y="-5957"/>
                  <a:pt x="1530185" y="62445"/>
                  <a:pt x="1803620" y="0"/>
                </a:cubicBezTo>
                <a:cubicBezTo>
                  <a:pt x="2077056" y="-62445"/>
                  <a:pt x="2020307" y="14879"/>
                  <a:pt x="2078367" y="0"/>
                </a:cubicBezTo>
                <a:cubicBezTo>
                  <a:pt x="2136427" y="-14879"/>
                  <a:pt x="2292459" y="6470"/>
                  <a:pt x="2460623" y="0"/>
                </a:cubicBezTo>
                <a:cubicBezTo>
                  <a:pt x="2628787" y="-6470"/>
                  <a:pt x="2867418" y="69200"/>
                  <a:pt x="3165408" y="0"/>
                </a:cubicBezTo>
                <a:cubicBezTo>
                  <a:pt x="3463399" y="-69200"/>
                  <a:pt x="3413700" y="5911"/>
                  <a:pt x="3655174" y="0"/>
                </a:cubicBezTo>
                <a:cubicBezTo>
                  <a:pt x="3896648" y="-5911"/>
                  <a:pt x="4288262" y="62516"/>
                  <a:pt x="4467469" y="0"/>
                </a:cubicBezTo>
                <a:cubicBezTo>
                  <a:pt x="4646676" y="-62516"/>
                  <a:pt x="4671504" y="20635"/>
                  <a:pt x="4742215" y="0"/>
                </a:cubicBezTo>
                <a:cubicBezTo>
                  <a:pt x="4812926" y="-20635"/>
                  <a:pt x="5098133" y="76516"/>
                  <a:pt x="5447000" y="0"/>
                </a:cubicBezTo>
                <a:cubicBezTo>
                  <a:pt x="5795867" y="-76516"/>
                  <a:pt x="5737530" y="10396"/>
                  <a:pt x="5936766" y="0"/>
                </a:cubicBezTo>
                <a:cubicBezTo>
                  <a:pt x="6136002" y="-10396"/>
                  <a:pt x="6404118" y="75268"/>
                  <a:pt x="6749061" y="0"/>
                </a:cubicBezTo>
                <a:cubicBezTo>
                  <a:pt x="7094005" y="-75268"/>
                  <a:pt x="6956157" y="45077"/>
                  <a:pt x="7131317" y="0"/>
                </a:cubicBezTo>
                <a:cubicBezTo>
                  <a:pt x="7306477" y="-45077"/>
                  <a:pt x="7575314" y="70433"/>
                  <a:pt x="7943611" y="0"/>
                </a:cubicBezTo>
                <a:cubicBezTo>
                  <a:pt x="8311908" y="-70433"/>
                  <a:pt x="8340882" y="48660"/>
                  <a:pt x="8540887" y="0"/>
                </a:cubicBezTo>
                <a:cubicBezTo>
                  <a:pt x="8740892" y="-48660"/>
                  <a:pt x="8894942" y="42302"/>
                  <a:pt x="9138162" y="0"/>
                </a:cubicBezTo>
                <a:cubicBezTo>
                  <a:pt x="9381382" y="-42302"/>
                  <a:pt x="9340759" y="32311"/>
                  <a:pt x="9520418" y="0"/>
                </a:cubicBezTo>
                <a:cubicBezTo>
                  <a:pt x="9700077" y="-32311"/>
                  <a:pt x="9898723" y="51623"/>
                  <a:pt x="10117694" y="0"/>
                </a:cubicBezTo>
                <a:cubicBezTo>
                  <a:pt x="10336665" y="-51623"/>
                  <a:pt x="10296550" y="4858"/>
                  <a:pt x="10392441" y="0"/>
                </a:cubicBezTo>
                <a:cubicBezTo>
                  <a:pt x="10488332" y="-4858"/>
                  <a:pt x="10787645" y="76669"/>
                  <a:pt x="11085280" y="0"/>
                </a:cubicBezTo>
                <a:cubicBezTo>
                  <a:pt x="11258983" y="6048"/>
                  <a:pt x="11382487" y="160870"/>
                  <a:pt x="11419603" y="334323"/>
                </a:cubicBezTo>
                <a:cubicBezTo>
                  <a:pt x="11473642" y="488460"/>
                  <a:pt x="11392602" y="574120"/>
                  <a:pt x="11419603" y="806819"/>
                </a:cubicBezTo>
                <a:cubicBezTo>
                  <a:pt x="11446604" y="1039518"/>
                  <a:pt x="11391958" y="1152144"/>
                  <a:pt x="11419603" y="1265942"/>
                </a:cubicBezTo>
                <a:cubicBezTo>
                  <a:pt x="11447248" y="1379740"/>
                  <a:pt x="11404338" y="1495320"/>
                  <a:pt x="11419603" y="1671575"/>
                </a:cubicBezTo>
                <a:cubicBezTo>
                  <a:pt x="11393063" y="1826609"/>
                  <a:pt x="11224434" y="1974433"/>
                  <a:pt x="11085280" y="2005898"/>
                </a:cubicBezTo>
                <a:cubicBezTo>
                  <a:pt x="10952089" y="2022444"/>
                  <a:pt x="10838461" y="1965147"/>
                  <a:pt x="10595514" y="2005898"/>
                </a:cubicBezTo>
                <a:cubicBezTo>
                  <a:pt x="10352567" y="2046649"/>
                  <a:pt x="10224268" y="1946569"/>
                  <a:pt x="9890729" y="2005898"/>
                </a:cubicBezTo>
                <a:cubicBezTo>
                  <a:pt x="9557190" y="2065227"/>
                  <a:pt x="9611596" y="1963825"/>
                  <a:pt x="9400963" y="2005898"/>
                </a:cubicBezTo>
                <a:cubicBezTo>
                  <a:pt x="9190330" y="2047971"/>
                  <a:pt x="9091771" y="1966258"/>
                  <a:pt x="8911198" y="2005898"/>
                </a:cubicBezTo>
                <a:cubicBezTo>
                  <a:pt x="8730625" y="2045538"/>
                  <a:pt x="8495137" y="2002151"/>
                  <a:pt x="8313922" y="2005898"/>
                </a:cubicBezTo>
                <a:cubicBezTo>
                  <a:pt x="8132707" y="2009645"/>
                  <a:pt x="7868472" y="1969946"/>
                  <a:pt x="7609137" y="2005898"/>
                </a:cubicBezTo>
                <a:cubicBezTo>
                  <a:pt x="7349803" y="2041850"/>
                  <a:pt x="7432565" y="1997315"/>
                  <a:pt x="7334391" y="2005898"/>
                </a:cubicBezTo>
                <a:cubicBezTo>
                  <a:pt x="7236217" y="2014481"/>
                  <a:pt x="6953913" y="1968988"/>
                  <a:pt x="6844625" y="2005898"/>
                </a:cubicBezTo>
                <a:cubicBezTo>
                  <a:pt x="6735337" y="2042808"/>
                  <a:pt x="6466357" y="1959841"/>
                  <a:pt x="6247349" y="2005898"/>
                </a:cubicBezTo>
                <a:cubicBezTo>
                  <a:pt x="6028341" y="2051955"/>
                  <a:pt x="5794016" y="1954063"/>
                  <a:pt x="5650074" y="2005898"/>
                </a:cubicBezTo>
                <a:cubicBezTo>
                  <a:pt x="5506133" y="2057733"/>
                  <a:pt x="5430357" y="1991142"/>
                  <a:pt x="5375327" y="2005898"/>
                </a:cubicBezTo>
                <a:cubicBezTo>
                  <a:pt x="5320297" y="2020654"/>
                  <a:pt x="4909562" y="1991609"/>
                  <a:pt x="4670542" y="2005898"/>
                </a:cubicBezTo>
                <a:cubicBezTo>
                  <a:pt x="4431522" y="2020187"/>
                  <a:pt x="4138698" y="1974549"/>
                  <a:pt x="3858248" y="2005898"/>
                </a:cubicBezTo>
                <a:cubicBezTo>
                  <a:pt x="3577798" y="2037247"/>
                  <a:pt x="3570875" y="1967062"/>
                  <a:pt x="3475992" y="2005898"/>
                </a:cubicBezTo>
                <a:cubicBezTo>
                  <a:pt x="3381109" y="2044734"/>
                  <a:pt x="2911927" y="1953386"/>
                  <a:pt x="2663697" y="2005898"/>
                </a:cubicBezTo>
                <a:cubicBezTo>
                  <a:pt x="2415467" y="2058410"/>
                  <a:pt x="2524093" y="1980547"/>
                  <a:pt x="2388950" y="2005898"/>
                </a:cubicBezTo>
                <a:cubicBezTo>
                  <a:pt x="2253807" y="2031249"/>
                  <a:pt x="1791741" y="1967424"/>
                  <a:pt x="1576656" y="2005898"/>
                </a:cubicBezTo>
                <a:cubicBezTo>
                  <a:pt x="1361571" y="2044372"/>
                  <a:pt x="1414490" y="1997747"/>
                  <a:pt x="1301909" y="2005898"/>
                </a:cubicBezTo>
                <a:cubicBezTo>
                  <a:pt x="1189328" y="2014049"/>
                  <a:pt x="543006" y="1980544"/>
                  <a:pt x="334323" y="2005898"/>
                </a:cubicBezTo>
                <a:cubicBezTo>
                  <a:pt x="153017" y="2034533"/>
                  <a:pt x="-996" y="1866142"/>
                  <a:pt x="0" y="1671575"/>
                </a:cubicBezTo>
                <a:cubicBezTo>
                  <a:pt x="-49541" y="1523889"/>
                  <a:pt x="19786" y="1425757"/>
                  <a:pt x="0" y="1212452"/>
                </a:cubicBezTo>
                <a:cubicBezTo>
                  <a:pt x="-19786" y="999147"/>
                  <a:pt x="46939" y="881039"/>
                  <a:pt x="0" y="780074"/>
                </a:cubicBezTo>
                <a:cubicBezTo>
                  <a:pt x="-46939" y="679109"/>
                  <a:pt x="39995" y="455978"/>
                  <a:pt x="0" y="334323"/>
                </a:cubicBezTo>
                <a:close/>
              </a:path>
              <a:path w="11419603" h="2005898" stroke="0" extrusionOk="0">
                <a:moveTo>
                  <a:pt x="0" y="334323"/>
                </a:moveTo>
                <a:cubicBezTo>
                  <a:pt x="-9369" y="178604"/>
                  <a:pt x="137986" y="14483"/>
                  <a:pt x="334323" y="0"/>
                </a:cubicBezTo>
                <a:cubicBezTo>
                  <a:pt x="509674" y="-13295"/>
                  <a:pt x="780442" y="61350"/>
                  <a:pt x="931598" y="0"/>
                </a:cubicBezTo>
                <a:cubicBezTo>
                  <a:pt x="1082755" y="-61350"/>
                  <a:pt x="1272602" y="41766"/>
                  <a:pt x="1421364" y="0"/>
                </a:cubicBezTo>
                <a:cubicBezTo>
                  <a:pt x="1570126" y="-41766"/>
                  <a:pt x="1582288" y="6481"/>
                  <a:pt x="1696111" y="0"/>
                </a:cubicBezTo>
                <a:cubicBezTo>
                  <a:pt x="1809934" y="-6481"/>
                  <a:pt x="1964678" y="36584"/>
                  <a:pt x="2078367" y="0"/>
                </a:cubicBezTo>
                <a:cubicBezTo>
                  <a:pt x="2192056" y="-36584"/>
                  <a:pt x="2614951" y="96707"/>
                  <a:pt x="2890662" y="0"/>
                </a:cubicBezTo>
                <a:cubicBezTo>
                  <a:pt x="3166373" y="-96707"/>
                  <a:pt x="3379516" y="53568"/>
                  <a:pt x="3702956" y="0"/>
                </a:cubicBezTo>
                <a:cubicBezTo>
                  <a:pt x="4026396" y="-53568"/>
                  <a:pt x="4050488" y="55552"/>
                  <a:pt x="4192722" y="0"/>
                </a:cubicBezTo>
                <a:cubicBezTo>
                  <a:pt x="4334956" y="-55552"/>
                  <a:pt x="4599897" y="8901"/>
                  <a:pt x="4789997" y="0"/>
                </a:cubicBezTo>
                <a:cubicBezTo>
                  <a:pt x="4980097" y="-8901"/>
                  <a:pt x="5216578" y="22390"/>
                  <a:pt x="5494782" y="0"/>
                </a:cubicBezTo>
                <a:cubicBezTo>
                  <a:pt x="5772986" y="-22390"/>
                  <a:pt x="5870737" y="17934"/>
                  <a:pt x="5984548" y="0"/>
                </a:cubicBezTo>
                <a:cubicBezTo>
                  <a:pt x="6098359" y="-17934"/>
                  <a:pt x="6265978" y="42132"/>
                  <a:pt x="6474314" y="0"/>
                </a:cubicBezTo>
                <a:cubicBezTo>
                  <a:pt x="6682650" y="-42132"/>
                  <a:pt x="6849864" y="20522"/>
                  <a:pt x="7071589" y="0"/>
                </a:cubicBezTo>
                <a:cubicBezTo>
                  <a:pt x="7293314" y="-20522"/>
                  <a:pt x="7579673" y="59894"/>
                  <a:pt x="7883884" y="0"/>
                </a:cubicBezTo>
                <a:cubicBezTo>
                  <a:pt x="8188096" y="-59894"/>
                  <a:pt x="8507164" y="12389"/>
                  <a:pt x="8696178" y="0"/>
                </a:cubicBezTo>
                <a:cubicBezTo>
                  <a:pt x="8885192" y="-12389"/>
                  <a:pt x="9117869" y="36735"/>
                  <a:pt x="9293454" y="0"/>
                </a:cubicBezTo>
                <a:cubicBezTo>
                  <a:pt x="9469039" y="-36735"/>
                  <a:pt x="9766509" y="4515"/>
                  <a:pt x="10105748" y="0"/>
                </a:cubicBezTo>
                <a:cubicBezTo>
                  <a:pt x="10444987" y="-4515"/>
                  <a:pt x="10684097" y="20867"/>
                  <a:pt x="11085280" y="0"/>
                </a:cubicBezTo>
                <a:cubicBezTo>
                  <a:pt x="11306147" y="3662"/>
                  <a:pt x="11459747" y="125643"/>
                  <a:pt x="11419603" y="334323"/>
                </a:cubicBezTo>
                <a:cubicBezTo>
                  <a:pt x="11441628" y="455018"/>
                  <a:pt x="11403565" y="636862"/>
                  <a:pt x="11419603" y="793446"/>
                </a:cubicBezTo>
                <a:cubicBezTo>
                  <a:pt x="11435641" y="950030"/>
                  <a:pt x="11384882" y="1041103"/>
                  <a:pt x="11419603" y="1265942"/>
                </a:cubicBezTo>
                <a:cubicBezTo>
                  <a:pt x="11454324" y="1490781"/>
                  <a:pt x="11371613" y="1507793"/>
                  <a:pt x="11419603" y="1671575"/>
                </a:cubicBezTo>
                <a:cubicBezTo>
                  <a:pt x="11435467" y="1894689"/>
                  <a:pt x="11284150" y="2003115"/>
                  <a:pt x="11085280" y="2005898"/>
                </a:cubicBezTo>
                <a:cubicBezTo>
                  <a:pt x="11000908" y="2030902"/>
                  <a:pt x="10828225" y="1968145"/>
                  <a:pt x="10703024" y="2005898"/>
                </a:cubicBezTo>
                <a:cubicBezTo>
                  <a:pt x="10577823" y="2043651"/>
                  <a:pt x="10402420" y="1960957"/>
                  <a:pt x="10320768" y="2005898"/>
                </a:cubicBezTo>
                <a:cubicBezTo>
                  <a:pt x="10239116" y="2050839"/>
                  <a:pt x="9703326" y="1945908"/>
                  <a:pt x="9508473" y="2005898"/>
                </a:cubicBezTo>
                <a:cubicBezTo>
                  <a:pt x="9313620" y="2065888"/>
                  <a:pt x="9089271" y="1974958"/>
                  <a:pt x="8911198" y="2005898"/>
                </a:cubicBezTo>
                <a:cubicBezTo>
                  <a:pt x="8733126" y="2036838"/>
                  <a:pt x="8628577" y="1970946"/>
                  <a:pt x="8421432" y="2005898"/>
                </a:cubicBezTo>
                <a:cubicBezTo>
                  <a:pt x="8214287" y="2040850"/>
                  <a:pt x="8227811" y="1981331"/>
                  <a:pt x="8146685" y="2005898"/>
                </a:cubicBezTo>
                <a:cubicBezTo>
                  <a:pt x="8065559" y="2030465"/>
                  <a:pt x="7808904" y="1975311"/>
                  <a:pt x="7656919" y="2005898"/>
                </a:cubicBezTo>
                <a:cubicBezTo>
                  <a:pt x="7504934" y="2036485"/>
                  <a:pt x="7226962" y="1910679"/>
                  <a:pt x="6844625" y="2005898"/>
                </a:cubicBezTo>
                <a:cubicBezTo>
                  <a:pt x="6462288" y="2101117"/>
                  <a:pt x="6220230" y="1968445"/>
                  <a:pt x="6032330" y="2005898"/>
                </a:cubicBezTo>
                <a:cubicBezTo>
                  <a:pt x="5844431" y="2043351"/>
                  <a:pt x="5436113" y="1932878"/>
                  <a:pt x="5220036" y="2005898"/>
                </a:cubicBezTo>
                <a:cubicBezTo>
                  <a:pt x="5003959" y="2078918"/>
                  <a:pt x="4753779" y="1975553"/>
                  <a:pt x="4622760" y="2005898"/>
                </a:cubicBezTo>
                <a:cubicBezTo>
                  <a:pt x="4491741" y="2036243"/>
                  <a:pt x="4358128" y="1994039"/>
                  <a:pt x="4240504" y="2005898"/>
                </a:cubicBezTo>
                <a:cubicBezTo>
                  <a:pt x="4122880" y="2017757"/>
                  <a:pt x="3791001" y="1977796"/>
                  <a:pt x="3643229" y="2005898"/>
                </a:cubicBezTo>
                <a:cubicBezTo>
                  <a:pt x="3495457" y="2034000"/>
                  <a:pt x="3374541" y="2002168"/>
                  <a:pt x="3260972" y="2005898"/>
                </a:cubicBezTo>
                <a:cubicBezTo>
                  <a:pt x="3147403" y="2009628"/>
                  <a:pt x="2991675" y="1996688"/>
                  <a:pt x="2771207" y="2005898"/>
                </a:cubicBezTo>
                <a:cubicBezTo>
                  <a:pt x="2550740" y="2015108"/>
                  <a:pt x="2122226" y="1940116"/>
                  <a:pt x="1958912" y="2005898"/>
                </a:cubicBezTo>
                <a:cubicBezTo>
                  <a:pt x="1795598" y="2071680"/>
                  <a:pt x="1597379" y="1977476"/>
                  <a:pt x="1254127" y="2005898"/>
                </a:cubicBezTo>
                <a:cubicBezTo>
                  <a:pt x="910875" y="2034320"/>
                  <a:pt x="746591" y="1999527"/>
                  <a:pt x="334323" y="2005898"/>
                </a:cubicBezTo>
                <a:cubicBezTo>
                  <a:pt x="180065" y="2031029"/>
                  <a:pt x="8895" y="1851751"/>
                  <a:pt x="0" y="1671575"/>
                </a:cubicBezTo>
                <a:cubicBezTo>
                  <a:pt x="-22447" y="1501434"/>
                  <a:pt x="42312" y="1385209"/>
                  <a:pt x="0" y="1239197"/>
                </a:cubicBezTo>
                <a:cubicBezTo>
                  <a:pt x="-42312" y="1093185"/>
                  <a:pt x="12514" y="961860"/>
                  <a:pt x="0" y="766701"/>
                </a:cubicBezTo>
                <a:cubicBezTo>
                  <a:pt x="-12514" y="571542"/>
                  <a:pt x="14849" y="536706"/>
                  <a:pt x="0" y="334323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1186550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ar-SA" sz="2800" b="1" dirty="0">
              <a:solidFill>
                <a:srgbClr val="000000"/>
              </a:solidFill>
              <a:latin typeface="Corbel" panose="020B0503020204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ستيفن طفل صغير من ذوي الاحتياجات الخاصة ، كان يعاني من مرض العصب الحركي ، وهو مرض نادر ، لا يستطيع صاحبه الحركة ، وبفضل صمود ستيفن و عزيمته أصبح أحد علماء الفيزياء البارزين ، ورشح لجائزة نوبل أكثر من مرة ، ورغم إعاقته إلا أنه لم يستسلم ، فمن يرغب في الوصول لشيء لابد أن يصل إليه بالإصرار والتحدي .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A7639C9-3056-42AE-B691-C234926541D1}"/>
              </a:ext>
            </a:extLst>
          </p:cNvPr>
          <p:cNvSpPr txBox="1"/>
          <p:nvPr/>
        </p:nvSpPr>
        <p:spPr>
          <a:xfrm>
            <a:off x="1964920" y="3327155"/>
            <a:ext cx="9668291" cy="2746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أصوغ الغرض الرئيس للفقرة السابقة .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ar-SA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</a:t>
            </a:r>
            <a:endParaRPr kumimoji="0" lang="ar-KW" sz="1600" b="1" i="0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lang="ar-SA" sz="2400" b="1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الدليل من  النص على الغرض 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6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…………………………………………………………………………………………………………………………………………………………………………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ت-تصفيق وتشجيع_للمونتاج_">
            <a:hlinkClick r:id="" action="ppaction://media"/>
            <a:extLst>
              <a:ext uri="{FF2B5EF4-FFF2-40B4-BE49-F238E27FC236}">
                <a16:creationId xmlns:a16="http://schemas.microsoft.com/office/drawing/2014/main" id="{86177C4E-8C83-4419-B2F8-FE955081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2100" y="6240491"/>
            <a:ext cx="487363" cy="48736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99D5A710-1597-4612-9E40-3463E34C1860}"/>
              </a:ext>
            </a:extLst>
          </p:cNvPr>
          <p:cNvSpPr txBox="1"/>
          <p:nvPr/>
        </p:nvSpPr>
        <p:spPr>
          <a:xfrm>
            <a:off x="3610060" y="3985358"/>
            <a:ext cx="781719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الدعوة إلى الإصرار والتحدي و عدم الاستسلام </a:t>
            </a:r>
            <a:endParaRPr lang="ar-KW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6B7BD5C-C691-4A79-98E2-BF2B0CF29024}"/>
              </a:ext>
            </a:extLst>
          </p:cNvPr>
          <p:cNvSpPr txBox="1"/>
          <p:nvPr/>
        </p:nvSpPr>
        <p:spPr>
          <a:xfrm>
            <a:off x="3388371" y="5077614"/>
            <a:ext cx="781719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رغم إعاقته إلا أنه لم يستسلم . </a:t>
            </a:r>
            <a:endParaRPr lang="ar-KW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6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11D837F9-17F7-4F2B-8B14-1793BAA148E4}"/>
              </a:ext>
            </a:extLst>
          </p:cNvPr>
          <p:cNvSpPr txBox="1"/>
          <p:nvPr/>
        </p:nvSpPr>
        <p:spPr>
          <a:xfrm>
            <a:off x="9931349" y="142651"/>
            <a:ext cx="1832811" cy="923330"/>
          </a:xfrm>
          <a:prstGeom prst="rect">
            <a:avLst/>
          </a:prstGeom>
          <a:solidFill>
            <a:srgbClr val="FFFF00"/>
          </a:solidFill>
          <a:ln w="9525" cap="rnd" cmpd="sng" algn="ctr">
            <a:solidFill>
              <a:srgbClr val="A53010">
                <a:shade val="9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000" b="1" i="0" u="none" strike="noStrike" kern="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التقويم</a:t>
            </a:r>
            <a:r>
              <a:rPr kumimoji="0" lang="ar-KW" sz="4800" b="1" i="0" u="none" strike="noStrike" kern="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 :</a:t>
            </a:r>
            <a:r>
              <a:rPr kumimoji="0" lang="ar-KW" sz="5400" b="1" i="0" u="none" strike="noStrike" kern="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abic Typesetting" pitchFamily="66" charset="-78"/>
                <a:ea typeface="+mn-ea"/>
                <a:cs typeface="Arabic Typesetting" pitchFamily="66" charset="-78"/>
              </a:rPr>
              <a:t> 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black"/>
              </a:solidFill>
              <a:effectLst/>
              <a:uLnTx/>
              <a:uFillTx/>
              <a:latin typeface="Arabic Typesetting" pitchFamily="66" charset="-78"/>
              <a:ea typeface="+mn-ea"/>
              <a:cs typeface="Arabic Typesetting" pitchFamily="66" charset="-78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6798F3B-05DE-4D01-9206-05363FFEA7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1" t="45441"/>
          <a:stretch/>
        </p:blipFill>
        <p:spPr>
          <a:xfrm flipH="1">
            <a:off x="0" y="3697531"/>
            <a:ext cx="1713129" cy="175496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F953D853-788D-4EB0-90E7-FDA9B80E55D0}"/>
                  </a:ext>
                </a:extLst>
              </p14:cNvPr>
              <p14:cNvContentPartPr/>
              <p14:nvPr/>
            </p14:nvContentPartPr>
            <p14:xfrm>
              <a:off x="10382817" y="5931189"/>
              <a:ext cx="9720" cy="1260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F953D853-788D-4EB0-90E7-FDA9B80E55D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74177" y="5922189"/>
                <a:ext cx="27360" cy="302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F9F6AB2-CCC4-46E7-B75F-46A299FDE0AF}"/>
              </a:ext>
            </a:extLst>
          </p:cNvPr>
          <p:cNvSpPr/>
          <p:nvPr/>
        </p:nvSpPr>
        <p:spPr>
          <a:xfrm>
            <a:off x="538598" y="968688"/>
            <a:ext cx="11114803" cy="2783319"/>
          </a:xfrm>
          <a:custGeom>
            <a:avLst/>
            <a:gdLst>
              <a:gd name="connsiteX0" fmla="*/ 0 w 11114803"/>
              <a:gd name="connsiteY0" fmla="*/ 463896 h 2783319"/>
              <a:gd name="connsiteX1" fmla="*/ 463896 w 11114803"/>
              <a:gd name="connsiteY1" fmla="*/ 0 h 2783319"/>
              <a:gd name="connsiteX2" fmla="*/ 859392 w 11114803"/>
              <a:gd name="connsiteY2" fmla="*/ 0 h 2783319"/>
              <a:gd name="connsiteX3" fmla="*/ 1662368 w 11114803"/>
              <a:gd name="connsiteY3" fmla="*/ 0 h 2783319"/>
              <a:gd name="connsiteX4" fmla="*/ 2159734 w 11114803"/>
              <a:gd name="connsiteY4" fmla="*/ 0 h 2783319"/>
              <a:gd name="connsiteX5" fmla="*/ 2758970 w 11114803"/>
              <a:gd name="connsiteY5" fmla="*/ 0 h 2783319"/>
              <a:gd name="connsiteX6" fmla="*/ 3052595 w 11114803"/>
              <a:gd name="connsiteY6" fmla="*/ 0 h 2783319"/>
              <a:gd name="connsiteX7" fmla="*/ 3448091 w 11114803"/>
              <a:gd name="connsiteY7" fmla="*/ 0 h 2783319"/>
              <a:gd name="connsiteX8" fmla="*/ 4149197 w 11114803"/>
              <a:gd name="connsiteY8" fmla="*/ 0 h 2783319"/>
              <a:gd name="connsiteX9" fmla="*/ 4646563 w 11114803"/>
              <a:gd name="connsiteY9" fmla="*/ 0 h 2783319"/>
              <a:gd name="connsiteX10" fmla="*/ 5449539 w 11114803"/>
              <a:gd name="connsiteY10" fmla="*/ 0 h 2783319"/>
              <a:gd name="connsiteX11" fmla="*/ 5743165 w 11114803"/>
              <a:gd name="connsiteY11" fmla="*/ 0 h 2783319"/>
              <a:gd name="connsiteX12" fmla="*/ 6444271 w 11114803"/>
              <a:gd name="connsiteY12" fmla="*/ 0 h 2783319"/>
              <a:gd name="connsiteX13" fmla="*/ 6941637 w 11114803"/>
              <a:gd name="connsiteY13" fmla="*/ 0 h 2783319"/>
              <a:gd name="connsiteX14" fmla="*/ 7744613 w 11114803"/>
              <a:gd name="connsiteY14" fmla="*/ 0 h 2783319"/>
              <a:gd name="connsiteX15" fmla="*/ 8140108 w 11114803"/>
              <a:gd name="connsiteY15" fmla="*/ 0 h 2783319"/>
              <a:gd name="connsiteX16" fmla="*/ 8943085 w 11114803"/>
              <a:gd name="connsiteY16" fmla="*/ 0 h 2783319"/>
              <a:gd name="connsiteX17" fmla="*/ 9542321 w 11114803"/>
              <a:gd name="connsiteY17" fmla="*/ 0 h 2783319"/>
              <a:gd name="connsiteX18" fmla="*/ 10650907 w 11114803"/>
              <a:gd name="connsiteY18" fmla="*/ 0 h 2783319"/>
              <a:gd name="connsiteX19" fmla="*/ 11114803 w 11114803"/>
              <a:gd name="connsiteY19" fmla="*/ 463896 h 2783319"/>
              <a:gd name="connsiteX20" fmla="*/ 11114803 w 11114803"/>
              <a:gd name="connsiteY20" fmla="*/ 909222 h 2783319"/>
              <a:gd name="connsiteX21" fmla="*/ 11114803 w 11114803"/>
              <a:gd name="connsiteY21" fmla="*/ 1317438 h 2783319"/>
              <a:gd name="connsiteX22" fmla="*/ 11114803 w 11114803"/>
              <a:gd name="connsiteY22" fmla="*/ 1725654 h 2783319"/>
              <a:gd name="connsiteX23" fmla="*/ 11114803 w 11114803"/>
              <a:gd name="connsiteY23" fmla="*/ 2319423 h 2783319"/>
              <a:gd name="connsiteX24" fmla="*/ 10650907 w 11114803"/>
              <a:gd name="connsiteY24" fmla="*/ 2783319 h 2783319"/>
              <a:gd name="connsiteX25" fmla="*/ 10255411 w 11114803"/>
              <a:gd name="connsiteY25" fmla="*/ 2783319 h 2783319"/>
              <a:gd name="connsiteX26" fmla="*/ 9758045 w 11114803"/>
              <a:gd name="connsiteY26" fmla="*/ 2783319 h 2783319"/>
              <a:gd name="connsiteX27" fmla="*/ 9158810 w 11114803"/>
              <a:gd name="connsiteY27" fmla="*/ 2783319 h 2783319"/>
              <a:gd name="connsiteX28" fmla="*/ 8559574 w 11114803"/>
              <a:gd name="connsiteY28" fmla="*/ 2783319 h 2783319"/>
              <a:gd name="connsiteX29" fmla="*/ 7858468 w 11114803"/>
              <a:gd name="connsiteY29" fmla="*/ 2783319 h 2783319"/>
              <a:gd name="connsiteX30" fmla="*/ 7361102 w 11114803"/>
              <a:gd name="connsiteY30" fmla="*/ 2783319 h 2783319"/>
              <a:gd name="connsiteX31" fmla="*/ 6863736 w 11114803"/>
              <a:gd name="connsiteY31" fmla="*/ 2783319 h 2783319"/>
              <a:gd name="connsiteX32" fmla="*/ 6264500 w 11114803"/>
              <a:gd name="connsiteY32" fmla="*/ 2783319 h 2783319"/>
              <a:gd name="connsiteX33" fmla="*/ 5563394 w 11114803"/>
              <a:gd name="connsiteY33" fmla="*/ 2783319 h 2783319"/>
              <a:gd name="connsiteX34" fmla="*/ 5269768 w 11114803"/>
              <a:gd name="connsiteY34" fmla="*/ 2783319 h 2783319"/>
              <a:gd name="connsiteX35" fmla="*/ 4772402 w 11114803"/>
              <a:gd name="connsiteY35" fmla="*/ 2783319 h 2783319"/>
              <a:gd name="connsiteX36" fmla="*/ 4173166 w 11114803"/>
              <a:gd name="connsiteY36" fmla="*/ 2783319 h 2783319"/>
              <a:gd name="connsiteX37" fmla="*/ 3573931 w 11114803"/>
              <a:gd name="connsiteY37" fmla="*/ 2783319 h 2783319"/>
              <a:gd name="connsiteX38" fmla="*/ 3280305 w 11114803"/>
              <a:gd name="connsiteY38" fmla="*/ 2783319 h 2783319"/>
              <a:gd name="connsiteX39" fmla="*/ 2579199 w 11114803"/>
              <a:gd name="connsiteY39" fmla="*/ 2783319 h 2783319"/>
              <a:gd name="connsiteX40" fmla="*/ 1776223 w 11114803"/>
              <a:gd name="connsiteY40" fmla="*/ 2783319 h 2783319"/>
              <a:gd name="connsiteX41" fmla="*/ 1380727 w 11114803"/>
              <a:gd name="connsiteY41" fmla="*/ 2783319 h 2783319"/>
              <a:gd name="connsiteX42" fmla="*/ 463896 w 11114803"/>
              <a:gd name="connsiteY42" fmla="*/ 2783319 h 2783319"/>
              <a:gd name="connsiteX43" fmla="*/ 0 w 11114803"/>
              <a:gd name="connsiteY43" fmla="*/ 2319423 h 2783319"/>
              <a:gd name="connsiteX44" fmla="*/ 0 w 11114803"/>
              <a:gd name="connsiteY44" fmla="*/ 1874097 h 2783319"/>
              <a:gd name="connsiteX45" fmla="*/ 0 w 11114803"/>
              <a:gd name="connsiteY45" fmla="*/ 1410215 h 2783319"/>
              <a:gd name="connsiteX46" fmla="*/ 0 w 11114803"/>
              <a:gd name="connsiteY46" fmla="*/ 927778 h 2783319"/>
              <a:gd name="connsiteX47" fmla="*/ 0 w 11114803"/>
              <a:gd name="connsiteY47" fmla="*/ 463896 h 278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114803" h="2783319" fill="none" extrusionOk="0">
                <a:moveTo>
                  <a:pt x="0" y="463896"/>
                </a:moveTo>
                <a:cubicBezTo>
                  <a:pt x="11998" y="176269"/>
                  <a:pt x="163961" y="141"/>
                  <a:pt x="463896" y="0"/>
                </a:cubicBezTo>
                <a:cubicBezTo>
                  <a:pt x="582013" y="-18829"/>
                  <a:pt x="666394" y="31003"/>
                  <a:pt x="859392" y="0"/>
                </a:cubicBezTo>
                <a:cubicBezTo>
                  <a:pt x="1052390" y="-31003"/>
                  <a:pt x="1397199" y="68082"/>
                  <a:pt x="1662368" y="0"/>
                </a:cubicBezTo>
                <a:cubicBezTo>
                  <a:pt x="1927537" y="-68082"/>
                  <a:pt x="1961751" y="28983"/>
                  <a:pt x="2159734" y="0"/>
                </a:cubicBezTo>
                <a:cubicBezTo>
                  <a:pt x="2357717" y="-28983"/>
                  <a:pt x="2514390" y="69884"/>
                  <a:pt x="2758970" y="0"/>
                </a:cubicBezTo>
                <a:cubicBezTo>
                  <a:pt x="3003550" y="-69884"/>
                  <a:pt x="2983612" y="15842"/>
                  <a:pt x="3052595" y="0"/>
                </a:cubicBezTo>
                <a:cubicBezTo>
                  <a:pt x="3121578" y="-15842"/>
                  <a:pt x="3366809" y="6241"/>
                  <a:pt x="3448091" y="0"/>
                </a:cubicBezTo>
                <a:cubicBezTo>
                  <a:pt x="3529373" y="-6241"/>
                  <a:pt x="3952379" y="4039"/>
                  <a:pt x="4149197" y="0"/>
                </a:cubicBezTo>
                <a:cubicBezTo>
                  <a:pt x="4346015" y="-4039"/>
                  <a:pt x="4495734" y="1911"/>
                  <a:pt x="4646563" y="0"/>
                </a:cubicBezTo>
                <a:cubicBezTo>
                  <a:pt x="4797392" y="-1911"/>
                  <a:pt x="5129855" y="8935"/>
                  <a:pt x="5449539" y="0"/>
                </a:cubicBezTo>
                <a:cubicBezTo>
                  <a:pt x="5769223" y="-8935"/>
                  <a:pt x="5680746" y="2915"/>
                  <a:pt x="5743165" y="0"/>
                </a:cubicBezTo>
                <a:cubicBezTo>
                  <a:pt x="5805584" y="-2915"/>
                  <a:pt x="6214160" y="19605"/>
                  <a:pt x="6444271" y="0"/>
                </a:cubicBezTo>
                <a:cubicBezTo>
                  <a:pt x="6674382" y="-19605"/>
                  <a:pt x="6810125" y="30703"/>
                  <a:pt x="6941637" y="0"/>
                </a:cubicBezTo>
                <a:cubicBezTo>
                  <a:pt x="7073149" y="-30703"/>
                  <a:pt x="7502644" y="36023"/>
                  <a:pt x="7744613" y="0"/>
                </a:cubicBezTo>
                <a:cubicBezTo>
                  <a:pt x="7986582" y="-36023"/>
                  <a:pt x="7981702" y="22824"/>
                  <a:pt x="8140108" y="0"/>
                </a:cubicBezTo>
                <a:cubicBezTo>
                  <a:pt x="8298515" y="-22824"/>
                  <a:pt x="8588746" y="67326"/>
                  <a:pt x="8943085" y="0"/>
                </a:cubicBezTo>
                <a:cubicBezTo>
                  <a:pt x="9297424" y="-67326"/>
                  <a:pt x="9259925" y="70111"/>
                  <a:pt x="9542321" y="0"/>
                </a:cubicBezTo>
                <a:cubicBezTo>
                  <a:pt x="9824717" y="-70111"/>
                  <a:pt x="10132423" y="61428"/>
                  <a:pt x="10650907" y="0"/>
                </a:cubicBezTo>
                <a:cubicBezTo>
                  <a:pt x="10877144" y="26829"/>
                  <a:pt x="11107657" y="155888"/>
                  <a:pt x="11114803" y="463896"/>
                </a:cubicBezTo>
                <a:cubicBezTo>
                  <a:pt x="11150985" y="679783"/>
                  <a:pt x="11075654" y="688844"/>
                  <a:pt x="11114803" y="909222"/>
                </a:cubicBezTo>
                <a:cubicBezTo>
                  <a:pt x="11153952" y="1129600"/>
                  <a:pt x="11106455" y="1185874"/>
                  <a:pt x="11114803" y="1317438"/>
                </a:cubicBezTo>
                <a:cubicBezTo>
                  <a:pt x="11123151" y="1449002"/>
                  <a:pt x="11088049" y="1548388"/>
                  <a:pt x="11114803" y="1725654"/>
                </a:cubicBezTo>
                <a:cubicBezTo>
                  <a:pt x="11141557" y="1902920"/>
                  <a:pt x="11094797" y="2082318"/>
                  <a:pt x="11114803" y="2319423"/>
                </a:cubicBezTo>
                <a:cubicBezTo>
                  <a:pt x="11042338" y="2558279"/>
                  <a:pt x="10953485" y="2747289"/>
                  <a:pt x="10650907" y="2783319"/>
                </a:cubicBezTo>
                <a:cubicBezTo>
                  <a:pt x="10563853" y="2821375"/>
                  <a:pt x="10406201" y="2753580"/>
                  <a:pt x="10255411" y="2783319"/>
                </a:cubicBezTo>
                <a:cubicBezTo>
                  <a:pt x="10104621" y="2813058"/>
                  <a:pt x="9884653" y="2723873"/>
                  <a:pt x="9758045" y="2783319"/>
                </a:cubicBezTo>
                <a:cubicBezTo>
                  <a:pt x="9631437" y="2842765"/>
                  <a:pt x="9421619" y="2756900"/>
                  <a:pt x="9158810" y="2783319"/>
                </a:cubicBezTo>
                <a:cubicBezTo>
                  <a:pt x="8896001" y="2809738"/>
                  <a:pt x="8846688" y="2749060"/>
                  <a:pt x="8559574" y="2783319"/>
                </a:cubicBezTo>
                <a:cubicBezTo>
                  <a:pt x="8272460" y="2817578"/>
                  <a:pt x="8000095" y="2716217"/>
                  <a:pt x="7858468" y="2783319"/>
                </a:cubicBezTo>
                <a:cubicBezTo>
                  <a:pt x="7716841" y="2850421"/>
                  <a:pt x="7517525" y="2738675"/>
                  <a:pt x="7361102" y="2783319"/>
                </a:cubicBezTo>
                <a:cubicBezTo>
                  <a:pt x="7204679" y="2827963"/>
                  <a:pt x="7104565" y="2723863"/>
                  <a:pt x="6863736" y="2783319"/>
                </a:cubicBezTo>
                <a:cubicBezTo>
                  <a:pt x="6622907" y="2842775"/>
                  <a:pt x="6497760" y="2765444"/>
                  <a:pt x="6264500" y="2783319"/>
                </a:cubicBezTo>
                <a:cubicBezTo>
                  <a:pt x="6031240" y="2801194"/>
                  <a:pt x="5779217" y="2741577"/>
                  <a:pt x="5563394" y="2783319"/>
                </a:cubicBezTo>
                <a:cubicBezTo>
                  <a:pt x="5347571" y="2825061"/>
                  <a:pt x="5343594" y="2751555"/>
                  <a:pt x="5269768" y="2783319"/>
                </a:cubicBezTo>
                <a:cubicBezTo>
                  <a:pt x="5195942" y="2815083"/>
                  <a:pt x="5014560" y="2741149"/>
                  <a:pt x="4772402" y="2783319"/>
                </a:cubicBezTo>
                <a:cubicBezTo>
                  <a:pt x="4530244" y="2825489"/>
                  <a:pt x="4358398" y="2765190"/>
                  <a:pt x="4173166" y="2783319"/>
                </a:cubicBezTo>
                <a:cubicBezTo>
                  <a:pt x="3987934" y="2801448"/>
                  <a:pt x="3733899" y="2782199"/>
                  <a:pt x="3573931" y="2783319"/>
                </a:cubicBezTo>
                <a:cubicBezTo>
                  <a:pt x="3413963" y="2784439"/>
                  <a:pt x="3378763" y="2756559"/>
                  <a:pt x="3280305" y="2783319"/>
                </a:cubicBezTo>
                <a:cubicBezTo>
                  <a:pt x="3181847" y="2810079"/>
                  <a:pt x="2905748" y="2706283"/>
                  <a:pt x="2579199" y="2783319"/>
                </a:cubicBezTo>
                <a:cubicBezTo>
                  <a:pt x="2252650" y="2860355"/>
                  <a:pt x="1973543" y="2709038"/>
                  <a:pt x="1776223" y="2783319"/>
                </a:cubicBezTo>
                <a:cubicBezTo>
                  <a:pt x="1578903" y="2857600"/>
                  <a:pt x="1519827" y="2779191"/>
                  <a:pt x="1380727" y="2783319"/>
                </a:cubicBezTo>
                <a:cubicBezTo>
                  <a:pt x="1241627" y="2787447"/>
                  <a:pt x="809142" y="2762676"/>
                  <a:pt x="463896" y="2783319"/>
                </a:cubicBezTo>
                <a:cubicBezTo>
                  <a:pt x="209648" y="2791592"/>
                  <a:pt x="2204" y="2580979"/>
                  <a:pt x="0" y="2319423"/>
                </a:cubicBezTo>
                <a:cubicBezTo>
                  <a:pt x="-28827" y="2183671"/>
                  <a:pt x="20724" y="2035134"/>
                  <a:pt x="0" y="1874097"/>
                </a:cubicBezTo>
                <a:cubicBezTo>
                  <a:pt x="-20724" y="1713060"/>
                  <a:pt x="32459" y="1613579"/>
                  <a:pt x="0" y="1410215"/>
                </a:cubicBezTo>
                <a:cubicBezTo>
                  <a:pt x="-32459" y="1206851"/>
                  <a:pt x="16990" y="1084562"/>
                  <a:pt x="0" y="927778"/>
                </a:cubicBezTo>
                <a:cubicBezTo>
                  <a:pt x="-16990" y="770994"/>
                  <a:pt x="29544" y="598781"/>
                  <a:pt x="0" y="463896"/>
                </a:cubicBezTo>
                <a:close/>
              </a:path>
              <a:path w="11114803" h="2783319" stroke="0" extrusionOk="0">
                <a:moveTo>
                  <a:pt x="0" y="463896"/>
                </a:moveTo>
                <a:cubicBezTo>
                  <a:pt x="-17255" y="260957"/>
                  <a:pt x="197373" y="12780"/>
                  <a:pt x="463896" y="0"/>
                </a:cubicBezTo>
                <a:cubicBezTo>
                  <a:pt x="728962" y="-66989"/>
                  <a:pt x="807691" y="10980"/>
                  <a:pt x="1063132" y="0"/>
                </a:cubicBezTo>
                <a:cubicBezTo>
                  <a:pt x="1318573" y="-10980"/>
                  <a:pt x="1417748" y="6070"/>
                  <a:pt x="1560498" y="0"/>
                </a:cubicBezTo>
                <a:cubicBezTo>
                  <a:pt x="1703248" y="-6070"/>
                  <a:pt x="1739229" y="876"/>
                  <a:pt x="1854123" y="0"/>
                </a:cubicBezTo>
                <a:cubicBezTo>
                  <a:pt x="1969018" y="-876"/>
                  <a:pt x="2139502" y="29559"/>
                  <a:pt x="2249619" y="0"/>
                </a:cubicBezTo>
                <a:cubicBezTo>
                  <a:pt x="2359736" y="-29559"/>
                  <a:pt x="2662284" y="73995"/>
                  <a:pt x="3052595" y="0"/>
                </a:cubicBezTo>
                <a:cubicBezTo>
                  <a:pt x="3442906" y="-73995"/>
                  <a:pt x="3675084" y="3934"/>
                  <a:pt x="3855571" y="0"/>
                </a:cubicBezTo>
                <a:cubicBezTo>
                  <a:pt x="4036058" y="-3934"/>
                  <a:pt x="4246089" y="22351"/>
                  <a:pt x="4352937" y="0"/>
                </a:cubicBezTo>
                <a:cubicBezTo>
                  <a:pt x="4459785" y="-22351"/>
                  <a:pt x="4752268" y="6953"/>
                  <a:pt x="4952173" y="0"/>
                </a:cubicBezTo>
                <a:cubicBezTo>
                  <a:pt x="5152078" y="-6953"/>
                  <a:pt x="5410200" y="51134"/>
                  <a:pt x="5653279" y="0"/>
                </a:cubicBezTo>
                <a:cubicBezTo>
                  <a:pt x="5896358" y="-51134"/>
                  <a:pt x="5995193" y="20820"/>
                  <a:pt x="6150645" y="0"/>
                </a:cubicBezTo>
                <a:cubicBezTo>
                  <a:pt x="6306097" y="-20820"/>
                  <a:pt x="6533892" y="17955"/>
                  <a:pt x="6648011" y="0"/>
                </a:cubicBezTo>
                <a:cubicBezTo>
                  <a:pt x="6762130" y="-17955"/>
                  <a:pt x="7127050" y="71579"/>
                  <a:pt x="7247247" y="0"/>
                </a:cubicBezTo>
                <a:cubicBezTo>
                  <a:pt x="7367444" y="-71579"/>
                  <a:pt x="7735808" y="5548"/>
                  <a:pt x="8050223" y="0"/>
                </a:cubicBezTo>
                <a:cubicBezTo>
                  <a:pt x="8364638" y="-5548"/>
                  <a:pt x="8633517" y="7612"/>
                  <a:pt x="8853199" y="0"/>
                </a:cubicBezTo>
                <a:cubicBezTo>
                  <a:pt x="9072881" y="-7612"/>
                  <a:pt x="9290551" y="44871"/>
                  <a:pt x="9452435" y="0"/>
                </a:cubicBezTo>
                <a:cubicBezTo>
                  <a:pt x="9614319" y="-44871"/>
                  <a:pt x="10132078" y="8801"/>
                  <a:pt x="10650907" y="0"/>
                </a:cubicBezTo>
                <a:cubicBezTo>
                  <a:pt x="10930771" y="-4619"/>
                  <a:pt x="11106811" y="188857"/>
                  <a:pt x="11114803" y="463896"/>
                </a:cubicBezTo>
                <a:cubicBezTo>
                  <a:pt x="11148373" y="655907"/>
                  <a:pt x="11067088" y="704879"/>
                  <a:pt x="11114803" y="872112"/>
                </a:cubicBezTo>
                <a:cubicBezTo>
                  <a:pt x="11162518" y="1039345"/>
                  <a:pt x="11078028" y="1114385"/>
                  <a:pt x="11114803" y="1354549"/>
                </a:cubicBezTo>
                <a:cubicBezTo>
                  <a:pt x="11151578" y="1594713"/>
                  <a:pt x="11083697" y="1607593"/>
                  <a:pt x="11114803" y="1855541"/>
                </a:cubicBezTo>
                <a:cubicBezTo>
                  <a:pt x="11145909" y="2103489"/>
                  <a:pt x="11067351" y="2110714"/>
                  <a:pt x="11114803" y="2319423"/>
                </a:cubicBezTo>
                <a:cubicBezTo>
                  <a:pt x="11125151" y="2600721"/>
                  <a:pt x="10958218" y="2773321"/>
                  <a:pt x="10650907" y="2783319"/>
                </a:cubicBezTo>
                <a:cubicBezTo>
                  <a:pt x="10487448" y="2824959"/>
                  <a:pt x="10357958" y="2778788"/>
                  <a:pt x="10255411" y="2783319"/>
                </a:cubicBezTo>
                <a:cubicBezTo>
                  <a:pt x="10152864" y="2787850"/>
                  <a:pt x="10037835" y="2736368"/>
                  <a:pt x="9859916" y="2783319"/>
                </a:cubicBezTo>
                <a:cubicBezTo>
                  <a:pt x="9681997" y="2830270"/>
                  <a:pt x="9266293" y="2751361"/>
                  <a:pt x="9056939" y="2783319"/>
                </a:cubicBezTo>
                <a:cubicBezTo>
                  <a:pt x="8847585" y="2815277"/>
                  <a:pt x="8578687" y="2759223"/>
                  <a:pt x="8457703" y="2783319"/>
                </a:cubicBezTo>
                <a:cubicBezTo>
                  <a:pt x="8336719" y="2807415"/>
                  <a:pt x="8091831" y="2742092"/>
                  <a:pt x="7960338" y="2783319"/>
                </a:cubicBezTo>
                <a:cubicBezTo>
                  <a:pt x="7828846" y="2824546"/>
                  <a:pt x="7739499" y="2752204"/>
                  <a:pt x="7666712" y="2783319"/>
                </a:cubicBezTo>
                <a:cubicBezTo>
                  <a:pt x="7593925" y="2814434"/>
                  <a:pt x="7347475" y="2753290"/>
                  <a:pt x="7169346" y="2783319"/>
                </a:cubicBezTo>
                <a:cubicBezTo>
                  <a:pt x="6991217" y="2813348"/>
                  <a:pt x="6564105" y="2700287"/>
                  <a:pt x="6366370" y="2783319"/>
                </a:cubicBezTo>
                <a:cubicBezTo>
                  <a:pt x="6168635" y="2866351"/>
                  <a:pt x="5793893" y="2780388"/>
                  <a:pt x="5563394" y="2783319"/>
                </a:cubicBezTo>
                <a:cubicBezTo>
                  <a:pt x="5332895" y="2786250"/>
                  <a:pt x="4993742" y="2733581"/>
                  <a:pt x="4760418" y="2783319"/>
                </a:cubicBezTo>
                <a:cubicBezTo>
                  <a:pt x="4527094" y="2833057"/>
                  <a:pt x="4330970" y="2750723"/>
                  <a:pt x="4161182" y="2783319"/>
                </a:cubicBezTo>
                <a:cubicBezTo>
                  <a:pt x="3991394" y="2815915"/>
                  <a:pt x="3947099" y="2751589"/>
                  <a:pt x="3765686" y="2783319"/>
                </a:cubicBezTo>
                <a:cubicBezTo>
                  <a:pt x="3584273" y="2815049"/>
                  <a:pt x="3396307" y="2724211"/>
                  <a:pt x="3166450" y="2783319"/>
                </a:cubicBezTo>
                <a:cubicBezTo>
                  <a:pt x="2936593" y="2842427"/>
                  <a:pt x="2954436" y="2757145"/>
                  <a:pt x="2770954" y="2783319"/>
                </a:cubicBezTo>
                <a:cubicBezTo>
                  <a:pt x="2587472" y="2809493"/>
                  <a:pt x="2413675" y="2737724"/>
                  <a:pt x="2273589" y="2783319"/>
                </a:cubicBezTo>
                <a:cubicBezTo>
                  <a:pt x="2133503" y="2828914"/>
                  <a:pt x="1714087" y="2736498"/>
                  <a:pt x="1470612" y="2783319"/>
                </a:cubicBezTo>
                <a:cubicBezTo>
                  <a:pt x="1227137" y="2830140"/>
                  <a:pt x="797337" y="2747265"/>
                  <a:pt x="463896" y="2783319"/>
                </a:cubicBezTo>
                <a:cubicBezTo>
                  <a:pt x="249981" y="2771048"/>
                  <a:pt x="-5929" y="2535007"/>
                  <a:pt x="0" y="2319423"/>
                </a:cubicBezTo>
                <a:cubicBezTo>
                  <a:pt x="-28425" y="2203368"/>
                  <a:pt x="39770" y="1964389"/>
                  <a:pt x="0" y="1818431"/>
                </a:cubicBezTo>
                <a:cubicBezTo>
                  <a:pt x="-39770" y="1672473"/>
                  <a:pt x="38352" y="1512963"/>
                  <a:pt x="0" y="1354549"/>
                </a:cubicBezTo>
                <a:cubicBezTo>
                  <a:pt x="-38352" y="1196135"/>
                  <a:pt x="7235" y="826917"/>
                  <a:pt x="0" y="463896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611865501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ستيفن طفل صغير من ذوي الاحتياجات الخاصة ، كان يعاني من مرض العصب الحركي ، وهو مرض نادر، لا يستطيع صاحبه الحركة ، وبفضل صمود ستيفن و عزيمته أصبح أحد علماء الفيزياء البارزين ، ورشح لجائزة نوبل أكثر من مرة  ، ورغم إعاقته إلا أنه لم يستسلم ، فمن يرغب في الوصول لشيء لابد أن يصل إليه بالإصرار والتحدي 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rbel" panose="020B0503020204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Corbel" panose="020B050302020402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rbel" panose="020B0503020204020204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9A7639C9-3056-42AE-B691-C234926541D1}"/>
              </a:ext>
            </a:extLst>
          </p:cNvPr>
          <p:cNvSpPr txBox="1"/>
          <p:nvPr/>
        </p:nvSpPr>
        <p:spPr>
          <a:xfrm>
            <a:off x="1713129" y="4355616"/>
            <a:ext cx="9668291" cy="1884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أحدد الفئة المستهدفة بالنص ( هوية القارئ ) </a:t>
            </a:r>
          </a:p>
          <a:p>
            <a:pPr marL="342900" marR="0" lvl="0" indent="-3429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r>
              <a:rPr kumimoji="0" lang="ar-SA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...............................................................................................................................................................</a:t>
            </a:r>
            <a:endParaRPr kumimoji="0" lang="ar-KW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-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صوت-تصفيق وتشجيع_للمونتاج_">
            <a:hlinkClick r:id="" action="ppaction://media"/>
            <a:extLst>
              <a:ext uri="{FF2B5EF4-FFF2-40B4-BE49-F238E27FC236}">
                <a16:creationId xmlns:a16="http://schemas.microsoft.com/office/drawing/2014/main" id="{86177C4E-8C83-4419-B2F8-FE955081E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2100" y="6240491"/>
            <a:ext cx="487363" cy="487363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9C7AFD5-C884-4622-A45E-9B5A4525C2A8}"/>
              </a:ext>
            </a:extLst>
          </p:cNvPr>
          <p:cNvSpPr txBox="1"/>
          <p:nvPr/>
        </p:nvSpPr>
        <p:spPr>
          <a:xfrm>
            <a:off x="3030562" y="5452499"/>
            <a:ext cx="781719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ذوي الاحتياجات الخاصة – كل أفراد المجتمع </a:t>
            </a:r>
            <a:endParaRPr lang="ar-KW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64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2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48858" y="132400"/>
            <a:ext cx="11839942" cy="155106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ar-KW" sz="4500" u="sng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التقييم :</a:t>
            </a:r>
            <a:endParaRPr lang="en-US" sz="4500" u="sng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ar-KW" sz="4000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أضع علامة (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  <a:sym typeface="Wingdings" panose="05000000000000000000" pitchFamily="2" charset="2"/>
              </a:rPr>
              <a:t></a:t>
            </a:r>
            <a:r>
              <a:rPr lang="ar-KW" sz="4000" dirty="0"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) لعنصر التقييم تحت الرقم الذي تحقق في أدائي 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8781940"/>
              </p:ext>
            </p:extLst>
          </p:nvPr>
        </p:nvGraphicFramePr>
        <p:xfrm>
          <a:off x="148858" y="1998359"/>
          <a:ext cx="11839942" cy="394335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333685">
                  <a:extLst>
                    <a:ext uri="{9D8B030D-6E8A-4147-A177-3AD203B41FA5}">
                      <a16:colId xmlns:a16="http://schemas.microsoft.com/office/drawing/2014/main" val="2394305704"/>
                    </a:ext>
                  </a:extLst>
                </a:gridCol>
                <a:gridCol w="9430385">
                  <a:extLst>
                    <a:ext uri="{9D8B030D-6E8A-4147-A177-3AD203B41FA5}">
                      <a16:colId xmlns:a16="http://schemas.microsoft.com/office/drawing/2014/main" val="2549781576"/>
                    </a:ext>
                  </a:extLst>
                </a:gridCol>
                <a:gridCol w="518968">
                  <a:extLst>
                    <a:ext uri="{9D8B030D-6E8A-4147-A177-3AD203B41FA5}">
                      <a16:colId xmlns:a16="http://schemas.microsoft.com/office/drawing/2014/main" val="3158652450"/>
                    </a:ext>
                  </a:extLst>
                </a:gridCol>
                <a:gridCol w="518968">
                  <a:extLst>
                    <a:ext uri="{9D8B030D-6E8A-4147-A177-3AD203B41FA5}">
                      <a16:colId xmlns:a16="http://schemas.microsoft.com/office/drawing/2014/main" val="1109396536"/>
                    </a:ext>
                  </a:extLst>
                </a:gridCol>
                <a:gridCol w="518968">
                  <a:extLst>
                    <a:ext uri="{9D8B030D-6E8A-4147-A177-3AD203B41FA5}">
                      <a16:colId xmlns:a16="http://schemas.microsoft.com/office/drawing/2014/main" val="337341458"/>
                    </a:ext>
                  </a:extLst>
                </a:gridCol>
                <a:gridCol w="518968">
                  <a:extLst>
                    <a:ext uri="{9D8B030D-6E8A-4147-A177-3AD203B41FA5}">
                      <a16:colId xmlns:a16="http://schemas.microsoft.com/office/drawing/2014/main" val="3907529625"/>
                    </a:ext>
                  </a:extLst>
                </a:gridCol>
              </a:tblGrid>
              <a:tr h="4141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م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عناصر التقييم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1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2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3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4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5586825"/>
                  </a:ext>
                </a:extLst>
              </a:tr>
              <a:tr h="7829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1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Low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قرأت النص قراءة واعية خالية من الأخطاء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9435414"/>
                  </a:ext>
                </a:extLst>
              </a:tr>
              <a:tr h="7829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2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Low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حددت الغرض الرئيس للنص في لغة صحيحة .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5829140"/>
                  </a:ext>
                </a:extLst>
              </a:tr>
              <a:tr h="7829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3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Low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بينت نوع النص والملامح المميزة له بلغة سليمة .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4222282"/>
                  </a:ext>
                </a:extLst>
              </a:tr>
              <a:tr h="7829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4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Low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استخلصت أهداف الرابطة من النص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KW" sz="4500" b="1" dirty="0">
                          <a:effectLst/>
                          <a:latin typeface="+mj-lt"/>
                        </a:rPr>
                        <a:t> </a:t>
                      </a:r>
                      <a:endParaRPr lang="en-US" sz="4500" b="1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93647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972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, building, plant&#10;&#10;Description automatically generated">
            <a:extLst>
              <a:ext uri="{FF2B5EF4-FFF2-40B4-BE49-F238E27FC236}">
                <a16:creationId xmlns:a16="http://schemas.microsoft.com/office/drawing/2014/main" id="{14380210-09EE-4CEA-8271-321CCEEBA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F61695-A7E0-4718-98AB-34796DDC8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3591" y="1312999"/>
            <a:ext cx="5148728" cy="3978562"/>
          </a:xfrm>
          <a:prstGeom prst="rect">
            <a:avLst/>
          </a:prstGeom>
        </p:spPr>
      </p:pic>
      <p:pic>
        <p:nvPicPr>
          <p:cNvPr id="7" name="Picture 6" descr="A black and white photo of a planet in space&#10;&#10;Description automatically generated with low confidence">
            <a:extLst>
              <a:ext uri="{FF2B5EF4-FFF2-40B4-BE49-F238E27FC236}">
                <a16:creationId xmlns:a16="http://schemas.microsoft.com/office/drawing/2014/main" id="{B7A65C08-FA84-4F17-B515-11928D856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33"/>
          <a:stretch/>
        </p:blipFill>
        <p:spPr>
          <a:xfrm>
            <a:off x="2657895" y="5545001"/>
            <a:ext cx="4924425" cy="1524000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9F34B3C-8853-4FBA-816D-861EB63AF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95" y="1436127"/>
            <a:ext cx="2254195" cy="1866153"/>
          </a:xfrm>
          <a:prstGeom prst="rect">
            <a:avLst/>
          </a:prstGeom>
        </p:spPr>
      </p:pic>
      <p:pic>
        <p:nvPicPr>
          <p:cNvPr id="5" name="Picture 4" descr="A picture containing text, building, outdoor, accessory&#10;&#10;Description automatically generated">
            <a:extLst>
              <a:ext uri="{FF2B5EF4-FFF2-40B4-BE49-F238E27FC236}">
                <a16:creationId xmlns:a16="http://schemas.microsoft.com/office/drawing/2014/main" id="{87470210-80ED-4944-905D-F702BA0240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83" y="1900239"/>
            <a:ext cx="862422" cy="2076448"/>
          </a:xfrm>
          <a:prstGeom prst="rect">
            <a:avLst/>
          </a:prstGeom>
        </p:spPr>
      </p:pic>
      <p:pic>
        <p:nvPicPr>
          <p:cNvPr id="23" name="Picture 22" descr="A picture containing text, book, shelf, full&#10;&#10;Description automatically generated">
            <a:extLst>
              <a:ext uri="{FF2B5EF4-FFF2-40B4-BE49-F238E27FC236}">
                <a16:creationId xmlns:a16="http://schemas.microsoft.com/office/drawing/2014/main" id="{B8C0244F-8A20-4D22-AB0E-B8DA1B96004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459" y="4166362"/>
            <a:ext cx="1435189" cy="1684494"/>
          </a:xfrm>
          <a:prstGeom prst="rect">
            <a:avLst/>
          </a:prstGeom>
        </p:spPr>
      </p:pic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6AD376-55C9-4DF1-9902-16B4E4BCB4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3" y="2021938"/>
            <a:ext cx="129482" cy="481063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D8F43460-6373-452F-ACD4-84411C2345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472" y="2193896"/>
            <a:ext cx="349332" cy="506689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04E0164C-9442-4C00-8398-9A7236DC46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393" y="2700585"/>
            <a:ext cx="367766" cy="490505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F20945F5-8B7C-45AB-BCB7-2699647BC9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159" y="2913879"/>
            <a:ext cx="279645" cy="534115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2F868B8C-8CB5-4C32-8BF3-E6CBBAF605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319" y="3401869"/>
            <a:ext cx="347085" cy="490505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DC5F60D-4824-4B08-A6AB-0A05A4177950}"/>
              </a:ext>
            </a:extLst>
          </p:cNvPr>
          <p:cNvGrpSpPr/>
          <p:nvPr/>
        </p:nvGrpSpPr>
        <p:grpSpPr>
          <a:xfrm>
            <a:off x="11194723" y="1733548"/>
            <a:ext cx="823855" cy="1095375"/>
            <a:chOff x="11194723" y="1733548"/>
            <a:chExt cx="823855" cy="109537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A2558-C523-4020-804B-6AE3D434204A}"/>
                </a:ext>
              </a:extLst>
            </p:cNvPr>
            <p:cNvGrpSpPr/>
            <p:nvPr/>
          </p:nvGrpSpPr>
          <p:grpSpPr>
            <a:xfrm>
              <a:off x="11194723" y="1733548"/>
              <a:ext cx="823855" cy="1095375"/>
              <a:chOff x="10182726" y="4129501"/>
              <a:chExt cx="823855" cy="1095375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BD3582C-7EC9-44B6-A276-877045E6253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9" name="Picture 18" descr="Shape&#10;&#10;Description automatically generated">
                <a:extLst>
                  <a:ext uri="{FF2B5EF4-FFF2-40B4-BE49-F238E27FC236}">
                    <a16:creationId xmlns:a16="http://schemas.microsoft.com/office/drawing/2014/main" id="{F138C9F2-BDFB-4481-B3CC-CBD97708A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  <a:noFill/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CDBA60E-41E0-4FAE-856B-84517768F1FD}"/>
                </a:ext>
              </a:extLst>
            </p:cNvPr>
            <p:cNvSpPr txBox="1"/>
            <p:nvPr/>
          </p:nvSpPr>
          <p:spPr>
            <a:xfrm>
              <a:off x="11298997" y="2142735"/>
              <a:ext cx="7136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لغتي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B8A9C25-8EEE-4491-AED6-D28D48F6177B}"/>
              </a:ext>
            </a:extLst>
          </p:cNvPr>
          <p:cNvGrpSpPr/>
          <p:nvPr/>
        </p:nvGrpSpPr>
        <p:grpSpPr>
          <a:xfrm>
            <a:off x="10343294" y="1733548"/>
            <a:ext cx="823855" cy="1095375"/>
            <a:chOff x="10337753" y="1733549"/>
            <a:chExt cx="823855" cy="109537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2EC9243-89C3-407B-A1F6-7E86FAFBF35E}"/>
                </a:ext>
              </a:extLst>
            </p:cNvPr>
            <p:cNvGrpSpPr/>
            <p:nvPr/>
          </p:nvGrpSpPr>
          <p:grpSpPr>
            <a:xfrm>
              <a:off x="10337753" y="1733549"/>
              <a:ext cx="823855" cy="1095375"/>
              <a:chOff x="10182726" y="4129501"/>
              <a:chExt cx="823855" cy="1095375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36BBAD-E24C-4515-A7ED-9EF5DFB0A3C0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3" name="Picture 12" descr="Shape&#10;&#10;Description automatically generated">
                <a:extLst>
                  <a:ext uri="{FF2B5EF4-FFF2-40B4-BE49-F238E27FC236}">
                    <a16:creationId xmlns:a16="http://schemas.microsoft.com/office/drawing/2014/main" id="{269D16C9-F16E-45A2-8EB9-8BB527EDCB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09495B-DED5-4360-808E-6CACCC6417CB}"/>
                </a:ext>
              </a:extLst>
            </p:cNvPr>
            <p:cNvSpPr txBox="1"/>
            <p:nvPr/>
          </p:nvSpPr>
          <p:spPr>
            <a:xfrm>
              <a:off x="10364479" y="2170241"/>
              <a:ext cx="787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l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هويتي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56EDD7-99E1-4F33-ABE4-8AE2CEE7C42A}"/>
              </a:ext>
            </a:extLst>
          </p:cNvPr>
          <p:cNvGrpSpPr/>
          <p:nvPr/>
        </p:nvGrpSpPr>
        <p:grpSpPr>
          <a:xfrm>
            <a:off x="10156586" y="2881312"/>
            <a:ext cx="1038137" cy="1095375"/>
            <a:chOff x="10156586" y="2881312"/>
            <a:chExt cx="1038137" cy="109537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8F3B06B-A4CA-449E-BC82-E61C2D00EEC4}"/>
                </a:ext>
              </a:extLst>
            </p:cNvPr>
            <p:cNvGrpSpPr/>
            <p:nvPr/>
          </p:nvGrpSpPr>
          <p:grpSpPr>
            <a:xfrm>
              <a:off x="10370868" y="2881312"/>
              <a:ext cx="823855" cy="1095375"/>
              <a:chOff x="10182726" y="4129501"/>
              <a:chExt cx="823855" cy="1095375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6B5F05D-AEF1-40C9-95E7-A140F30AD658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6" name="Picture 15" descr="Shape&#10;&#10;Description automatically generated">
                <a:extLst>
                  <a:ext uri="{FF2B5EF4-FFF2-40B4-BE49-F238E27FC236}">
                    <a16:creationId xmlns:a16="http://schemas.microsoft.com/office/drawing/2014/main" id="{BD2EFA89-EF32-4D54-8013-D728B3D57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8397254-3C2C-4B07-9CD2-7D26B938C1BD}"/>
                </a:ext>
              </a:extLst>
            </p:cNvPr>
            <p:cNvSpPr txBox="1"/>
            <p:nvPr/>
          </p:nvSpPr>
          <p:spPr>
            <a:xfrm>
              <a:off x="10156586" y="3309494"/>
              <a:ext cx="1036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l" rtl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العربية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E35040C-029B-42CE-9F89-BF602702C315}"/>
              </a:ext>
            </a:extLst>
          </p:cNvPr>
          <p:cNvGrpSpPr/>
          <p:nvPr/>
        </p:nvGrpSpPr>
        <p:grpSpPr>
          <a:xfrm>
            <a:off x="11227366" y="2881312"/>
            <a:ext cx="823855" cy="1095375"/>
            <a:chOff x="11227366" y="2881312"/>
            <a:chExt cx="823855" cy="10953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3EC961-2078-4C0D-9067-B485522228FA}"/>
                </a:ext>
              </a:extLst>
            </p:cNvPr>
            <p:cNvGrpSpPr/>
            <p:nvPr/>
          </p:nvGrpSpPr>
          <p:grpSpPr>
            <a:xfrm>
              <a:off x="11227366" y="2881312"/>
              <a:ext cx="823855" cy="1095375"/>
              <a:chOff x="10182726" y="4129501"/>
              <a:chExt cx="823855" cy="10953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5BCAC04-C835-4A74-A163-5BAA2A8EAA4D}"/>
                  </a:ext>
                </a:extLst>
              </p:cNvPr>
              <p:cNvSpPr/>
              <p:nvPr/>
            </p:nvSpPr>
            <p:spPr>
              <a:xfrm>
                <a:off x="10287001" y="4429126"/>
                <a:ext cx="628650" cy="6858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Shape&#10;&#10;Description automatically generated">
                <a:extLst>
                  <a:ext uri="{FF2B5EF4-FFF2-40B4-BE49-F238E27FC236}">
                    <a16:creationId xmlns:a16="http://schemas.microsoft.com/office/drawing/2014/main" id="{1C5C3E55-6F57-4D00-A5D6-0905A6160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82726" y="4129501"/>
                <a:ext cx="823855" cy="1095375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1A68E04-DF6F-4C7E-A36A-C5F0F54E1170}"/>
                </a:ext>
              </a:extLst>
            </p:cNvPr>
            <p:cNvSpPr txBox="1"/>
            <p:nvPr/>
          </p:nvSpPr>
          <p:spPr>
            <a:xfrm>
              <a:off x="11316612" y="3347777"/>
              <a:ext cx="627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لغتي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عنوان 1">
            <a:extLst>
              <a:ext uri="{FF2B5EF4-FFF2-40B4-BE49-F238E27FC236}">
                <a16:creationId xmlns:a16="http://schemas.microsoft.com/office/drawing/2014/main" id="{412583B9-A3DB-4DDF-BF26-1FD850AD105E}"/>
              </a:ext>
            </a:extLst>
          </p:cNvPr>
          <p:cNvSpPr txBox="1">
            <a:spLocks/>
          </p:cNvSpPr>
          <p:nvPr/>
        </p:nvSpPr>
        <p:spPr>
          <a:xfrm>
            <a:off x="2377950" y="2478012"/>
            <a:ext cx="5197679" cy="1793875"/>
          </a:xfrm>
          <a:prstGeom prst="rect">
            <a:avLst/>
          </a:prstGeom>
        </p:spPr>
        <p:txBody>
          <a:bodyPr rtlCol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وإلى اللقاء في الحصة القادمة و</a:t>
            </a:r>
            <a:br>
              <a:rPr kumimoji="0" lang="ar-KW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</a:br>
            <a:r>
              <a:rPr kumimoji="0" lang="ar-KW" sz="53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abic Typesetting" pitchFamily="66" charset="-78"/>
                <a:ea typeface="+mj-ea"/>
                <a:cs typeface="Arabic Typesetting" pitchFamily="66" charset="-78"/>
              </a:rPr>
              <a:t>أشكر لكن  حضوركن وحسن استماعكن 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B6F818B9-CEB4-4F97-ABB0-BA6375CAD9EF}"/>
              </a:ext>
            </a:extLst>
          </p:cNvPr>
          <p:cNvSpPr/>
          <p:nvPr/>
        </p:nvSpPr>
        <p:spPr>
          <a:xfrm>
            <a:off x="7496488" y="1911988"/>
            <a:ext cx="776612" cy="195474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Picture 41">
            <a:extLst>
              <a:ext uri="{FF2B5EF4-FFF2-40B4-BE49-F238E27FC236}">
                <a16:creationId xmlns:a16="http://schemas.microsoft.com/office/drawing/2014/main" id="{79B795BD-FF39-4125-8954-27DB2AF526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1456" y="2756037"/>
            <a:ext cx="3146132" cy="4059525"/>
          </a:xfrm>
          <a:prstGeom prst="rect">
            <a:avLst/>
          </a:prstGeom>
        </p:spPr>
      </p:pic>
      <p:sp>
        <p:nvSpPr>
          <p:cNvPr id="42" name="Rectangle 6">
            <a:extLst>
              <a:ext uri="{FF2B5EF4-FFF2-40B4-BE49-F238E27FC236}">
                <a16:creationId xmlns:a16="http://schemas.microsoft.com/office/drawing/2014/main" id="{5D6ED543-BF3B-4571-910B-F4733302DD17}"/>
              </a:ext>
            </a:extLst>
          </p:cNvPr>
          <p:cNvSpPr/>
          <p:nvPr/>
        </p:nvSpPr>
        <p:spPr>
          <a:xfrm>
            <a:off x="2960077" y="6333446"/>
            <a:ext cx="255550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معلمتكم / </a:t>
            </a:r>
            <a:r>
              <a:rPr kumimoji="0" lang="ar-KW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إيمان عبد الرسول 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ldhabi" panose="01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8F84FAB-A382-40C5-8907-55D25B4513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4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84A2FAD0-6AFE-4D48-B154-462ABC339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16" y="393543"/>
            <a:ext cx="11463592" cy="6464457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C468931-0BCF-4FD9-850E-4BEB90A06F51}"/>
              </a:ext>
            </a:extLst>
          </p:cNvPr>
          <p:cNvSpPr txBox="1"/>
          <p:nvPr/>
        </p:nvSpPr>
        <p:spPr>
          <a:xfrm>
            <a:off x="2019300" y="3352804"/>
            <a:ext cx="990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ar-SA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القوانين الصفية</a:t>
            </a:r>
          </a:p>
        </p:txBody>
      </p:sp>
      <p:sp>
        <p:nvSpPr>
          <p:cNvPr id="17" name="مربع نص 16">
            <a:hlinkClick r:id="rId4" action="ppaction://hlinksldjump"/>
            <a:extLst>
              <a:ext uri="{FF2B5EF4-FFF2-40B4-BE49-F238E27FC236}">
                <a16:creationId xmlns:a16="http://schemas.microsoft.com/office/drawing/2014/main" id="{5563A0A3-7E73-4152-8865-06E154D5ECEC}"/>
              </a:ext>
            </a:extLst>
          </p:cNvPr>
          <p:cNvSpPr txBox="1"/>
          <p:nvPr/>
        </p:nvSpPr>
        <p:spPr>
          <a:xfrm>
            <a:off x="1828800" y="4437297"/>
            <a:ext cx="13716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0"/>
            <a:r>
              <a:rPr lang="ar-KW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خط </a:t>
            </a:r>
            <a:r>
              <a:rPr lang="ar-KW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سيرالحصة</a:t>
            </a:r>
            <a:endParaRPr lang="ar-SA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4A6BDE4D-17C3-4704-BA65-8DF8E7DB1297}"/>
              </a:ext>
            </a:extLst>
          </p:cNvPr>
          <p:cNvSpPr txBox="1"/>
          <p:nvPr/>
        </p:nvSpPr>
        <p:spPr>
          <a:xfrm>
            <a:off x="4040607" y="3470088"/>
            <a:ext cx="439431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ar-KW" sz="2800" dirty="0">
                <a:solidFill>
                  <a:srgbClr val="1F497D">
                    <a:lumMod val="75000"/>
                  </a:srgbClr>
                </a:solidFill>
                <a:latin typeface="Calibri"/>
                <a:cs typeface="PT Bold Heading" panose="02010400000000000000" pitchFamily="2" charset="-78"/>
              </a:rPr>
              <a:t>السلام عليكن ورحمة الله وبركاته</a:t>
            </a:r>
            <a:endParaRPr lang="ar-SA" sz="2800" dirty="0">
              <a:solidFill>
                <a:srgbClr val="1F497D">
                  <a:lumMod val="75000"/>
                </a:srgbClr>
              </a:solidFill>
              <a:latin typeface="Calibri"/>
              <a:cs typeface="PT Bold Heading" panose="02010400000000000000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5198D98-F23A-4C91-ABEE-5E66382796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4" y="2229286"/>
            <a:ext cx="1274033" cy="119971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51494DAD-8C2D-45EE-AF18-0772184A23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791442"/>
            <a:ext cx="5072418" cy="16742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72">
            <a:off x="6531043" y="4671637"/>
            <a:ext cx="1186276" cy="90008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72">
            <a:off x="5126098" y="4709937"/>
            <a:ext cx="1259519" cy="955657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072">
            <a:off x="3623144" y="4703464"/>
            <a:ext cx="1112482" cy="10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29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6266BA8C-D1E0-49F4-A4C6-6DB010FFF0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1"/>
          <a:stretch/>
        </p:blipFill>
        <p:spPr>
          <a:xfrm>
            <a:off x="2095255" y="2020995"/>
            <a:ext cx="6692361" cy="4789981"/>
          </a:xfrm>
          <a:prstGeom prst="rect">
            <a:avLst/>
          </a:prstGeom>
        </p:spPr>
      </p:pic>
      <p:sp>
        <p:nvSpPr>
          <p:cNvPr id="2" name="مستطيل 6">
            <a:extLst>
              <a:ext uri="{FF2B5EF4-FFF2-40B4-BE49-F238E27FC236}">
                <a16:creationId xmlns:a16="http://schemas.microsoft.com/office/drawing/2014/main" id="{EBD1500A-92D1-4CA9-807D-DA9355CCE5E7}"/>
              </a:ext>
            </a:extLst>
          </p:cNvPr>
          <p:cNvSpPr/>
          <p:nvPr/>
        </p:nvSpPr>
        <p:spPr>
          <a:xfrm>
            <a:off x="3895777" y="343720"/>
            <a:ext cx="4303586" cy="666108"/>
          </a:xfrm>
          <a:prstGeom prst="rect">
            <a:avLst/>
          </a:prstGeom>
          <a:noFill/>
        </p:spPr>
        <p:txBody>
          <a:bodyPr wrap="square" lIns="65298" tIns="32649" rIns="65298" bIns="32649">
            <a:spAutoFit/>
          </a:bodyPr>
          <a:lstStyle/>
          <a:p>
            <a:pPr algn="ctr" defTabSz="652986" rtl="0"/>
            <a:r>
              <a:rPr lang="ar-BH" sz="39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  <a:cs typeface="(AH) Manal Black" pitchFamily="2" charset="-78"/>
              </a:rPr>
              <a:t>* التاريخ واليوم:</a:t>
            </a:r>
            <a:endParaRPr lang="ar-SA" sz="3900" b="1" dirty="0">
              <a:ln w="22225">
                <a:solidFill>
                  <a:srgbClr val="00B050"/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9AA5CC-5C37-4035-9B0B-C0D5AF2557F2}"/>
              </a:ext>
            </a:extLst>
          </p:cNvPr>
          <p:cNvSpPr/>
          <p:nvPr/>
        </p:nvSpPr>
        <p:spPr>
          <a:xfrm>
            <a:off x="3963340" y="2369899"/>
            <a:ext cx="2956190" cy="875196"/>
          </a:xfrm>
          <a:prstGeom prst="rect">
            <a:avLst/>
          </a:prstGeom>
        </p:spPr>
        <p:txBody>
          <a:bodyPr wrap="square" lIns="65298" tIns="32649" rIns="65298" bIns="32649">
            <a:spAutoFit/>
          </a:bodyPr>
          <a:lstStyle/>
          <a:p>
            <a:pPr algn="ctr" defTabSz="652986">
              <a:lnSpc>
                <a:spcPct val="150000"/>
              </a:lnSpc>
            </a:pPr>
            <a:r>
              <a:rPr lang="ar-KW" sz="4000" dirty="0">
                <a:solidFill>
                  <a:srgbClr val="FFFF00"/>
                </a:solidFill>
                <a:latin typeface="Calibri" panose="020F0502020204030204"/>
                <a:cs typeface="(AH) Manal Black" pitchFamily="2" charset="-78"/>
              </a:rPr>
              <a:t>اليوم :الأحد</a:t>
            </a:r>
            <a:endParaRPr lang="ar-BH" sz="4000" dirty="0">
              <a:solidFill>
                <a:srgbClr val="FFFF00"/>
              </a:solidFill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65EDA3-5E75-4149-B7A4-7C798B5AADC7}"/>
              </a:ext>
            </a:extLst>
          </p:cNvPr>
          <p:cNvSpPr/>
          <p:nvPr/>
        </p:nvSpPr>
        <p:spPr>
          <a:xfrm>
            <a:off x="3605652" y="2366132"/>
            <a:ext cx="3447836" cy="1067313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 defTabSz="652986" rtl="0"/>
            <a:endParaRPr lang="en-US" sz="14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BA7170-B17F-4D06-9874-447BFFE83FA2}"/>
              </a:ext>
            </a:extLst>
          </p:cNvPr>
          <p:cNvSpPr/>
          <p:nvPr/>
        </p:nvSpPr>
        <p:spPr>
          <a:xfrm>
            <a:off x="3637861" y="3456570"/>
            <a:ext cx="3644051" cy="693095"/>
          </a:xfrm>
          <a:prstGeom prst="rect">
            <a:avLst/>
          </a:prstGeom>
        </p:spPr>
        <p:txBody>
          <a:bodyPr wrap="none" lIns="65298" tIns="32649" rIns="65298" bIns="32649">
            <a:spAutoFit/>
          </a:bodyPr>
          <a:lstStyle/>
          <a:p>
            <a:pPr algn="ctr" defTabSz="652986">
              <a:lnSpc>
                <a:spcPct val="150000"/>
              </a:lnSpc>
            </a:pPr>
            <a:r>
              <a:rPr lang="ar-KW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        23 </a:t>
            </a:r>
            <a:r>
              <a:rPr lang="ar-BH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/ </a:t>
            </a:r>
            <a:r>
              <a:rPr lang="ar-KW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أكتوبر</a:t>
            </a:r>
            <a:r>
              <a:rPr lang="ar-BH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/202</a:t>
            </a:r>
            <a:r>
              <a:rPr lang="ar-KW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2م</a:t>
            </a:r>
            <a:endParaRPr lang="ar-BH" sz="3100" dirty="0">
              <a:solidFill>
                <a:prstClr val="white"/>
              </a:solidFill>
              <a:latin typeface="Calibri" panose="020F0502020204030204"/>
              <a:cs typeface="(AH) Manal Black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9F2094-41E9-4D6F-A80D-F232F9F87CB2}"/>
              </a:ext>
            </a:extLst>
          </p:cNvPr>
          <p:cNvSpPr/>
          <p:nvPr/>
        </p:nvSpPr>
        <p:spPr>
          <a:xfrm>
            <a:off x="2821577" y="4094584"/>
            <a:ext cx="4976949" cy="693095"/>
          </a:xfrm>
          <a:prstGeom prst="rect">
            <a:avLst/>
          </a:prstGeom>
        </p:spPr>
        <p:txBody>
          <a:bodyPr wrap="square" lIns="65298" tIns="32649" rIns="65298" bIns="32649">
            <a:spAutoFit/>
          </a:bodyPr>
          <a:lstStyle/>
          <a:p>
            <a:pPr algn="just" defTabSz="652986">
              <a:lnSpc>
                <a:spcPct val="150000"/>
              </a:lnSpc>
            </a:pPr>
            <a:r>
              <a:rPr lang="ar-KW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        27</a:t>
            </a:r>
            <a:r>
              <a:rPr lang="ar-BH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/</a:t>
            </a:r>
            <a:r>
              <a:rPr lang="ar-KW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 ربيع الأول </a:t>
            </a:r>
            <a:r>
              <a:rPr lang="ar-BH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/144</a:t>
            </a:r>
            <a:r>
              <a:rPr lang="ar-KW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4</a:t>
            </a:r>
            <a:r>
              <a:rPr lang="ar-BH" sz="3100" dirty="0">
                <a:solidFill>
                  <a:prstClr val="white"/>
                </a:solidFill>
                <a:latin typeface="Calibri" panose="020F0502020204030204"/>
                <a:cs typeface="(AH) Manal Black" pitchFamily="2" charset="-78"/>
              </a:rPr>
              <a:t>هـ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0DB058E-12D0-4303-8642-E11B0A2D2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628" y="103125"/>
            <a:ext cx="2752911" cy="2861589"/>
          </a:xfrm>
          <a:prstGeom prst="rect">
            <a:avLst/>
          </a:prstGeom>
        </p:spPr>
      </p:pic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186" y="472563"/>
            <a:ext cx="2102304" cy="1061357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30" y="1662769"/>
            <a:ext cx="2102304" cy="1061357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B26E34-E08C-45B9-BC6B-66D87F4DF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52" y="1304775"/>
            <a:ext cx="2102304" cy="1061357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3B52C883-6FF3-47AA-BDDA-4DDD85F6C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59" y="4212012"/>
            <a:ext cx="2687411" cy="25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1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1"/>
            <a:ext cx="12085983" cy="68580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882652" y="1524040"/>
            <a:ext cx="3504308" cy="707805"/>
          </a:xfrm>
          <a:prstGeom prst="rect">
            <a:avLst/>
          </a:prstGeom>
          <a:noFill/>
        </p:spPr>
        <p:txBody>
          <a:bodyPr wrap="none" lIns="91352" tIns="45680" rIns="91352" bIns="45680">
            <a:spAutoFit/>
          </a:bodyPr>
          <a:lstStyle/>
          <a:p>
            <a:pPr algn="ctr" defTabSz="913520"/>
            <a:r>
              <a:rPr lang="ar-KW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highlight>
                  <a:srgbClr val="FFFF00"/>
                </a:highlight>
                <a:latin typeface="Aref Ruqaa" panose="02000503000000000000" pitchFamily="2" charset="-78"/>
                <a:cs typeface="Aref Ruqaa" panose="02000503000000000000" pitchFamily="2" charset="-78"/>
              </a:rPr>
              <a:t>الوحدة  التعلمية الثانية:</a:t>
            </a:r>
            <a:endParaRPr lang="ar-SA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highlight>
                <a:srgbClr val="FFFF00"/>
              </a:highlight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516093" y="2347290"/>
            <a:ext cx="2471974" cy="830916"/>
          </a:xfrm>
          <a:prstGeom prst="rect">
            <a:avLst/>
          </a:prstGeom>
        </p:spPr>
        <p:txBody>
          <a:bodyPr wrap="none" lIns="91352" tIns="45680" rIns="91352" bIns="45680">
            <a:spAutoFit/>
          </a:bodyPr>
          <a:lstStyle/>
          <a:p>
            <a:pPr algn="ctr" defTabSz="913520"/>
            <a:r>
              <a:rPr lang="ar-KW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Aref Ruqaa" panose="02000503000000000000" pitchFamily="2" charset="-78"/>
                <a:cs typeface="Aref Ruqaa" panose="02000503000000000000" pitchFamily="2" charset="-78"/>
              </a:rPr>
              <a:t>مسيرات نجاح</a:t>
            </a:r>
            <a:endParaRPr lang="ar-SA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Aref Ruqaa" panose="02000503000000000000" pitchFamily="2" charset="-78"/>
              <a:cs typeface="Aref Ruqaa" panose="02000503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7352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458" y="2385391"/>
            <a:ext cx="7865166" cy="355249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775063" y="626391"/>
            <a:ext cx="106418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KW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Sultan Medium" pitchFamily="2" charset="-78"/>
              </a:rPr>
              <a:t>تبين  المتعلمات دور وسائل الإعلام الحديثة في دعم الأدباء والمفكرين في الكويت وذلك باستخدام استراتيجية ( الدقيقة الواحدة )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56" y="4305043"/>
            <a:ext cx="1559502" cy="138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0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EB19CCE-6477-47E3-A18D-FD98BB95F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86" y="411751"/>
            <a:ext cx="11657428" cy="355613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DDE6B7C-B659-4C91-BBBA-66DD18999BF2}"/>
              </a:ext>
            </a:extLst>
          </p:cNvPr>
          <p:cNvSpPr/>
          <p:nvPr/>
        </p:nvSpPr>
        <p:spPr>
          <a:xfrm>
            <a:off x="6953250" y="2539562"/>
            <a:ext cx="5238750" cy="1428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سهم: لأسفل 5">
            <a:extLst>
              <a:ext uri="{FF2B5EF4-FFF2-40B4-BE49-F238E27FC236}">
                <a16:creationId xmlns:a16="http://schemas.microsoft.com/office/drawing/2014/main" id="{64DF306B-3307-4C39-9857-67CF62CD554D}"/>
              </a:ext>
            </a:extLst>
          </p:cNvPr>
          <p:cNvSpPr/>
          <p:nvPr/>
        </p:nvSpPr>
        <p:spPr>
          <a:xfrm>
            <a:off x="8858432" y="3812345"/>
            <a:ext cx="438151" cy="926951"/>
          </a:xfrm>
          <a:prstGeom prst="downArrow">
            <a:avLst/>
          </a:prstGeom>
          <a:solidFill>
            <a:srgbClr val="1061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C000F64-5C35-43B1-9509-5F607BA906AA}"/>
              </a:ext>
            </a:extLst>
          </p:cNvPr>
          <p:cNvSpPr txBox="1"/>
          <p:nvPr/>
        </p:nvSpPr>
        <p:spPr>
          <a:xfrm>
            <a:off x="1570269" y="5122714"/>
            <a:ext cx="947349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لاشك أن لوسائل الإعلام دورًا هامًا في دعم الأدباء والمفكرين، ونشر انتاجهم الأدبي الفني وتسليط الضوء على إبداعاتهم.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704A447B-9D63-4A4B-94C2-685192528EDF}"/>
              </a:ext>
            </a:extLst>
          </p:cNvPr>
          <p:cNvSpPr/>
          <p:nvPr/>
        </p:nvSpPr>
        <p:spPr>
          <a:xfrm>
            <a:off x="6953250" y="2700997"/>
            <a:ext cx="4686666" cy="11113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086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2D7BE092-A06A-4C35-A305-7729813D1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3165"/>
            <a:ext cx="7620000" cy="370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5399B3-67DA-4BA0-87AB-F18F7A6EF4CB}"/>
              </a:ext>
            </a:extLst>
          </p:cNvPr>
          <p:cNvSpPr txBox="1"/>
          <p:nvPr/>
        </p:nvSpPr>
        <p:spPr>
          <a:xfrm>
            <a:off x="4700337" y="4537264"/>
            <a:ext cx="3336758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0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+mn-ea"/>
                <a:cs typeface="Times New Roman" panose="02020603050405020304" pitchFamily="18" charset="0"/>
              </a:rPr>
              <a:t>القراءة</a:t>
            </a:r>
            <a:endParaRPr kumimoji="0" lang="en-US" sz="10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Schoolbook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|5|-10.9|28.7|2.2"/>
</p:tagLst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إطار">
  <a:themeElements>
    <a:clrScheme name="إطار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إطار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إطار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11.xml><?xml version="1.0" encoding="utf-8"?>
<a:theme xmlns:a="http://schemas.openxmlformats.org/drawingml/2006/main" name="1_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1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نسق Office">
  <a:themeElements>
    <a:clrScheme name="بنفسجي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860615_TF89930376" id="{4B092318-C557-477B-9696-D44FEF7543A7}" vid="{9DFAFCD1-DD64-4BEE-8178-9FBC3C9920A4}"/>
    </a:ext>
  </a:extLst>
</a:theme>
</file>

<file path=ppt/theme/theme16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تكامل">
  <a:themeElements>
    <a:clrScheme name="تكامل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تكامل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تكامل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8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9.xml><?xml version="1.0" encoding="utf-8"?>
<a:theme xmlns:a="http://schemas.openxmlformats.org/drawingml/2006/main" name="1_مشربية">
  <a:themeElements>
    <a:clrScheme name="مشربية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مشربية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مشربية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مشربية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BD7DD247DD39A441B9A3C26F7BBAABB2" ma:contentTypeVersion="11" ma:contentTypeDescription="إنشاء مستند جديد." ma:contentTypeScope="" ma:versionID="15b411ba6eb8900302aa15dd1fbad3bd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e66e82cd116d78ef380999794687cc29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تمت مشاركته مع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مشتركة مع تفاصيل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06BA27-56CE-4DFA-84D3-6A0B92DB007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FA2C513-0066-4F2B-8F4A-84BC1EF65A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F9BE00-FCF7-42EE-853C-575FFF17DA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1290</TotalTime>
  <Words>578</Words>
  <Application>Microsoft Office PowerPoint</Application>
  <PresentationFormat>شاشة عريضة</PresentationFormat>
  <Paragraphs>174</Paragraphs>
  <Slides>35</Slides>
  <Notes>2</Notes>
  <HiddenSlides>0</HiddenSlides>
  <MMClips>9</MMClips>
  <ScaleCrop>false</ScaleCrop>
  <HeadingPairs>
    <vt:vector size="6" baseType="variant">
      <vt:variant>
        <vt:lpstr>الخطوط المستخدمة</vt:lpstr>
      </vt:variant>
      <vt:variant>
        <vt:i4>32</vt:i4>
      </vt:variant>
      <vt:variant>
        <vt:lpstr>نسق</vt:lpstr>
      </vt:variant>
      <vt:variant>
        <vt:i4>15</vt:i4>
      </vt:variant>
      <vt:variant>
        <vt:lpstr>عناوين الشرائح</vt:lpstr>
      </vt:variant>
      <vt:variant>
        <vt:i4>35</vt:i4>
      </vt:variant>
    </vt:vector>
  </HeadingPairs>
  <TitlesOfParts>
    <vt:vector size="82" baseType="lpstr">
      <vt:lpstr>(AH) Manal Black</vt:lpstr>
      <vt:lpstr>Aldhabi</vt:lpstr>
      <vt:lpstr>Arabic Typesetting</vt:lpstr>
      <vt:lpstr>Aref Ruqaa</vt:lpstr>
      <vt:lpstr>Arial</vt:lpstr>
      <vt:lpstr>Beirut</vt:lpstr>
      <vt:lpstr>Bodoni MT Black</vt:lpstr>
      <vt:lpstr>Calibri</vt:lpstr>
      <vt:lpstr>Calibri Light</vt:lpstr>
      <vt:lpstr>Cambria</vt:lpstr>
      <vt:lpstr>Castile-Regular</vt:lpstr>
      <vt:lpstr>Century Schoolbook</vt:lpstr>
      <vt:lpstr>Corbel</vt:lpstr>
      <vt:lpstr>Geeza Pro Bold</vt:lpstr>
      <vt:lpstr>Geeza Pro Regular</vt:lpstr>
      <vt:lpstr>Gochi Hand</vt:lpstr>
      <vt:lpstr>Helvetica Light</vt:lpstr>
      <vt:lpstr>Helvetica Neue</vt:lpstr>
      <vt:lpstr>Helvetica Neue Light</vt:lpstr>
      <vt:lpstr>Helvetica Neue Thin</vt:lpstr>
      <vt:lpstr>Proxima Nova</vt:lpstr>
      <vt:lpstr>PT Bold Heading</vt:lpstr>
      <vt:lpstr>Sakkal Majalla</vt:lpstr>
      <vt:lpstr>Sultan Medium</vt:lpstr>
      <vt:lpstr>Tahoma</vt:lpstr>
      <vt:lpstr>Times New Roman</vt:lpstr>
      <vt:lpstr>Trebuchet MS</vt:lpstr>
      <vt:lpstr>Tw Cen MT</vt:lpstr>
      <vt:lpstr>Tw Cen MT Condensed</vt:lpstr>
      <vt:lpstr>Wingdings</vt:lpstr>
      <vt:lpstr>Wingdings 2</vt:lpstr>
      <vt:lpstr>Wingdings 3</vt:lpstr>
      <vt:lpstr>نسق Office</vt:lpstr>
      <vt:lpstr>2_Office Theme</vt:lpstr>
      <vt:lpstr>1_نسق Office</vt:lpstr>
      <vt:lpstr>2_نسق Office</vt:lpstr>
      <vt:lpstr>White</vt:lpstr>
      <vt:lpstr>1_Office Theme</vt:lpstr>
      <vt:lpstr>تكامل</vt:lpstr>
      <vt:lpstr>Circuit</vt:lpstr>
      <vt:lpstr>1_مشربية</vt:lpstr>
      <vt:lpstr>إطار</vt:lpstr>
      <vt:lpstr>1_الأساس</vt:lpstr>
      <vt:lpstr>3_Office Theme</vt:lpstr>
      <vt:lpstr>الأساس</vt:lpstr>
      <vt:lpstr>6_Office Theme</vt:lpstr>
      <vt:lpstr>3_نسق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SAMSUNG</cp:lastModifiedBy>
  <cp:revision>75</cp:revision>
  <dcterms:created xsi:type="dcterms:W3CDTF">2018-10-09T01:23:54Z</dcterms:created>
  <dcterms:modified xsi:type="dcterms:W3CDTF">2023-06-12T05:49:31Z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</Properties>
</file>