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380" r:id="rId5"/>
    <p:sldId id="422" r:id="rId6"/>
    <p:sldId id="423" r:id="rId7"/>
    <p:sldId id="490" r:id="rId8"/>
    <p:sldId id="424" r:id="rId9"/>
    <p:sldId id="425" r:id="rId10"/>
    <p:sldId id="426" r:id="rId11"/>
    <p:sldId id="560" r:id="rId12"/>
    <p:sldId id="427" r:id="rId13"/>
    <p:sldId id="446" r:id="rId14"/>
    <p:sldId id="447" r:id="rId15"/>
    <p:sldId id="533" r:id="rId16"/>
    <p:sldId id="534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44" r:id="rId27"/>
    <p:sldId id="545" r:id="rId28"/>
    <p:sldId id="546" r:id="rId29"/>
    <p:sldId id="547" r:id="rId30"/>
    <p:sldId id="548" r:id="rId31"/>
    <p:sldId id="549" r:id="rId32"/>
    <p:sldId id="550" r:id="rId33"/>
    <p:sldId id="551" r:id="rId34"/>
    <p:sldId id="552" r:id="rId35"/>
    <p:sldId id="553" r:id="rId36"/>
    <p:sldId id="554" r:id="rId37"/>
    <p:sldId id="555" r:id="rId38"/>
    <p:sldId id="556" r:id="rId39"/>
    <p:sldId id="557" r:id="rId40"/>
    <p:sldId id="558" r:id="rId41"/>
    <p:sldId id="559" r:id="rId42"/>
    <p:sldId id="498" r:id="rId43"/>
    <p:sldId id="526" r:id="rId44"/>
    <p:sldId id="528" r:id="rId45"/>
    <p:sldId id="499" r:id="rId46"/>
    <p:sldId id="500" r:id="rId47"/>
    <p:sldId id="501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09" r:id="rId56"/>
    <p:sldId id="510" r:id="rId57"/>
    <p:sldId id="511" r:id="rId58"/>
    <p:sldId id="512" r:id="rId59"/>
    <p:sldId id="521" r:id="rId60"/>
    <p:sldId id="489" r:id="rId61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179AD42-B273-4D1A-A1E2-9D6AF0340A42}">
          <p14:sldIdLst>
            <p14:sldId id="380"/>
            <p14:sldId id="422"/>
            <p14:sldId id="423"/>
            <p14:sldId id="490"/>
            <p14:sldId id="424"/>
            <p14:sldId id="425"/>
            <p14:sldId id="426"/>
            <p14:sldId id="560"/>
            <p14:sldId id="427"/>
            <p14:sldId id="446"/>
            <p14:sldId id="447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498"/>
            <p14:sldId id="526"/>
            <p14:sldId id="52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21"/>
            <p14:sldId id="489"/>
          </p14:sldIdLst>
        </p14:section>
        <p14:section name="مقطع بدون عنوان" id="{55A0AF04-8BDC-4B68-ACB9-4B63AF07029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النمط الفات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النمط الفات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C183BB3B-49C6-4847-9F2A-1BAC1B7C696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2AD566A3-39EC-4625-9A8C-2E23264F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27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pPr/>
              <a:t>26/08/1445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5&amp;tp=2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nterest.fr/pin/201184308347373475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hp\Downloads\document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69671" y="192486"/>
            <a:ext cx="4045527" cy="1152128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Unit 8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72" y="1537099"/>
            <a:ext cx="4045527" cy="135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816424"/>
            <a:ext cx="3490174" cy="35006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9374" y="231820"/>
            <a:ext cx="11983888" cy="151257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hruti" panose="020B0502040204020203" pitchFamily="34" charset="0"/>
                <a:cs typeface="Shruti" panose="020B0502040204020203" pitchFamily="34" charset="0"/>
              </a:rPr>
              <a:t>How do people communicate nowadays?</a:t>
            </a:r>
            <a:endParaRPr lang="ar-KW" sz="4800" b="1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hrut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7" y="2611596"/>
            <a:ext cx="4597758" cy="39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52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11737304" cy="1080120"/>
          </a:xfrm>
          <a:noFill/>
          <a:ln w="57150">
            <a:solidFill>
              <a:srgbClr val="66006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How did people communicate in the past?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" y="1784797"/>
            <a:ext cx="3090930" cy="309093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30" y="1784797"/>
            <a:ext cx="3239935" cy="284623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64" y="3886915"/>
            <a:ext cx="4149144" cy="27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0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2" y="901520"/>
            <a:ext cx="6664035" cy="52288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10809" y="196489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Workbook</a:t>
            </a:r>
            <a:endParaRPr lang="en-US" sz="4000" b="1" dirty="0">
              <a:ln w="190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cs typeface="Aharoni" pitchFamily="2" charset="-79"/>
            </a:endParaRPr>
          </a:p>
          <a:p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Page </a:t>
            </a:r>
            <a:r>
              <a:rPr lang="en-US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25</a:t>
            </a:r>
            <a:endParaRPr lang="ar-KW" sz="4000" b="1" dirty="0">
              <a:ln w="190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04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7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550441"/>
            <a:ext cx="12192000" cy="5757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635"/>
            <a:ext cx="865909" cy="865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65" y="688155"/>
            <a:ext cx="1886817" cy="5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0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89563" y="187448"/>
            <a:ext cx="6012873" cy="830997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6707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399" y="4047206"/>
            <a:ext cx="11748655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captain of the ship is so 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that he was able to avoid the iceberg.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11130" y="3881253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skillful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8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227" y="14771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570" y="3403381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People in some poor countries are unable to get 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to what they need.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91838" y="3929648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access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2502418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Only professional artists are able to  </a:t>
            </a:r>
          </a:p>
          <a:p>
            <a:pPr algn="l"/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pictures on metals.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3932" y="3221868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carve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7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3499722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weather is 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------------------------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getting hotter these days.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44046" y="3203507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gradually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4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2855778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5.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Air consists of 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gases like Oxygen and Nitrogen.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5231" y="2855778"/>
            <a:ext cx="3111170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various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3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" y="898086"/>
            <a:ext cx="10512154" cy="220572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044594" y="4557979"/>
            <a:ext cx="369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dirty="0">
                <a:hlinkClick r:id="rId3"/>
              </a:rPr>
              <a:t>البوابة الكويتية لصعوبات التعلم (</a:t>
            </a:r>
            <a:r>
              <a:rPr lang="en-US" dirty="0">
                <a:hlinkClick r:id="rId3"/>
              </a:rPr>
              <a:t>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0"/>
            <a:ext cx="6487886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11750" y="2178805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Workbook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  <a:cs typeface="Aharoni" pitchFamily="2" charset="-79"/>
            </a:endParaRP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Page 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26</a:t>
            </a:r>
            <a:endParaRPr lang="ar-K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967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581890"/>
            <a:ext cx="12192000" cy="6276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78" y="305449"/>
            <a:ext cx="1655335" cy="5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455" y="1517485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359802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6210" y="1849372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to rain after we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to the station.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(start / get)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30943" y="1754485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started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47965" y="1754484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gotten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6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152" y="1638725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By the time we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party, all the guests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(reach/ leave)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53027" y="1599361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reached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60583" y="2348099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left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4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4092" y="1522640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Why didn’t you go to bed after you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supper?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(have)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0002" y="2251696"/>
            <a:ext cx="40455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had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4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958" y="1527491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Your letter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five minutes after 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(come / leave)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99112" y="1527491"/>
            <a:ext cx="3367972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came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4685" y="2256547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left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24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375445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5.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my aunt for the flowers she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me.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(thank / send)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7226" y="1375445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thanked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1376" y="2104501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sent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1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905" y="1910771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6.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Ali couldn’t 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door because he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his keys.</a:t>
            </a: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(open / lose)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99067" y="1732779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open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41929" y="2550831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lost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3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1717964"/>
            <a:ext cx="12192000" cy="2732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6" y="417943"/>
            <a:ext cx="3011631" cy="100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4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237" y="630794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</p:spTree>
    <p:extLst>
      <p:ext uri="{BB962C8B-B14F-4D97-AF65-F5344CB8AC3E}">
        <p14:creationId xmlns:p14="http://schemas.microsoft.com/office/powerpoint/2010/main" val="425797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74" y="175119"/>
            <a:ext cx="11887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After I had woken up, I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……………………….……………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574" y="2173665"/>
            <a:ext cx="118872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After I had woken up, I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a shower and prayed.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89" y="3338945"/>
            <a:ext cx="4681312" cy="351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43" y="3338945"/>
            <a:ext cx="4469841" cy="3519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25" y="3338945"/>
            <a:ext cx="915059" cy="915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62" y="3338945"/>
            <a:ext cx="1026725" cy="10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74" y="0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had been in New York before six years before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……………………….……………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574" y="1988791"/>
            <a:ext cx="118872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had been in New York before six years before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 moved to London.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130"/>
            <a:ext cx="5458691" cy="314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3710130"/>
            <a:ext cx="5957455" cy="314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2" y="4350588"/>
            <a:ext cx="1021358" cy="1021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49" y="4345221"/>
            <a:ext cx="1026725" cy="10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74" y="175119"/>
            <a:ext cx="11887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By the time we arrived home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………….……………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656392"/>
            <a:ext cx="118872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By the time we arrived home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our mother had cooked lunch.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3226052"/>
            <a:ext cx="6012873" cy="363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052"/>
            <a:ext cx="5818909" cy="3631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4" y="3273316"/>
            <a:ext cx="1021358" cy="1021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3316"/>
            <a:ext cx="1026725" cy="10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054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77439" y="5039096"/>
            <a:ext cx="4536504" cy="148151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Closure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00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852459"/>
            <a:ext cx="12192000" cy="5153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07" y="852459"/>
            <a:ext cx="1820141" cy="606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19" y="5291692"/>
            <a:ext cx="1440439" cy="8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4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237" y="630794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83959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60218"/>
            <a:ext cx="12192000" cy="6005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" y="1413164"/>
            <a:ext cx="1163783" cy="1108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7346"/>
            <a:ext cx="2341418" cy="1108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62" y="1967346"/>
            <a:ext cx="1163783" cy="845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2909455"/>
            <a:ext cx="1440874" cy="1108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3" y="3321425"/>
            <a:ext cx="2064327" cy="1108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2" y="4322619"/>
            <a:ext cx="1766454" cy="1108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835238"/>
            <a:ext cx="3463636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8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63034" y="5334000"/>
            <a:ext cx="8568952" cy="7924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217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422373"/>
            <a:ext cx="5834743" cy="581151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96852" y="1110889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Student’s Book</a:t>
            </a:r>
          </a:p>
          <a:p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 Page </a:t>
            </a:r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66</a:t>
            </a:r>
            <a:endParaRPr lang="ar-KW" b="1" dirty="0">
              <a:ln w="1905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391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451539" y="2601532"/>
            <a:ext cx="3155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Pinterest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5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0" r="1" b="12930"/>
          <a:stretch/>
        </p:blipFill>
        <p:spPr>
          <a:xfrm>
            <a:off x="1219200" y="975179"/>
            <a:ext cx="4608740" cy="410482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1715130"/>
            <a:ext cx="2989725" cy="336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7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8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524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9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945" y="0"/>
            <a:ext cx="111390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Examples: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telephone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was invented in the 19th century.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telegraph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was invented in the 19th century.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telephone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telegraph were invented in the 19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century.</a:t>
            </a:r>
          </a:p>
        </p:txBody>
      </p:sp>
      <p:pic>
        <p:nvPicPr>
          <p:cNvPr id="3" name="Content Placeholder 3" descr="telegraph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213" y="4567563"/>
            <a:ext cx="4505787" cy="2290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82" y="4567563"/>
            <a:ext cx="1881383" cy="22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1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15"/>
            <a:ext cx="12192000" cy="6829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073" y="3214255"/>
            <a:ext cx="11139055" cy="2000548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baby is smart. The baby is sensitive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baby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smart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sensitive.</a:t>
            </a:r>
          </a:p>
        </p:txBody>
      </p:sp>
    </p:spTree>
    <p:extLst>
      <p:ext uri="{BB962C8B-B14F-4D97-AF65-F5344CB8AC3E}">
        <p14:creationId xmlns:p14="http://schemas.microsoft.com/office/powerpoint/2010/main" val="245626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73946" y="1233055"/>
            <a:ext cx="11568672" cy="4391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5" y="454891"/>
            <a:ext cx="2623703" cy="8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7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891" y="201304"/>
            <a:ext cx="5486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55959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" y="266895"/>
            <a:ext cx="11540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Famous actors/talented/skillful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1236"/>
            <a:ext cx="5999018" cy="3546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509" y="1536722"/>
            <a:ext cx="115408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Famous actors are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talented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skillful.</a:t>
            </a:r>
          </a:p>
        </p:txBody>
      </p:sp>
    </p:spTree>
    <p:extLst>
      <p:ext uri="{BB962C8B-B14F-4D97-AF65-F5344CB8AC3E}">
        <p14:creationId xmlns:p14="http://schemas.microsoft.com/office/powerpoint/2010/main" val="175386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0"/>
            <a:ext cx="12192000" cy="70612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781" y="460859"/>
            <a:ext cx="8645237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Sky diving/interesting/dangerous.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3200"/>
            <a:ext cx="12351657" cy="706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5581" y="1425886"/>
            <a:ext cx="11540837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Sky diving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interesting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dangerous.</a:t>
            </a:r>
          </a:p>
        </p:txBody>
      </p:sp>
    </p:spTree>
    <p:extLst>
      <p:ext uri="{BB962C8B-B14F-4D97-AF65-F5344CB8AC3E}">
        <p14:creationId xmlns:p14="http://schemas.microsoft.com/office/powerpoint/2010/main" val="162083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72" y="287106"/>
            <a:ext cx="11540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KW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British people/American people/English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071" y="1229171"/>
            <a:ext cx="11540837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British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American people speak English.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075"/>
            <a:ext cx="5943600" cy="397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86074"/>
            <a:ext cx="5943600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3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b="2723"/>
          <a:stretch/>
        </p:blipFill>
        <p:spPr>
          <a:xfrm>
            <a:off x="1094704" y="115910"/>
            <a:ext cx="1042759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1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0946" y="197626"/>
            <a:ext cx="11790218" cy="6410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66" y="2410690"/>
            <a:ext cx="1987183" cy="66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48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8980" y="2899928"/>
            <a:ext cx="5486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09034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4" y="3141682"/>
            <a:ext cx="3512458" cy="29769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6998" y="620871"/>
            <a:ext cx="10758273" cy="144655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pigeons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bottles were used to send messages.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0" y="3191823"/>
            <a:ext cx="3708382" cy="287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80109"/>
            <a:ext cx="881525" cy="8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7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26" y="1756228"/>
            <a:ext cx="7097485" cy="4728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31618"/>
            <a:ext cx="893618" cy="893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4671" y="578427"/>
            <a:ext cx="9828040" cy="76944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The weather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rainy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cold.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60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3526" t="41003" r="45123" b="27229"/>
          <a:stretch/>
        </p:blipFill>
        <p:spPr>
          <a:xfrm>
            <a:off x="3001819" y="3934570"/>
            <a:ext cx="6986394" cy="23501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2438" y="903384"/>
            <a:ext cx="9828040" cy="144655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google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books can help us get 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 lot of information.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3" y="182067"/>
            <a:ext cx="721317" cy="7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8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72" y="1789474"/>
            <a:ext cx="9245270" cy="480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207819"/>
            <a:ext cx="1046899" cy="1046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9669" y="221674"/>
            <a:ext cx="9828040" cy="76944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The park is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 clean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quiet.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6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20914" y="1175657"/>
            <a:ext cx="4688116" cy="143392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80008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</a:t>
            </a:r>
            <a:endParaRPr lang="ar-KW" sz="7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800080"/>
              </a:solidFill>
              <a:latin typeface="Garamond" panose="020204040303010108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327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r="3561"/>
          <a:stretch/>
        </p:blipFill>
        <p:spPr>
          <a:xfrm>
            <a:off x="0" y="3466"/>
            <a:ext cx="12192000" cy="69280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08114" y="1330037"/>
            <a:ext cx="5926387" cy="84694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7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2" y="1096717"/>
            <a:ext cx="9152581" cy="42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337876" y="3244334"/>
            <a:ext cx="151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document.pdf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0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5" y="575864"/>
            <a:ext cx="11127347" cy="61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4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7" ma:contentTypeDescription="إنشاء مستند جديد." ma:contentTypeScope="" ma:versionID="138c6f354939f2466b6b1be35945d05a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cc952cb443f28622e65dd77e5507aecb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0ED1C-FC13-472F-A448-0CF0104D66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2CA7A-3F1A-45A8-A4F8-71641B7F72BB}">
  <ds:schemaRefs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c254ae3f-3131-48d8-b26b-ed44294e533b"/>
    <ds:schemaRef ds:uri="b97b0aa8-1781-4c54-a774-0e389bbc798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1854C2-7043-40F5-8238-EC7E4851F5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498</Words>
  <Application>Microsoft Office PowerPoint</Application>
  <PresentationFormat>شاشة عريضة</PresentationFormat>
  <Paragraphs>87</Paragraphs>
  <Slides>57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67" baseType="lpstr">
      <vt:lpstr>Arial Unicode MS</vt:lpstr>
      <vt:lpstr>Adobe Gothic Std B</vt:lpstr>
      <vt:lpstr>Aharoni</vt:lpstr>
      <vt:lpstr>Arial</vt:lpstr>
      <vt:lpstr>Calibri</vt:lpstr>
      <vt:lpstr>Calibri Light</vt:lpstr>
      <vt:lpstr>Garamond</vt:lpstr>
      <vt:lpstr>Shruti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How did people communicate in the past?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83</cp:revision>
  <cp:lastPrinted>2024-03-06T08:29:40Z</cp:lastPrinted>
  <dcterms:created xsi:type="dcterms:W3CDTF">2018-12-09T00:50:14Z</dcterms:created>
  <dcterms:modified xsi:type="dcterms:W3CDTF">2024-03-06T08:48:31Z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