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816" r:id="rId6"/>
    <p:sldMasterId id="2147483852" r:id="rId7"/>
    <p:sldMasterId id="2147483864" r:id="rId8"/>
    <p:sldMasterId id="2147483876" r:id="rId9"/>
    <p:sldMasterId id="2147483888" r:id="rId10"/>
  </p:sldMasterIdLst>
  <p:notesMasterIdLst>
    <p:notesMasterId r:id="rId36"/>
  </p:notesMasterIdLst>
  <p:sldIdLst>
    <p:sldId id="443" r:id="rId11"/>
    <p:sldId id="422" r:id="rId12"/>
    <p:sldId id="391" r:id="rId13"/>
    <p:sldId id="444" r:id="rId14"/>
    <p:sldId id="445" r:id="rId15"/>
    <p:sldId id="409" r:id="rId16"/>
    <p:sldId id="398" r:id="rId17"/>
    <p:sldId id="446" r:id="rId18"/>
    <p:sldId id="447" r:id="rId19"/>
    <p:sldId id="397" r:id="rId20"/>
    <p:sldId id="448" r:id="rId21"/>
    <p:sldId id="451" r:id="rId22"/>
    <p:sldId id="450" r:id="rId23"/>
    <p:sldId id="449" r:id="rId24"/>
    <p:sldId id="435" r:id="rId25"/>
    <p:sldId id="442" r:id="rId26"/>
    <p:sldId id="452" r:id="rId27"/>
    <p:sldId id="453" r:id="rId28"/>
    <p:sldId id="454" r:id="rId29"/>
    <p:sldId id="455" r:id="rId30"/>
    <p:sldId id="374" r:id="rId31"/>
    <p:sldId id="456" r:id="rId32"/>
    <p:sldId id="437" r:id="rId33"/>
    <p:sldId id="438" r:id="rId34"/>
    <p:sldId id="413" r:id="rId3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24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14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587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719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480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7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3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2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8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38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221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870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020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836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274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703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9185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58813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7305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3142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92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077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58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02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55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80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668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59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30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50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526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36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63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230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909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3152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936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817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251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5852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3326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2539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1251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5462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5744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413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81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4071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844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63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895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67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9045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012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782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745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344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7722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813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872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CC8048-112C-418B-90A4-60AF5331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420914"/>
            <a:ext cx="11461628" cy="61540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5EB8F-68CA-4E78-9300-23D52D3B2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7629" r="17561" b="38074"/>
          <a:stretch/>
        </p:blipFill>
        <p:spPr>
          <a:xfrm>
            <a:off x="2709622" y="5331842"/>
            <a:ext cx="5364479" cy="1105244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58" y="1769817"/>
            <a:ext cx="1264579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2525731" y="4482912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2709622" y="3267419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594974" y="2819829"/>
            <a:ext cx="1100205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long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Mona read this book ?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AA4BE77-D711-4A99-A321-5D104169BDBB}"/>
              </a:ext>
            </a:extLst>
          </p:cNvPr>
          <p:cNvSpPr/>
          <p:nvPr/>
        </p:nvSpPr>
        <p:spPr>
          <a:xfrm>
            <a:off x="694509" y="220642"/>
            <a:ext cx="4757530" cy="194878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7024D-7F30-4EE9-B1BC-0AD83BA47902}"/>
              </a:ext>
            </a:extLst>
          </p:cNvPr>
          <p:cNvSpPr txBox="1"/>
          <p:nvPr/>
        </p:nvSpPr>
        <p:spPr>
          <a:xfrm>
            <a:off x="1336220" y="507436"/>
            <a:ext cx="3711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7766-BB14-4973-BE8B-2ECE99F35513}"/>
              </a:ext>
            </a:extLst>
          </p:cNvPr>
          <p:cNvSpPr txBox="1"/>
          <p:nvPr/>
        </p:nvSpPr>
        <p:spPr>
          <a:xfrm>
            <a:off x="402291" y="4240377"/>
            <a:ext cx="10099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has read this book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two hours.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C5EC4-0956-4386-AB44-96AE1B420954}"/>
              </a:ext>
            </a:extLst>
          </p:cNvPr>
          <p:cNvSpPr txBox="1"/>
          <p:nvPr/>
        </p:nvSpPr>
        <p:spPr>
          <a:xfrm>
            <a:off x="289929" y="5288001"/>
            <a:ext cx="11684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has read this book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 this afternoon.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65F82-2829-42FB-AD55-9D9B912E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66" y="158308"/>
            <a:ext cx="4757530" cy="2661521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289929" y="3014815"/>
            <a:ext cx="1140728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long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have the tourists stayed in the hotel?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AA4BE77-D711-4A99-A321-5D104169BDBB}"/>
              </a:ext>
            </a:extLst>
          </p:cNvPr>
          <p:cNvSpPr/>
          <p:nvPr/>
        </p:nvSpPr>
        <p:spPr>
          <a:xfrm>
            <a:off x="1236043" y="594916"/>
            <a:ext cx="4757530" cy="194878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7024D-7F30-4EE9-B1BC-0AD83BA47902}"/>
              </a:ext>
            </a:extLst>
          </p:cNvPr>
          <p:cNvSpPr txBox="1"/>
          <p:nvPr/>
        </p:nvSpPr>
        <p:spPr>
          <a:xfrm>
            <a:off x="1759171" y="869386"/>
            <a:ext cx="3711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77766-BB14-4973-BE8B-2ECE99F35513}"/>
              </a:ext>
            </a:extLst>
          </p:cNvPr>
          <p:cNvSpPr txBox="1"/>
          <p:nvPr/>
        </p:nvSpPr>
        <p:spPr>
          <a:xfrm>
            <a:off x="289929" y="4255367"/>
            <a:ext cx="11870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stayed in the hotel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eight days.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C5EC4-0956-4386-AB44-96AE1B420954}"/>
              </a:ext>
            </a:extLst>
          </p:cNvPr>
          <p:cNvSpPr txBox="1"/>
          <p:nvPr/>
        </p:nvSpPr>
        <p:spPr>
          <a:xfrm>
            <a:off x="-32917" y="5257038"/>
            <a:ext cx="118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They have stayed in the hotel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Monday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F9C1C-C2A1-44ED-8B96-2AAB3993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1" y="344774"/>
            <a:ext cx="4598858" cy="2554979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38762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D1021-AAF9-4782-BC3C-1F9B66EB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0" t="61643" r="19882" b="28116"/>
          <a:stretch/>
        </p:blipFill>
        <p:spPr>
          <a:xfrm>
            <a:off x="651423" y="1572819"/>
            <a:ext cx="10679185" cy="167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02C345-2E2F-426D-8D69-256A024E374B}"/>
              </a:ext>
            </a:extLst>
          </p:cNvPr>
          <p:cNvSpPr txBox="1"/>
          <p:nvPr/>
        </p:nvSpPr>
        <p:spPr>
          <a:xfrm>
            <a:off x="3861507" y="70607"/>
            <a:ext cx="7826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 the table with the words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between the brackets: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5707A5-2A7A-497C-AECB-A26EDF8A0E39}"/>
              </a:ext>
            </a:extLst>
          </p:cNvPr>
          <p:cNvGraphicFramePr>
            <a:graphicFrameLocks noGrp="1"/>
          </p:cNvGraphicFramePr>
          <p:nvPr/>
        </p:nvGraphicFramePr>
        <p:xfrm>
          <a:off x="1020417" y="3429000"/>
          <a:ext cx="9859618" cy="317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809">
                  <a:extLst>
                    <a:ext uri="{9D8B030D-6E8A-4147-A177-3AD203B41FA5}">
                      <a16:colId xmlns:a16="http://schemas.microsoft.com/office/drawing/2014/main" val="4251996459"/>
                    </a:ext>
                  </a:extLst>
                </a:gridCol>
                <a:gridCol w="4929809">
                  <a:extLst>
                    <a:ext uri="{9D8B030D-6E8A-4147-A177-3AD203B41FA5}">
                      <a16:colId xmlns:a16="http://schemas.microsoft.com/office/drawing/2014/main" val="3219809704"/>
                    </a:ext>
                  </a:extLst>
                </a:gridCol>
              </a:tblGrid>
              <a:tr h="8468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21775"/>
                  </a:ext>
                </a:extLst>
              </a:tr>
              <a:tr h="23327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15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B46CB2-BF18-437B-BFBD-A8444110640D}"/>
              </a:ext>
            </a:extLst>
          </p:cNvPr>
          <p:cNvSpPr txBox="1"/>
          <p:nvPr/>
        </p:nvSpPr>
        <p:spPr>
          <a:xfrm>
            <a:off x="2715938" y="3179776"/>
            <a:ext cx="1970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196F-59AC-4B7F-9693-552DECBA4BD7}"/>
              </a:ext>
            </a:extLst>
          </p:cNvPr>
          <p:cNvSpPr txBox="1"/>
          <p:nvPr/>
        </p:nvSpPr>
        <p:spPr>
          <a:xfrm>
            <a:off x="7774598" y="3250227"/>
            <a:ext cx="1265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2B66D6-F8A0-49B6-87EC-020B2D097908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</p:spTree>
    <p:extLst>
      <p:ext uri="{BB962C8B-B14F-4D97-AF65-F5344CB8AC3E}">
        <p14:creationId xmlns:p14="http://schemas.microsoft.com/office/powerpoint/2010/main" val="12540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D1021-AAF9-4782-BC3C-1F9B66EB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70" t="61643" r="19882" b="28116"/>
          <a:stretch/>
        </p:blipFill>
        <p:spPr>
          <a:xfrm>
            <a:off x="756407" y="385793"/>
            <a:ext cx="10679185" cy="192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5707A5-2A7A-497C-AECB-A26EDF8A0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391793"/>
              </p:ext>
            </p:extLst>
          </p:nvPr>
        </p:nvGraphicFramePr>
        <p:xfrm>
          <a:off x="1020417" y="2610678"/>
          <a:ext cx="9859618" cy="399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809">
                  <a:extLst>
                    <a:ext uri="{9D8B030D-6E8A-4147-A177-3AD203B41FA5}">
                      <a16:colId xmlns:a16="http://schemas.microsoft.com/office/drawing/2014/main" val="4251996459"/>
                    </a:ext>
                  </a:extLst>
                </a:gridCol>
                <a:gridCol w="4929809">
                  <a:extLst>
                    <a:ext uri="{9D8B030D-6E8A-4147-A177-3AD203B41FA5}">
                      <a16:colId xmlns:a16="http://schemas.microsoft.com/office/drawing/2014/main" val="3219809704"/>
                    </a:ext>
                  </a:extLst>
                </a:gridCol>
              </a:tblGrid>
              <a:tr h="10648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21775"/>
                  </a:ext>
                </a:extLst>
              </a:tr>
              <a:tr h="29331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153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B46CB2-BF18-437B-BFBD-A8444110640D}"/>
              </a:ext>
            </a:extLst>
          </p:cNvPr>
          <p:cNvSpPr txBox="1"/>
          <p:nvPr/>
        </p:nvSpPr>
        <p:spPr>
          <a:xfrm>
            <a:off x="2636425" y="2610678"/>
            <a:ext cx="1970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196F-59AC-4B7F-9693-552DECBA4BD7}"/>
              </a:ext>
            </a:extLst>
          </p:cNvPr>
          <p:cNvSpPr txBox="1"/>
          <p:nvPr/>
        </p:nvSpPr>
        <p:spPr>
          <a:xfrm>
            <a:off x="7695085" y="2663503"/>
            <a:ext cx="1265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12201-C48B-4B19-9F15-B93BBD0C43C7}"/>
              </a:ext>
            </a:extLst>
          </p:cNvPr>
          <p:cNvSpPr/>
          <p:nvPr/>
        </p:nvSpPr>
        <p:spPr>
          <a:xfrm>
            <a:off x="1638143" y="3609376"/>
            <a:ext cx="376874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2002 </a:t>
            </a:r>
          </a:p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last week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September yesterday 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April 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Thursday 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 was born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6FEB35-E176-4253-A82C-393EAC850A11}"/>
              </a:ext>
            </a:extLst>
          </p:cNvPr>
          <p:cNvSpPr/>
          <p:nvPr/>
        </p:nvSpPr>
        <p:spPr>
          <a:xfrm>
            <a:off x="6443258" y="3875590"/>
            <a:ext cx="37687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long time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ten minutes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hree weeks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six months</a:t>
            </a:r>
          </a:p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fortnight</a:t>
            </a:r>
          </a:p>
        </p:txBody>
      </p:sp>
    </p:spTree>
    <p:extLst>
      <p:ext uri="{BB962C8B-B14F-4D97-AF65-F5344CB8AC3E}">
        <p14:creationId xmlns:p14="http://schemas.microsoft.com/office/powerpoint/2010/main" val="39829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6049D-BC80-40B6-A397-B70C673A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894" b="14898"/>
          <a:stretch/>
        </p:blipFill>
        <p:spPr>
          <a:xfrm>
            <a:off x="649356" y="1444486"/>
            <a:ext cx="10668001" cy="5164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1615D9-CF11-4063-B509-C649AFAAFC09}"/>
              </a:ext>
            </a:extLst>
          </p:cNvPr>
          <p:cNvSpPr/>
          <p:nvPr/>
        </p:nvSpPr>
        <p:spPr>
          <a:xfrm>
            <a:off x="874643" y="1444486"/>
            <a:ext cx="467614" cy="70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26049D-BC80-40B6-A397-B70C673A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894" b="14898"/>
          <a:stretch/>
        </p:blipFill>
        <p:spPr>
          <a:xfrm>
            <a:off x="649356" y="516836"/>
            <a:ext cx="10919792" cy="6091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1615D9-CF11-4063-B509-C649AFAAFC09}"/>
              </a:ext>
            </a:extLst>
          </p:cNvPr>
          <p:cNvSpPr/>
          <p:nvPr/>
        </p:nvSpPr>
        <p:spPr>
          <a:xfrm>
            <a:off x="874643" y="636103"/>
            <a:ext cx="467614" cy="702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8CF83-B76D-408E-BBBF-3F689AB9AC4F}"/>
              </a:ext>
            </a:extLst>
          </p:cNvPr>
          <p:cNvSpPr txBox="1"/>
          <p:nvPr/>
        </p:nvSpPr>
        <p:spPr>
          <a:xfrm>
            <a:off x="3166333" y="2451064"/>
            <a:ext cx="238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been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7F059-09C6-4B58-8164-DCF5EB3E6EA5}"/>
              </a:ext>
            </a:extLst>
          </p:cNvPr>
          <p:cNvSpPr txBox="1"/>
          <p:nvPr/>
        </p:nvSpPr>
        <p:spPr>
          <a:xfrm>
            <a:off x="1474629" y="3097395"/>
            <a:ext cx="86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BD97F-768C-4C58-B995-DFFB1A7C890B}"/>
              </a:ext>
            </a:extLst>
          </p:cNvPr>
          <p:cNvSpPr txBox="1"/>
          <p:nvPr/>
        </p:nvSpPr>
        <p:spPr>
          <a:xfrm>
            <a:off x="3166333" y="3617794"/>
            <a:ext cx="322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increased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625BD-63A3-46B3-ACDB-9378FF27D631}"/>
              </a:ext>
            </a:extLst>
          </p:cNvPr>
          <p:cNvSpPr txBox="1"/>
          <p:nvPr/>
        </p:nvSpPr>
        <p:spPr>
          <a:xfrm>
            <a:off x="6774941" y="3683715"/>
            <a:ext cx="155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323A1-A1AF-47E7-98CC-2FA3359692CF}"/>
              </a:ext>
            </a:extLst>
          </p:cNvPr>
          <p:cNvSpPr txBox="1"/>
          <p:nvPr/>
        </p:nvSpPr>
        <p:spPr>
          <a:xfrm>
            <a:off x="2162156" y="5093179"/>
            <a:ext cx="23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worked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696D9-22C7-44D9-9193-E45D9F91A0D0}"/>
              </a:ext>
            </a:extLst>
          </p:cNvPr>
          <p:cNvSpPr txBox="1"/>
          <p:nvPr/>
        </p:nvSpPr>
        <p:spPr>
          <a:xfrm>
            <a:off x="7241847" y="4970068"/>
            <a:ext cx="866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97C81-16A2-4B43-8C75-FF4A3C70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13187"/>
          <a:stretch/>
        </p:blipFill>
        <p:spPr>
          <a:xfrm>
            <a:off x="839449" y="1289154"/>
            <a:ext cx="10747949" cy="53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81615D9-CF11-4063-B509-C649AFAAFC09}"/>
              </a:ext>
            </a:extLst>
          </p:cNvPr>
          <p:cNvSpPr/>
          <p:nvPr/>
        </p:nvSpPr>
        <p:spPr>
          <a:xfrm rot="5400000">
            <a:off x="1345936" y="1127441"/>
            <a:ext cx="467614" cy="79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7169428" y="4225858"/>
            <a:ext cx="4687957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/ 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28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97C81-16A2-4B43-8C75-FF4A3C70F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13187"/>
          <a:stretch/>
        </p:blipFill>
        <p:spPr>
          <a:xfrm>
            <a:off x="596349" y="463826"/>
            <a:ext cx="10991050" cy="6144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1615D9-CF11-4063-B509-C649AFAAFC09}"/>
              </a:ext>
            </a:extLst>
          </p:cNvPr>
          <p:cNvSpPr/>
          <p:nvPr/>
        </p:nvSpPr>
        <p:spPr>
          <a:xfrm rot="5400000">
            <a:off x="1133902" y="302113"/>
            <a:ext cx="467614" cy="79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C75D0-6108-43AC-9FFE-8F8994F505A1}"/>
              </a:ext>
            </a:extLst>
          </p:cNvPr>
          <p:cNvSpPr txBox="1"/>
          <p:nvPr/>
        </p:nvSpPr>
        <p:spPr>
          <a:xfrm>
            <a:off x="2663687" y="1523951"/>
            <a:ext cx="27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haven’t had  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9E4C0-6E14-44CF-9C0C-8887C29B5552}"/>
              </a:ext>
            </a:extLst>
          </p:cNvPr>
          <p:cNvSpPr txBox="1"/>
          <p:nvPr/>
        </p:nvSpPr>
        <p:spPr>
          <a:xfrm>
            <a:off x="6202016" y="1914890"/>
            <a:ext cx="1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114C6-4AE4-461F-B3DF-18D662588650}"/>
              </a:ext>
            </a:extLst>
          </p:cNvPr>
          <p:cNvSpPr txBox="1"/>
          <p:nvPr/>
        </p:nvSpPr>
        <p:spPr>
          <a:xfrm>
            <a:off x="4859422" y="2584076"/>
            <a:ext cx="123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09036-CCE2-4770-8F3C-0A792A07516E}"/>
              </a:ext>
            </a:extLst>
          </p:cNvPr>
          <p:cNvSpPr txBox="1"/>
          <p:nvPr/>
        </p:nvSpPr>
        <p:spPr>
          <a:xfrm>
            <a:off x="8541024" y="2584075"/>
            <a:ext cx="1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752FD-89DC-4DC9-B9D7-971C2A055ED9}"/>
              </a:ext>
            </a:extLst>
          </p:cNvPr>
          <p:cNvSpPr txBox="1"/>
          <p:nvPr/>
        </p:nvSpPr>
        <p:spPr>
          <a:xfrm>
            <a:off x="3511825" y="3351813"/>
            <a:ext cx="209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0B3672-333B-4F9F-B7BD-D3BC35657969}"/>
              </a:ext>
            </a:extLst>
          </p:cNvPr>
          <p:cNvSpPr txBox="1"/>
          <p:nvPr/>
        </p:nvSpPr>
        <p:spPr>
          <a:xfrm>
            <a:off x="2237116" y="3773897"/>
            <a:ext cx="1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45CEE-5C34-44E0-B6F1-443132AECDFF}"/>
              </a:ext>
            </a:extLst>
          </p:cNvPr>
          <p:cNvSpPr txBox="1"/>
          <p:nvPr/>
        </p:nvSpPr>
        <p:spPr>
          <a:xfrm>
            <a:off x="4386469" y="4119550"/>
            <a:ext cx="2637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hasn’t spent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B6C202-9138-4817-A8AD-5BC420C3E85D}"/>
              </a:ext>
            </a:extLst>
          </p:cNvPr>
          <p:cNvSpPr txBox="1"/>
          <p:nvPr/>
        </p:nvSpPr>
        <p:spPr>
          <a:xfrm>
            <a:off x="7903669" y="4426819"/>
            <a:ext cx="1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B608D-C319-41E7-AB31-86F8B53B3415}"/>
              </a:ext>
            </a:extLst>
          </p:cNvPr>
          <p:cNvSpPr txBox="1"/>
          <p:nvPr/>
        </p:nvSpPr>
        <p:spPr>
          <a:xfrm>
            <a:off x="7339199" y="5517719"/>
            <a:ext cx="1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3AAB5-321A-41A8-8FF8-035EE4D1C9EA}"/>
              </a:ext>
            </a:extLst>
          </p:cNvPr>
          <p:cNvSpPr txBox="1"/>
          <p:nvPr/>
        </p:nvSpPr>
        <p:spPr>
          <a:xfrm>
            <a:off x="3812500" y="5041661"/>
            <a:ext cx="2093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had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3258424" y="447495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</a:t>
            </a:r>
            <a:r>
              <a:rPr kumimoji="0" lang="en-US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31340" y="238554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4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j-ea"/>
              <a:cs typeface="Aharoni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146853" y="1978439"/>
            <a:ext cx="1197092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Nada has just arrived to her home.          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 Make negative)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3AA789-E4E5-4CA6-A788-ED925DC7E78B}"/>
              </a:ext>
            </a:extLst>
          </p:cNvPr>
          <p:cNvSpPr txBox="1">
            <a:spLocks/>
          </p:cNvSpPr>
          <p:nvPr/>
        </p:nvSpPr>
        <p:spPr>
          <a:xfrm>
            <a:off x="74219" y="3079892"/>
            <a:ext cx="118982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My father has already finished his work. 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(Make negative)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8117E3-066F-4D96-A9E4-15767E94A285}"/>
              </a:ext>
            </a:extLst>
          </p:cNvPr>
          <p:cNvSpPr txBox="1">
            <a:spLocks/>
          </p:cNvSpPr>
          <p:nvPr/>
        </p:nvSpPr>
        <p:spPr>
          <a:xfrm>
            <a:off x="146853" y="4342836"/>
            <a:ext cx="118982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Huda has joined a club since last month.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(Ask a question)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F592D5-5005-4B69-A226-3C295AA076F1}"/>
              </a:ext>
            </a:extLst>
          </p:cNvPr>
          <p:cNvSpPr txBox="1">
            <a:spLocks/>
          </p:cNvSpPr>
          <p:nvPr/>
        </p:nvSpPr>
        <p:spPr>
          <a:xfrm>
            <a:off x="74219" y="5605781"/>
            <a:ext cx="1189829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I have stayed in London for three years.  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(Ask a question)</a:t>
            </a:r>
          </a:p>
        </p:txBody>
      </p:sp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249382" y="1054770"/>
            <a:ext cx="1040951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Nada hasn’t arrived to her home yet.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37FAEA-FB51-405D-A7BF-854D1EAA8D3D}"/>
              </a:ext>
            </a:extLst>
          </p:cNvPr>
          <p:cNvSpPr txBox="1">
            <a:spLocks/>
          </p:cNvSpPr>
          <p:nvPr/>
        </p:nvSpPr>
        <p:spPr>
          <a:xfrm>
            <a:off x="312657" y="2600723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My  father hasn’t finished his work yet.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71B7C2-376E-4942-A5DF-A213DA2AA79A}"/>
              </a:ext>
            </a:extLst>
          </p:cNvPr>
          <p:cNvSpPr txBox="1">
            <a:spLocks/>
          </p:cNvSpPr>
          <p:nvPr/>
        </p:nvSpPr>
        <p:spPr>
          <a:xfrm>
            <a:off x="249382" y="3974666"/>
            <a:ext cx="1194261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How long has Huda joined a club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F54C04-CC7E-4B61-B57A-61E67BE28070}"/>
              </a:ext>
            </a:extLst>
          </p:cNvPr>
          <p:cNvSpPr txBox="1">
            <a:spLocks/>
          </p:cNvSpPr>
          <p:nvPr/>
        </p:nvSpPr>
        <p:spPr>
          <a:xfrm>
            <a:off x="140200" y="5379315"/>
            <a:ext cx="11187442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4- How long have you stayed in London ?</a:t>
            </a:r>
          </a:p>
        </p:txBody>
      </p:sp>
    </p:spTree>
    <p:extLst>
      <p:ext uri="{BB962C8B-B14F-4D97-AF65-F5344CB8AC3E}">
        <p14:creationId xmlns:p14="http://schemas.microsoft.com/office/powerpoint/2010/main" val="13811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9055CB-7E7E-4671-AF68-2B9E32E0C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7917" b="23245"/>
          <a:stretch/>
        </p:blipFill>
        <p:spPr>
          <a:xfrm>
            <a:off x="668741" y="1869743"/>
            <a:ext cx="10658902" cy="4599295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33FC4-EA2B-4E88-A36F-80A6B325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701" y="214839"/>
            <a:ext cx="5090615" cy="1542422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3891A7-E2EB-44C9-9D36-6B69A4ADFADC}"/>
              </a:ext>
            </a:extLst>
          </p:cNvPr>
          <p:cNvSpPr/>
          <p:nvPr/>
        </p:nvSpPr>
        <p:spPr>
          <a:xfrm>
            <a:off x="864357" y="2151004"/>
            <a:ext cx="391237" cy="837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0"/>
            <a:ext cx="1239981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36" y="166255"/>
            <a:ext cx="4752109" cy="3408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7092" y="324408"/>
            <a:ext cx="810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 PERFECT with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404040"/>
                </a:solidFill>
                <a:latin typeface="Arial" panose="020B0604020202020204" pitchFamily="34" charset="0"/>
              </a:rPr>
              <a:t>How long……?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SINCE and FOR</a:t>
            </a:r>
            <a:endParaRPr kumimoji="0" lang="ar-K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7E0384-31E9-42D9-9D94-6456232526B2}"/>
              </a:ext>
            </a:extLst>
          </p:cNvPr>
          <p:cNvSpPr/>
          <p:nvPr/>
        </p:nvSpPr>
        <p:spPr>
          <a:xfrm>
            <a:off x="325923" y="381000"/>
            <a:ext cx="10946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54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long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have you studied in this school?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B4911-A441-424F-A0DE-459FF8000293}"/>
              </a:ext>
            </a:extLst>
          </p:cNvPr>
          <p:cNvSpPr/>
          <p:nvPr/>
        </p:nvSpPr>
        <p:spPr>
          <a:xfrm>
            <a:off x="134910" y="2465338"/>
            <a:ext cx="118272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8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studied in this school  </a:t>
            </a:r>
            <a:r>
              <a:rPr 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three years</a:t>
            </a:r>
            <a:r>
              <a:rPr lang="en-US" sz="48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/>
            <a:endParaRPr lang="en-US" sz="4800" b="1" dirty="0">
              <a:ln w="11430"/>
              <a:solidFill>
                <a:srgbClr val="F7964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F817A-1159-42B3-8C53-1DE456E07D87}"/>
              </a:ext>
            </a:extLst>
          </p:cNvPr>
          <p:cNvSpPr/>
          <p:nvPr/>
        </p:nvSpPr>
        <p:spPr>
          <a:xfrm>
            <a:off x="-779325" y="3303181"/>
            <a:ext cx="13456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5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studied in this school </a:t>
            </a:r>
            <a:r>
              <a:rPr lang="en-US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5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rtl="0"/>
            <a:endParaRPr lang="en-US" sz="5400" b="1" dirty="0">
              <a:ln w="11430"/>
              <a:solidFill>
                <a:srgbClr val="F79646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7E631-47EE-4315-9F7F-5AD8E8BAC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87" y="4365010"/>
            <a:ext cx="7615003" cy="23643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1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B7D655-C8BF-431C-A5AD-F38E66A15556}"/>
              </a:ext>
            </a:extLst>
          </p:cNvPr>
          <p:cNvSpPr/>
          <p:nvPr/>
        </p:nvSpPr>
        <p:spPr>
          <a:xfrm>
            <a:off x="221414" y="488430"/>
            <a:ext cx="11970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long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have you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breakfast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E23CFB-F0FC-4B99-9C7E-6B82C3FE0459}"/>
              </a:ext>
            </a:extLst>
          </p:cNvPr>
          <p:cNvSpPr/>
          <p:nvPr/>
        </p:nvSpPr>
        <p:spPr>
          <a:xfrm>
            <a:off x="871156" y="1875818"/>
            <a:ext cx="9932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had my breakfast </a:t>
            </a:r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three hours</a:t>
            </a:r>
            <a:r>
              <a:rPr lang="en-US" sz="4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389909-D126-43D8-A310-E747AAE57B5D}"/>
              </a:ext>
            </a:extLst>
          </p:cNvPr>
          <p:cNvSpPr/>
          <p:nvPr/>
        </p:nvSpPr>
        <p:spPr>
          <a:xfrm>
            <a:off x="871156" y="3044279"/>
            <a:ext cx="10289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had my breakfast </a:t>
            </a:r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six O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’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en-US" sz="4400" b="1" dirty="0">
                <a:ln w="11430"/>
                <a:solidFill>
                  <a:srgbClr val="F7964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1D91-B66A-4D9D-9B76-15C59E00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0" y="4017364"/>
            <a:ext cx="8929785" cy="26232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69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353" b="11498"/>
          <a:stretch/>
        </p:blipFill>
        <p:spPr>
          <a:xfrm>
            <a:off x="764497" y="704539"/>
            <a:ext cx="10553945" cy="556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6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932" r="14365" b="8979"/>
          <a:stretch/>
        </p:blipFill>
        <p:spPr>
          <a:xfrm>
            <a:off x="1109272" y="719528"/>
            <a:ext cx="9878517" cy="5666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4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1555" r="5307" b="12694"/>
          <a:stretch/>
        </p:blipFill>
        <p:spPr>
          <a:xfrm>
            <a:off x="854439" y="1019331"/>
            <a:ext cx="10373194" cy="511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6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E39DE6-6215-4CD2-8D7A-72CFC60C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29865" r="7295" b="20000"/>
          <a:stretch/>
        </p:blipFill>
        <p:spPr>
          <a:xfrm>
            <a:off x="449705" y="3090726"/>
            <a:ext cx="10867414" cy="3568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432B8-E278-4928-BDF4-E2C02F641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" b="57377"/>
          <a:stretch/>
        </p:blipFill>
        <p:spPr>
          <a:xfrm>
            <a:off x="742122" y="198782"/>
            <a:ext cx="10257182" cy="272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0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DC601-1B84-4FA4-B651-FB321CF1F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C36B80-5989-41C9-AA13-E05D6E1436CE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1173B580-E519-4CB9-AA67-9DC21E6A46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298</Words>
  <Application>Microsoft Office PowerPoint</Application>
  <PresentationFormat>شاشة عريضة</PresentationFormat>
  <Paragraphs>66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25</vt:i4>
      </vt:variant>
    </vt:vector>
  </HeadingPairs>
  <TitlesOfParts>
    <vt:vector size="39" baseType="lpstr">
      <vt:lpstr>Aharoni</vt:lpstr>
      <vt:lpstr>Arial</vt:lpstr>
      <vt:lpstr>Arial Black</vt:lpstr>
      <vt:lpstr>Calibri</vt:lpstr>
      <vt:lpstr>Calibri Light</vt:lpstr>
      <vt:lpstr>Garamond</vt:lpstr>
      <vt:lpstr>Times New Roman</vt:lpstr>
      <vt:lpstr>Office Theme</vt:lpstr>
      <vt:lpstr>9_Office Theme</vt:lpstr>
      <vt:lpstr>5_Office Theme</vt:lpstr>
      <vt:lpstr>2_Office Theme</vt:lpstr>
      <vt:lpstr>7_Office Theme</vt:lpstr>
      <vt:lpstr>3_Office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190</cp:revision>
  <dcterms:created xsi:type="dcterms:W3CDTF">2018-07-03T04:50:33Z</dcterms:created>
  <dcterms:modified xsi:type="dcterms:W3CDTF">2023-10-23T08:00:57Z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