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4" r:id="rId1"/>
    <p:sldMasterId id="2147483846" r:id="rId2"/>
    <p:sldMasterId id="2147483921" r:id="rId3"/>
    <p:sldMasterId id="2147483975" r:id="rId4"/>
    <p:sldMasterId id="2147484072" r:id="rId5"/>
  </p:sldMasterIdLst>
  <p:notesMasterIdLst>
    <p:notesMasterId r:id="rId21"/>
  </p:notesMasterIdLst>
  <p:sldIdLst>
    <p:sldId id="308" r:id="rId6"/>
    <p:sldId id="305" r:id="rId7"/>
    <p:sldId id="309" r:id="rId8"/>
    <p:sldId id="294" r:id="rId9"/>
    <p:sldId id="1285" r:id="rId10"/>
    <p:sldId id="295" r:id="rId11"/>
    <p:sldId id="296" r:id="rId12"/>
    <p:sldId id="1225" r:id="rId13"/>
    <p:sldId id="291" r:id="rId14"/>
    <p:sldId id="292" r:id="rId15"/>
    <p:sldId id="300" r:id="rId16"/>
    <p:sldId id="436" r:id="rId17"/>
    <p:sldId id="261" r:id="rId18"/>
    <p:sldId id="371" r:id="rId19"/>
    <p:sldId id="265" r:id="rId20"/>
  </p:sldIdLst>
  <p:sldSz cx="12192000" cy="6858000"/>
  <p:notesSz cx="6889750" cy="960755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5226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4192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96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l">
              <a:defRPr sz="1200"/>
            </a:lvl1pPr>
          </a:lstStyle>
          <a:p>
            <a:fld id="{5504D1EB-21DB-4E47-982C-09E30DE86586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561975" y="1200150"/>
            <a:ext cx="5765800" cy="3243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975" y="4623634"/>
            <a:ext cx="5511800" cy="3782973"/>
          </a:xfrm>
          <a:prstGeom prst="rect">
            <a:avLst/>
          </a:prstGeom>
        </p:spPr>
        <p:txBody>
          <a:bodyPr vert="horz" lIns="94631" tIns="47316" rIns="94631" bIns="47316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04192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96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l">
              <a:defRPr sz="1200"/>
            </a:lvl1pPr>
          </a:lstStyle>
          <a:p>
            <a:fld id="{BEA27F43-9665-434C-A35C-AF81396C175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223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49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929393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883713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56038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1" cy="4648200"/>
          </a:xfrm>
          <a:prstGeom prst="rect">
            <a:avLst/>
          </a:prstGeom>
        </p:spPr>
        <p:txBody>
          <a:bodyPr/>
          <a:lstStyle>
            <a:lvl1pPr marL="209550" indent="-209550" rtl="1">
              <a:spcBef>
                <a:spcPts val="1688"/>
              </a:spcBef>
              <a:defRPr sz="1425"/>
            </a:lvl1pPr>
            <a:lvl2pPr marL="419100" indent="-209550" rtl="1">
              <a:spcBef>
                <a:spcPts val="1688"/>
              </a:spcBef>
              <a:defRPr sz="1425"/>
            </a:lvl2pPr>
            <a:lvl3pPr marL="628650" indent="-209550" rtl="1">
              <a:spcBef>
                <a:spcPts val="1688"/>
              </a:spcBef>
              <a:defRPr sz="1425"/>
            </a:lvl3pPr>
            <a:lvl4pPr marL="838200" indent="-209550" rtl="1">
              <a:spcBef>
                <a:spcPts val="1688"/>
              </a:spcBef>
              <a:defRPr sz="1425"/>
            </a:lvl4pPr>
            <a:lvl5pPr marL="1047750" indent="-209550" rtl="1">
              <a:spcBef>
                <a:spcPts val="1688"/>
              </a:spcBef>
              <a:defRPr sz="14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37773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781887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69324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0"/>
            <a:ext cx="9810751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1" y="3055055"/>
            <a:ext cx="9810751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081320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946579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43307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029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72855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7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6126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56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7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0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2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94860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62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77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53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544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7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7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72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761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5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02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567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48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685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67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31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2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57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30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74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9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623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399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3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5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90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6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15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17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643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8379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076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67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25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6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38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0065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29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8082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58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2641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64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420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6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62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2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15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62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91036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0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2194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79013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9333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959393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03464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1166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448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66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21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17936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12189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224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96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0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322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029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57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9719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06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69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86460928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1393D7-6FA6-4505-85BB-6BF27A3BC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C28F7E9-BF6D-4ABE-897B-11EB59159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6D534-4D98-4001-A06C-99B85340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F7E9EC-C811-4483-8745-0C003971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E6AA73-DD12-4499-AD44-EC941B0A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292516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9F2CCD-456B-4B76-8EAD-9FE10314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27C5DF1-B87B-4C90-B65E-35C6B1B9F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9E0043C-7995-43DD-97CA-C52B4487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73C1D93-DC7A-488E-B557-032F0599C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9B50B98-99FE-4EB0-B224-E1195261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461594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E50EA0-1433-4FEE-90A7-2086ACF7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1BB71AB-6AEF-4B90-961F-A40924FE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F5EECF-C00A-48D3-B4FC-6AA722F09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035F299-5FB4-4A48-8B6B-01F24697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334F09-1DCE-46F5-871D-6B1C93F6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28458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603BB8-A386-489C-8858-7CB0B9CE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9153D00-0F57-4A21-B164-D41026B0B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4F3CDE7-3AC9-4C6D-989F-3F6263950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0C6D84-FF18-4314-A4FB-2F538FBF3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EEF3E79-B34F-47F9-8BB1-0DE473ACC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75267B2-304C-4C81-907D-FE0293B2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6527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00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27DC28-12ED-4AFF-9180-BA5E9A1F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251053C-3B68-4B5D-B7CA-D79AA2A89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D6EB699-5961-4F63-A0F5-28F90ACBB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8289DD3-C1A2-4367-B017-ABC712BD4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9488EEC-70C6-4E84-912A-077306421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7A2B2E3-FFD1-46B9-9354-CF1980E2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A6DE31B-40AE-43A7-BCDD-D32F88DB5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7BB83F9-F8A3-4D4D-BC80-8A9B0426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09216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5EC989-4F2E-47FF-86F0-6BF45582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82EB3C9-9A65-4942-A0AD-B4729E27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4DD6CA5-00A1-4A25-A818-92424E33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1E91DA9-FFEC-4957-945D-2B672A13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220861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EE8FF79-5707-453C-ABAC-827CEB2D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D30E9B-DE92-47FD-A4A2-BE802B78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CFEC22-A846-4982-9BF8-62E9DEA8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003185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604832-1E6C-48C3-8E9F-2C3B4971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F10B06-CA1C-49DD-9F7F-723933CD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A37F67-FFCB-41B7-B3F0-C7D1E141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7003F6B-9BCE-4FFD-8BE4-515D95E4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B2A570-9DF4-432D-843C-9EE4FCD7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F23C474-9469-4B7E-90CF-83277476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067414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058306-4AC3-4B74-9730-0C26FE8F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94408BF-5359-4AA1-AB59-5D951D2F4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9AD6BE-D639-4758-9ADD-85ED73324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4BE468-6CCF-4649-B4E1-F215F31B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CEDFAC2-40D7-4B4B-9E61-897FB4FA3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72445D5-E779-4E9C-9719-644463B4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24990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2D3C49-E056-4484-98D2-55EBFE757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2FD24F-1DDC-4235-9171-6CE127BFB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6D7492-EA84-42E7-8709-35F2C01A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50A215-F576-4D0D-AB02-C0EFBC9E9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A22D81-389F-41DC-85FB-72A8B41D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070968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C3AC9B0-080B-4B6A-BF26-60D7849C6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7E45C41-8D29-4C6D-A007-0181329FE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0DEAA6-0EF5-42BF-B41A-42F9C90B0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4CE481-C956-4D2D-86C2-55740E98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C32A46-1A29-4F12-B608-9C690809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43373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12087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64338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19635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6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1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61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8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3" r:id="rId32"/>
    <p:sldLayoutId id="2147483954" r:id="rId33"/>
    <p:sldLayoutId id="2147483955" r:id="rId34"/>
    <p:sldLayoutId id="2147483956" r:id="rId35"/>
    <p:sldLayoutId id="2147483957" r:id="rId36"/>
    <p:sldLayoutId id="2147483958" r:id="rId37"/>
    <p:sldLayoutId id="2147483959" r:id="rId38"/>
    <p:sldLayoutId id="2147483960" r:id="rId39"/>
    <p:sldLayoutId id="2147483961" r:id="rId40"/>
    <p:sldLayoutId id="2147483962" r:id="rId41"/>
    <p:sldLayoutId id="2147483963" r:id="rId42"/>
    <p:sldLayoutId id="2147483964" r:id="rId43"/>
    <p:sldLayoutId id="2147483965" r:id="rId44"/>
    <p:sldLayoutId id="2147483966" r:id="rId45"/>
    <p:sldLayoutId id="2147483967" r:id="rId46"/>
    <p:sldLayoutId id="2147483968" r:id="rId47"/>
    <p:sldLayoutId id="2147483969" r:id="rId48"/>
    <p:sldLayoutId id="2147483970" r:id="rId49"/>
    <p:sldLayoutId id="2147483971" r:id="rId50"/>
    <p:sldLayoutId id="2147483972" r:id="rId51"/>
    <p:sldLayoutId id="2147483973" r:id="rId52"/>
    <p:sldLayoutId id="2147483974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31E34A4-2016-4BEB-8605-4C8425A2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E2A065-F71D-493B-B328-CEC389A44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5316DA-ECB1-4762-BD0B-4DA1E6F48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51BCC1-6575-4DD4-864D-DD42A2757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3EFEE2-454C-4C97-8221-D7AF92921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0221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84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4597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79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</p:sldLayoutIdLst>
  <p:transition spd="med"/>
  <p:txStyles>
    <p:title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238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874410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(10-4): حل معادلة من الدرجة الأولى في متغير واحد </a:t>
            </a:r>
            <a:b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4000" dirty="0">
                <a:solidFill>
                  <a:srgbClr val="FF0000"/>
                </a:solidFill>
              </a:rPr>
              <a:t>                إ</a:t>
            </a:r>
            <a:r>
              <a:rPr lang="ar-SA" sz="4000" dirty="0">
                <a:solidFill>
                  <a:srgbClr val="FF0000"/>
                </a:solidFill>
              </a:rPr>
              <a:t>عداد </a:t>
            </a:r>
            <a:r>
              <a:rPr lang="ar-KW" sz="4000" dirty="0">
                <a:solidFill>
                  <a:srgbClr val="FF0000"/>
                </a:solidFill>
              </a:rPr>
              <a:t>المعلمة: أ.م</a:t>
            </a:r>
            <a:r>
              <a:rPr lang="ar-EG" sz="4000" dirty="0">
                <a:solidFill>
                  <a:srgbClr val="FF0000"/>
                </a:solidFill>
              </a:rPr>
              <a:t>بروكة السيد</a:t>
            </a:r>
            <a:endParaRPr lang="ar-KW" sz="40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EE48AF-87A5-481C-41D6-53C30777E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963" y="347469"/>
            <a:ext cx="1588074" cy="11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G_9309.png" descr="IMG_9309.png"/>
          <p:cNvPicPr>
            <a:picLocks noChangeAspect="1"/>
          </p:cNvPicPr>
          <p:nvPr/>
        </p:nvPicPr>
        <p:blipFill rotWithShape="1">
          <a:blip r:embed="rId2"/>
          <a:srcRect t="22729" b="10312"/>
          <a:stretch/>
        </p:blipFill>
        <p:spPr>
          <a:xfrm>
            <a:off x="1610236" y="35131"/>
            <a:ext cx="9072451" cy="682286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48D30C77-67A8-421D-A018-0FE043A6710C}"/>
              </a:ext>
            </a:extLst>
          </p:cNvPr>
          <p:cNvSpPr/>
          <p:nvPr/>
        </p:nvSpPr>
        <p:spPr>
          <a:xfrm>
            <a:off x="7824192" y="3082766"/>
            <a:ext cx="576064" cy="692468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rtl="0" hangingPunct="0"/>
            <a:endParaRPr lang="ar-SA" sz="320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B47063A4-3C60-478B-AEAE-C8B4DB27C4D3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01F6C94-8E5F-41B3-8A03-CB38BEC8D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6457070"/>
              <a:ext cx="12192000" cy="400929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38B728C9-E29E-4249-9690-FAE77698D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-3168160" y="3168160"/>
              <a:ext cx="6732562" cy="396242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67CAC76D-EA60-4CAE-AA3A-39CC48381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0"/>
              <a:ext cx="12192000" cy="400929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5472F9BE-9719-4E56-B866-5C8A5DA0D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8627598" y="3168160"/>
              <a:ext cx="6732562" cy="396242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F8401464-361C-41F1-93E2-990B98AF5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00" t="28126" r="23321" b="66092"/>
          <a:stretch/>
        </p:blipFill>
        <p:spPr>
          <a:xfrm>
            <a:off x="7835704" y="422030"/>
            <a:ext cx="1424160" cy="61897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E80E4DC-C50D-444D-99A5-60DCF4EFA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15" t="34040" r="23321" b="59915"/>
          <a:stretch/>
        </p:blipFill>
        <p:spPr>
          <a:xfrm>
            <a:off x="2166424" y="942536"/>
            <a:ext cx="7895299" cy="64711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42B5423-8779-4ECE-8DE4-AEB9BFEE3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57" t="40238" r="26525" b="53849"/>
          <a:stretch/>
        </p:blipFill>
        <p:spPr>
          <a:xfrm>
            <a:off x="8274873" y="1535444"/>
            <a:ext cx="2611901" cy="63304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86E63B1-8331-4CE1-B861-D434FDA19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02" t="40479" r="50168" b="55053"/>
          <a:stretch/>
        </p:blipFill>
        <p:spPr>
          <a:xfrm>
            <a:off x="2512495" y="1662410"/>
            <a:ext cx="2614247" cy="478301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EF69DB2B-3331-48F2-B314-8AD002245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718" y="2504034"/>
            <a:ext cx="37075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3 ص + 4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ــ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4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= 19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ــ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4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4D362601-90DE-43E2-83E6-EF14D0DF0926}"/>
              </a:ext>
            </a:extLst>
          </p:cNvPr>
          <p:cNvGrpSpPr>
            <a:grpSpLocks/>
          </p:cNvGrpSpPr>
          <p:nvPr/>
        </p:nvGrpSpPr>
        <p:grpSpPr bwMode="auto">
          <a:xfrm>
            <a:off x="7928363" y="3366900"/>
            <a:ext cx="2715692" cy="1053621"/>
            <a:chOff x="6516688" y="2133600"/>
            <a:chExt cx="1980023" cy="1053621"/>
          </a:xfrm>
        </p:grpSpPr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DEF10486-7E5E-4BE0-8FAC-A6F181D38E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688" y="2133600"/>
              <a:ext cx="1931987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EG" altLang="ar-EG" sz="3200" b="1" i="0" u="none" strike="noStrike" kern="120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3 ص = 15</a:t>
              </a:r>
              <a:endParaRPr kumimoji="0" lang="ar-EG" altLang="ar-EG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1" name="Text Box 3">
              <a:extLst>
                <a:ext uri="{FF2B5EF4-FFF2-40B4-BE49-F238E27FC236}">
                  <a16:creationId xmlns:a16="http://schemas.microsoft.com/office/drawing/2014/main" id="{1D751044-FE97-4418-8EBA-5146D4F43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4723" y="2334713"/>
              <a:ext cx="19319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KW" altLang="ar-E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    </a:t>
              </a:r>
              <a:r>
                <a:rPr kumimoji="0" lang="ar-EG" altLang="ar-E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ـــــــ</a:t>
              </a:r>
              <a:r>
                <a:rPr kumimoji="0" lang="ar-EG" altLang="ar-E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</a:t>
              </a:r>
              <a:r>
                <a:rPr kumimoji="0" lang="ar-KW" altLang="ar-E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 </a:t>
              </a:r>
              <a:r>
                <a:rPr kumimoji="0" lang="ar-EG" altLang="ar-E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 </a:t>
              </a:r>
              <a:r>
                <a:rPr kumimoji="0" lang="ar-EG" altLang="ar-E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ـــــــ</a:t>
              </a:r>
            </a:p>
          </p:txBody>
        </p:sp>
        <p:sp>
          <p:nvSpPr>
            <p:cNvPr id="12" name="Text Box 3">
              <a:extLst>
                <a:ext uri="{FF2B5EF4-FFF2-40B4-BE49-F238E27FC236}">
                  <a16:creationId xmlns:a16="http://schemas.microsoft.com/office/drawing/2014/main" id="{08009EF4-8AC1-4901-B4A9-F88ADCAEA1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1705" y="2683984"/>
              <a:ext cx="1638300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3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      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3</a:t>
              </a:r>
              <a:endParaRPr kumimoji="0" lang="ar-EG" altLang="ar-EG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</p:grpSp>
      <p:sp>
        <p:nvSpPr>
          <p:cNvPr id="13" name="Text Box 3">
            <a:extLst>
              <a:ext uri="{FF2B5EF4-FFF2-40B4-BE49-F238E27FC236}">
                <a16:creationId xmlns:a16="http://schemas.microsoft.com/office/drawing/2014/main" id="{897B5EDD-616C-40B5-9982-6A196A49C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6897" y="4736570"/>
            <a:ext cx="176375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ص = 5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974D8737-5169-480E-B712-38510194F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358137"/>
            <a:ext cx="4077614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 س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ــ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14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+ 14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=  5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+ 14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id="{B75AC2F7-EF69-4280-9A37-8FA94A9F2594}"/>
              </a:ext>
            </a:extLst>
          </p:cNvPr>
          <p:cNvGrpSpPr>
            <a:grpSpLocks/>
          </p:cNvGrpSpPr>
          <p:nvPr/>
        </p:nvGrpSpPr>
        <p:grpSpPr bwMode="auto">
          <a:xfrm>
            <a:off x="1936401" y="3458783"/>
            <a:ext cx="3009900" cy="1010954"/>
            <a:chOff x="2246969" y="2094756"/>
            <a:chExt cx="1982602" cy="1010954"/>
          </a:xfrm>
        </p:grpSpPr>
        <p:sp>
          <p:nvSpPr>
            <p:cNvPr id="16" name="Text Box 3">
              <a:extLst>
                <a:ext uri="{FF2B5EF4-FFF2-40B4-BE49-F238E27FC236}">
                  <a16:creationId xmlns:a16="http://schemas.microsoft.com/office/drawing/2014/main" id="{F1810AA4-010C-4CE0-8027-2660F0C23F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584" y="2094756"/>
              <a:ext cx="1931987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r>
                <a:rPr kumimoji="0" lang="ar-KW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س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= 19</a:t>
              </a:r>
              <a:endParaRPr kumimoji="0" lang="ar-EG" altLang="ar-E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  <p:sp>
          <p:nvSpPr>
            <p:cNvPr id="17" name="Text Box 3">
              <a:extLst>
                <a:ext uri="{FF2B5EF4-FFF2-40B4-BE49-F238E27FC236}">
                  <a16:creationId xmlns:a16="http://schemas.microsoft.com/office/drawing/2014/main" id="{3A66B702-F74D-41C7-A4D9-A6C8108F1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6969" y="2333446"/>
              <a:ext cx="19319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EG" altLang="ar-E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ــــــ</a:t>
              </a:r>
              <a:r>
                <a:rPr kumimoji="0" lang="ar-EG" altLang="ar-E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 </a:t>
              </a:r>
              <a:r>
                <a:rPr kumimoji="0" lang="ar-KW" altLang="ar-E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 </a:t>
              </a:r>
              <a:r>
                <a:rPr kumimoji="0" lang="ar-EG" altLang="ar-E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</a:t>
              </a:r>
              <a:r>
                <a:rPr kumimoji="0" lang="ar-EG" altLang="ar-E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ـــــــ</a:t>
              </a:r>
            </a:p>
          </p:txBody>
        </p:sp>
        <p:sp>
          <p:nvSpPr>
            <p:cNvPr id="18" name="Text Box 3">
              <a:extLst>
                <a:ext uri="{FF2B5EF4-FFF2-40B4-BE49-F238E27FC236}">
                  <a16:creationId xmlns:a16="http://schemas.microsoft.com/office/drawing/2014/main" id="{A8E9E6B4-2FA1-4AC2-8133-C177B6FE24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4221" y="2682719"/>
              <a:ext cx="1638300" cy="422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KW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   </a:t>
              </a:r>
              <a:r>
                <a:rPr kumimoji="0" lang="ar-KW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  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endParaRPr kumimoji="0" lang="ar-EG" altLang="ar-EG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</p:grpSp>
      <p:sp>
        <p:nvSpPr>
          <p:cNvPr id="19" name="Text Box 3">
            <a:extLst>
              <a:ext uri="{FF2B5EF4-FFF2-40B4-BE49-F238E27FC236}">
                <a16:creationId xmlns:a16="http://schemas.microsoft.com/office/drawing/2014/main" id="{B7767B45-611A-44ED-B7FD-AC5AAF5B9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049" y="4967789"/>
            <a:ext cx="11652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=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53D2D0C4-91AE-452E-B255-A8BEB989F5F4}"/>
              </a:ext>
            </a:extLst>
          </p:cNvPr>
          <p:cNvGrpSpPr>
            <a:grpSpLocks/>
          </p:cNvGrpSpPr>
          <p:nvPr/>
        </p:nvGrpSpPr>
        <p:grpSpPr bwMode="auto">
          <a:xfrm>
            <a:off x="3056338" y="4726836"/>
            <a:ext cx="666750" cy="936625"/>
            <a:chOff x="6071518" y="4207146"/>
            <a:chExt cx="582613" cy="1079302"/>
          </a:xfrm>
        </p:grpSpPr>
        <p:sp>
          <p:nvSpPr>
            <p:cNvPr id="21" name="Text Box 3">
              <a:extLst>
                <a:ext uri="{FF2B5EF4-FFF2-40B4-BE49-F238E27FC236}">
                  <a16:creationId xmlns:a16="http://schemas.microsoft.com/office/drawing/2014/main" id="{21C3718B-8E21-4BB8-8724-E6246F6C1F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1518" y="4207146"/>
              <a:ext cx="582613" cy="1079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19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endParaRPr kumimoji="0" lang="ar-EG" altLang="ar-E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  <p:cxnSp>
          <p:nvCxnSpPr>
            <p:cNvPr id="22" name="Straight Connector 2">
              <a:extLst>
                <a:ext uri="{FF2B5EF4-FFF2-40B4-BE49-F238E27FC236}">
                  <a16:creationId xmlns:a16="http://schemas.microsoft.com/office/drawing/2014/main" id="{295CBF70-CFF4-4EF0-B047-6DF85D40DDC6}"/>
                </a:ext>
              </a:extLst>
            </p:cNvPr>
            <p:cNvCxnSpPr/>
            <p:nvPr/>
          </p:nvCxnSpPr>
          <p:spPr>
            <a:xfrm>
              <a:off x="6147034" y="4843375"/>
              <a:ext cx="46331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970FA06D-4EC3-4ACB-A579-98752A0B3B07}"/>
              </a:ext>
            </a:extLst>
          </p:cNvPr>
          <p:cNvCxnSpPr>
            <a:cxnSpLocks/>
          </p:cNvCxnSpPr>
          <p:nvPr/>
        </p:nvCxnSpPr>
        <p:spPr>
          <a:xfrm>
            <a:off x="6248559" y="1858942"/>
            <a:ext cx="0" cy="4656406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صورة 28">
            <a:extLst>
              <a:ext uri="{FF2B5EF4-FFF2-40B4-BE49-F238E27FC236}">
                <a16:creationId xmlns:a16="http://schemas.microsoft.com/office/drawing/2014/main" id="{4BD65F5F-E8B1-41EB-AEE2-875BA1F9AE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46511"/>
          <a:stretch/>
        </p:blipFill>
        <p:spPr>
          <a:xfrm>
            <a:off x="5831865" y="4927611"/>
            <a:ext cx="859302" cy="1606496"/>
          </a:xfrm>
          <a:prstGeom prst="rect">
            <a:avLst/>
          </a:prstGeom>
        </p:spPr>
      </p:pic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A7CE5F8C-23A7-4187-B5E4-5919A494D4E2}"/>
              </a:ext>
            </a:extLst>
          </p:cNvPr>
          <p:cNvGrpSpPr/>
          <p:nvPr/>
        </p:nvGrpSpPr>
        <p:grpSpPr>
          <a:xfrm>
            <a:off x="337622" y="1069144"/>
            <a:ext cx="1758464" cy="1223890"/>
            <a:chOff x="2489979" y="801858"/>
            <a:chExt cx="1758464" cy="1223890"/>
          </a:xfrm>
        </p:grpSpPr>
        <p:sp>
          <p:nvSpPr>
            <p:cNvPr id="31" name="قلب 30">
              <a:extLst>
                <a:ext uri="{FF2B5EF4-FFF2-40B4-BE49-F238E27FC236}">
                  <a16:creationId xmlns:a16="http://schemas.microsoft.com/office/drawing/2014/main" id="{169F9B52-0DFD-438B-8D6A-4208A46B4CA4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6DE3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2C105CAF-E3BC-4FE3-954C-9ADCDCBB2C5D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ص155 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FEFFB40B-578D-4783-9BCF-36737647E959}"/>
              </a:ext>
            </a:extLst>
          </p:cNvPr>
          <p:cNvGrpSpPr/>
          <p:nvPr/>
        </p:nvGrpSpPr>
        <p:grpSpPr>
          <a:xfrm>
            <a:off x="520504" y="5697416"/>
            <a:ext cx="1125416" cy="731520"/>
            <a:chOff x="6850966" y="4923692"/>
            <a:chExt cx="1125416" cy="731520"/>
          </a:xfrm>
        </p:grpSpPr>
        <p:sp>
          <p:nvSpPr>
            <p:cNvPr id="34" name="سهم: لليسار 33">
              <a:extLst>
                <a:ext uri="{FF2B5EF4-FFF2-40B4-BE49-F238E27FC236}">
                  <a16:creationId xmlns:a16="http://schemas.microsoft.com/office/drawing/2014/main" id="{038C1A40-1A5C-4C2B-B04E-A34969B42E69}"/>
                </a:ext>
              </a:extLst>
            </p:cNvPr>
            <p:cNvSpPr/>
            <p:nvPr/>
          </p:nvSpPr>
          <p:spPr>
            <a:xfrm>
              <a:off x="6850966" y="4923692"/>
              <a:ext cx="1125416" cy="731520"/>
            </a:xfrm>
            <a:prstGeom prst="leftArrow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FBD43E1B-ED27-4828-90A1-BBB0FD39BE04}"/>
                </a:ext>
              </a:extLst>
            </p:cNvPr>
            <p:cNvSpPr txBox="1"/>
            <p:nvPr/>
          </p:nvSpPr>
          <p:spPr>
            <a:xfrm>
              <a:off x="7202659" y="5050301"/>
              <a:ext cx="57677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يتبع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C29C82BA-B67F-49AF-9AF2-8A908A3B3D06}"/>
              </a:ext>
            </a:extLst>
          </p:cNvPr>
          <p:cNvGrpSpPr/>
          <p:nvPr/>
        </p:nvGrpSpPr>
        <p:grpSpPr>
          <a:xfrm>
            <a:off x="10030263" y="478300"/>
            <a:ext cx="1707518" cy="823591"/>
            <a:chOff x="10091729" y="787791"/>
            <a:chExt cx="1294903" cy="823591"/>
          </a:xfrm>
          <a:solidFill>
            <a:srgbClr val="67D2D7"/>
          </a:solidFill>
        </p:grpSpPr>
        <p:sp>
          <p:nvSpPr>
            <p:cNvPr id="37" name="مستطيل: زوايا مستديرة 36">
              <a:extLst>
                <a:ext uri="{FF2B5EF4-FFF2-40B4-BE49-F238E27FC236}">
                  <a16:creationId xmlns:a16="http://schemas.microsoft.com/office/drawing/2014/main" id="{DAAC98CD-1303-4F88-8DA8-EDF4432051EB}"/>
                </a:ext>
              </a:extLst>
            </p:cNvPr>
            <p:cNvSpPr/>
            <p:nvPr/>
          </p:nvSpPr>
          <p:spPr>
            <a:xfrm>
              <a:off x="10198412" y="787791"/>
              <a:ext cx="1182350" cy="787791"/>
            </a:xfrm>
            <a:prstGeom prst="round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FADA5A93-922C-4980-800A-301D4976DF63}"/>
                </a:ext>
              </a:extLst>
            </p:cNvPr>
            <p:cNvSpPr txBox="1"/>
            <p:nvPr/>
          </p:nvSpPr>
          <p:spPr>
            <a:xfrm>
              <a:off x="10091729" y="841941"/>
              <a:ext cx="129490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تطبيق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7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33D96CEB-6B9D-4812-B2E1-D561A70B5CA0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EE029834-1AE5-4E18-B926-8A56132D4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6457070"/>
              <a:ext cx="12192000" cy="400929"/>
            </a:xfrm>
            <a:prstGeom prst="rect">
              <a:avLst/>
            </a:pr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F3CD9F4C-BFDF-4778-8AFB-33DBEA93E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-3168160" y="3168160"/>
              <a:ext cx="6732562" cy="396242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4028031-35B5-4B23-9AF6-E482B5C64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0"/>
              <a:ext cx="12192000" cy="400929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9C9D52D0-6EDD-4E4B-B6E0-5B1EAE1C7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8627598" y="3168160"/>
              <a:ext cx="6732562" cy="396242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4E88821-C9B9-4B12-9B97-267F04DE2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21" t="58197" r="50168" b="36678"/>
          <a:stretch/>
        </p:blipFill>
        <p:spPr>
          <a:xfrm>
            <a:off x="2652419" y="1253273"/>
            <a:ext cx="3010486" cy="54864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D1AF3A5-99EB-4615-BCB0-B97DB1F8B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88" t="58482" r="26526" b="36021"/>
          <a:stretch/>
        </p:blipFill>
        <p:spPr>
          <a:xfrm>
            <a:off x="8255984" y="1338834"/>
            <a:ext cx="2853397" cy="588499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25B334E-F1B7-40C0-9642-623802A58175}"/>
              </a:ext>
            </a:extLst>
          </p:cNvPr>
          <p:cNvGrpSpPr/>
          <p:nvPr/>
        </p:nvGrpSpPr>
        <p:grpSpPr>
          <a:xfrm>
            <a:off x="6992398" y="1920581"/>
            <a:ext cx="4198025" cy="946236"/>
            <a:chOff x="7753611" y="1283397"/>
            <a:chExt cx="4198025" cy="946236"/>
          </a:xfrm>
        </p:grpSpPr>
        <p:grpSp>
          <p:nvGrpSpPr>
            <p:cNvPr id="6" name="Group 24">
              <a:extLst>
                <a:ext uri="{FF2B5EF4-FFF2-40B4-BE49-F238E27FC236}">
                  <a16:creationId xmlns:a16="http://schemas.microsoft.com/office/drawing/2014/main" id="{C1F79B65-F57F-4307-8209-722737EA23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69023" y="1283397"/>
              <a:ext cx="582613" cy="946236"/>
              <a:chOff x="4499562" y="4813231"/>
              <a:chExt cx="582613" cy="913255"/>
            </a:xfrm>
          </p:grpSpPr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44F1C1F1-7C7D-49A0-AB31-3CD0CF7617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9562" y="4813231"/>
                <a:ext cx="582613" cy="913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ar-EG" altLang="ar-EG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PT Bold Heading" panose="02010400000000000000" pitchFamily="2" charset="-78"/>
                  </a:rPr>
                  <a:t>1</a:t>
                </a: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ar-EG" altLang="ar-EG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PT Bold Heading" panose="02010400000000000000" pitchFamily="2" charset="-78"/>
                  </a:rPr>
                  <a:t>2</a:t>
                </a:r>
                <a:endParaRPr kumimoji="0" lang="ar-EG" altLang="ar-EG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endParaRPr>
              </a:p>
            </p:txBody>
          </p:sp>
          <p:cxnSp>
            <p:nvCxnSpPr>
              <p:cNvPr id="8" name="Straight Connector 26">
                <a:extLst>
                  <a:ext uri="{FF2B5EF4-FFF2-40B4-BE49-F238E27FC236}">
                    <a16:creationId xmlns:a16="http://schemas.microsoft.com/office/drawing/2014/main" id="{4E4DC6FC-6D20-4BF5-9953-8E716191AD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4380" y="5331220"/>
                <a:ext cx="356101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 Box 3">
              <a:extLst>
                <a:ext uri="{FF2B5EF4-FFF2-40B4-BE49-F238E27FC236}">
                  <a16:creationId xmlns:a16="http://schemas.microsoft.com/office/drawing/2014/main" id="{F34EB183-DDBE-4606-A274-62B0A9108C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3611" y="1490490"/>
              <a:ext cx="3734996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ك + 19 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ــ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19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= 11 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ــ</a:t>
              </a: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 19</a:t>
              </a:r>
              <a:endParaRPr kumimoji="0" lang="ar-EG" altLang="ar-E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</p:grpSp>
      <p:sp>
        <p:nvSpPr>
          <p:cNvPr id="13" name="Text Box 3">
            <a:extLst>
              <a:ext uri="{FF2B5EF4-FFF2-40B4-BE49-F238E27FC236}">
                <a16:creationId xmlns:a16="http://schemas.microsoft.com/office/drawing/2014/main" id="{6857164F-503A-4017-BD70-31B8CB269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423" y="4515121"/>
            <a:ext cx="232244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ك  =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ــ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8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2D75E198-EB3C-40B7-A706-C1F1F617F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8879" y="3292726"/>
            <a:ext cx="1683621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ك  =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ــ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8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14304D42-DF02-4962-B283-51BDC86A6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7472" y="4545329"/>
            <a:ext cx="101887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FB3C22EA-5C43-4F33-B285-BF0625F0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225" y="4532803"/>
            <a:ext cx="1025764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2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3357CE74-A095-4288-B8BB-7F765A64C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6874" y="5424346"/>
            <a:ext cx="162590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ك=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ــ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16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0424C1B7-E3DA-4FC9-B1AB-75F38B4786AE}"/>
              </a:ext>
            </a:extLst>
          </p:cNvPr>
          <p:cNvGrpSpPr/>
          <p:nvPr/>
        </p:nvGrpSpPr>
        <p:grpSpPr>
          <a:xfrm>
            <a:off x="10447060" y="4265036"/>
            <a:ext cx="582613" cy="946236"/>
            <a:chOff x="10719758" y="3677956"/>
            <a:chExt cx="582613" cy="946236"/>
          </a:xfrm>
        </p:grpSpPr>
        <p:sp>
          <p:nvSpPr>
            <p:cNvPr id="20" name="Text Box 3">
              <a:extLst>
                <a:ext uri="{FF2B5EF4-FFF2-40B4-BE49-F238E27FC236}">
                  <a16:creationId xmlns:a16="http://schemas.microsoft.com/office/drawing/2014/main" id="{150FD4EF-5640-4314-999F-EF6165DF1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9758" y="3677956"/>
              <a:ext cx="582613" cy="946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1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endParaRPr kumimoji="0" lang="ar-EG" altLang="ar-E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822B97CA-E87D-4546-8321-AACE71857A2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37101" y="4227177"/>
              <a:ext cx="356101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0F6219EA-838D-4EF7-BDDE-A88FF0DD08D4}"/>
              </a:ext>
            </a:extLst>
          </p:cNvPr>
          <p:cNvGrpSpPr/>
          <p:nvPr/>
        </p:nvGrpSpPr>
        <p:grpSpPr>
          <a:xfrm>
            <a:off x="10522216" y="3087589"/>
            <a:ext cx="582613" cy="946236"/>
            <a:chOff x="10882596" y="2487983"/>
            <a:chExt cx="582613" cy="946236"/>
          </a:xfrm>
        </p:grpSpPr>
        <p:sp>
          <p:nvSpPr>
            <p:cNvPr id="22" name="Text Box 3">
              <a:extLst>
                <a:ext uri="{FF2B5EF4-FFF2-40B4-BE49-F238E27FC236}">
                  <a16:creationId xmlns:a16="http://schemas.microsoft.com/office/drawing/2014/main" id="{AE42DD9B-0B7F-4D1B-95DA-CB386CBD0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82596" y="2487983"/>
              <a:ext cx="582613" cy="946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1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ar-EG" altLang="ar-EG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T Bold Heading" panose="02010400000000000000" pitchFamily="2" charset="-78"/>
                </a:rPr>
                <a:t>2</a:t>
              </a:r>
              <a:endParaRPr kumimoji="0" lang="ar-EG" altLang="ar-E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endParaRPr>
            </a:p>
          </p:txBody>
        </p:sp>
        <p:cxnSp>
          <p:nvCxnSpPr>
            <p:cNvPr id="23" name="Straight Connector 26">
              <a:extLst>
                <a:ext uri="{FF2B5EF4-FFF2-40B4-BE49-F238E27FC236}">
                  <a16:creationId xmlns:a16="http://schemas.microsoft.com/office/drawing/2014/main" id="{0989F826-9EC8-4C1A-A05E-567003EEBA6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999940" y="3012153"/>
              <a:ext cx="356101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D6DC1B07-294B-4EF3-82BE-B8B7B4987818}"/>
              </a:ext>
            </a:extLst>
          </p:cNvPr>
          <p:cNvCxnSpPr>
            <a:cxnSpLocks/>
          </p:cNvCxnSpPr>
          <p:nvPr/>
        </p:nvCxnSpPr>
        <p:spPr>
          <a:xfrm>
            <a:off x="6248559" y="1858942"/>
            <a:ext cx="0" cy="4656406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3">
            <a:extLst>
              <a:ext uri="{FF2B5EF4-FFF2-40B4-BE49-F238E27FC236}">
                <a16:creationId xmlns:a16="http://schemas.microsoft.com/office/drawing/2014/main" id="{B3BDDC9B-5985-4A5C-956D-4F6EA44E5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462" y="2069108"/>
            <a:ext cx="314316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5 س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3 س + 6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882F2F66-9473-4F4E-8EED-D3AD82E01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13" y="2926446"/>
            <a:ext cx="497155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5 س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ــ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3 س 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= 3 س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ــ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3 س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+ 6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9" name="Text Box 3">
            <a:extLst>
              <a:ext uri="{FF2B5EF4-FFF2-40B4-BE49-F238E27FC236}">
                <a16:creationId xmlns:a16="http://schemas.microsoft.com/office/drawing/2014/main" id="{2B3F935F-8058-4DAC-923A-4FD451007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114" y="4294784"/>
            <a:ext cx="687649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ـــــــ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id="{494FC8D1-D8B6-4B14-8D72-2B9DF6252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142" y="4505618"/>
            <a:ext cx="170758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  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1F9E5839-D6DB-4371-979E-C655D541D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3" y="5327856"/>
            <a:ext cx="1245341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= 3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042A21AC-941D-41B5-BF29-0509B64DD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831" y="3932312"/>
            <a:ext cx="196937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 س =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6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2C6B3DEE-C35F-44ED-9C02-6E2B1AE28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54" y="4282258"/>
            <a:ext cx="687649" cy="4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ـــــــ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5884C1B-D4C4-4A7C-84B4-B7D2C5B42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46511"/>
          <a:stretch/>
        </p:blipFill>
        <p:spPr>
          <a:xfrm>
            <a:off x="5803729" y="4857273"/>
            <a:ext cx="859302" cy="1606496"/>
          </a:xfrm>
          <a:prstGeom prst="rect">
            <a:avLst/>
          </a:prstGeom>
        </p:spPr>
      </p:pic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C6C80F08-C88E-4FD6-B018-04CE8255B0F5}"/>
              </a:ext>
            </a:extLst>
          </p:cNvPr>
          <p:cNvGrpSpPr/>
          <p:nvPr/>
        </p:nvGrpSpPr>
        <p:grpSpPr>
          <a:xfrm>
            <a:off x="196945" y="464233"/>
            <a:ext cx="1758464" cy="1223890"/>
            <a:chOff x="2489979" y="801858"/>
            <a:chExt cx="1758464" cy="1223890"/>
          </a:xfrm>
        </p:grpSpPr>
        <p:sp>
          <p:nvSpPr>
            <p:cNvPr id="41" name="قلب 40">
              <a:extLst>
                <a:ext uri="{FF2B5EF4-FFF2-40B4-BE49-F238E27FC236}">
                  <a16:creationId xmlns:a16="http://schemas.microsoft.com/office/drawing/2014/main" id="{E975D9FB-0920-4666-AA23-F14D409F256B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6DE3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5F54CB96-5545-4868-9FF1-DCD7727AD834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ص155 </a:t>
              </a:r>
            </a:p>
          </p:txBody>
        </p:sp>
      </p:grp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D3927DF9-BEF9-4207-85E6-E26AB59890EE}"/>
              </a:ext>
            </a:extLst>
          </p:cNvPr>
          <p:cNvGrpSpPr/>
          <p:nvPr/>
        </p:nvGrpSpPr>
        <p:grpSpPr>
          <a:xfrm>
            <a:off x="10058399" y="407961"/>
            <a:ext cx="1707518" cy="823591"/>
            <a:chOff x="10091729" y="787791"/>
            <a:chExt cx="1294903" cy="823591"/>
          </a:xfrm>
          <a:solidFill>
            <a:srgbClr val="67D2D7"/>
          </a:solidFill>
        </p:grpSpPr>
        <p:sp>
          <p:nvSpPr>
            <p:cNvPr id="44" name="مستطيل: زوايا مستديرة 43">
              <a:extLst>
                <a:ext uri="{FF2B5EF4-FFF2-40B4-BE49-F238E27FC236}">
                  <a16:creationId xmlns:a16="http://schemas.microsoft.com/office/drawing/2014/main" id="{09C9DE96-76D8-480A-83D4-81CE275E5DED}"/>
                </a:ext>
              </a:extLst>
            </p:cNvPr>
            <p:cNvSpPr/>
            <p:nvPr/>
          </p:nvSpPr>
          <p:spPr>
            <a:xfrm>
              <a:off x="10198412" y="787791"/>
              <a:ext cx="1182350" cy="787791"/>
            </a:xfrm>
            <a:prstGeom prst="round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218F4385-6AFD-455C-AA5E-70E968F3D32F}"/>
                </a:ext>
              </a:extLst>
            </p:cNvPr>
            <p:cNvSpPr txBox="1"/>
            <p:nvPr/>
          </p:nvSpPr>
          <p:spPr>
            <a:xfrm>
              <a:off x="10091729" y="841941"/>
              <a:ext cx="1294903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تطبيق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4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6187" kern="0" dirty="0"/>
              <a:t>التقييم</a:t>
            </a:r>
          </a:p>
          <a:p>
            <a:pPr defTabSz="410751" rtl="0" hangingPunct="0">
              <a:defRPr/>
            </a:pPr>
            <a:r>
              <a:rPr lang="ar-KW" sz="6187" kern="0" dirty="0"/>
              <a:t> المختصر</a:t>
            </a:r>
            <a:endParaRPr sz="6187" kern="0" dirty="0"/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A196E75A-8F68-46CC-A473-BDC92750DC01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8F48B7AB-EE39-44BB-BFA0-73EA2F8F1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6457070"/>
              <a:ext cx="12192000" cy="400929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F48083A0-AE0A-479F-8D9E-6A907B6B9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-3168160" y="3168160"/>
              <a:ext cx="6732562" cy="396242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A26479A8-6381-47FF-B07D-B89527575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0"/>
              <a:ext cx="12192000" cy="400929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21CED610-1684-4938-861A-F47AD9C5A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8627598" y="3168160"/>
              <a:ext cx="6732562" cy="396242"/>
            </a:xfrm>
            <a:prstGeom prst="rect">
              <a:avLst/>
            </a:prstGeom>
          </p:spPr>
        </p:pic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id="{B8104786-2925-4628-91B6-369A8E070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1500" y="4318782"/>
            <a:ext cx="1170460" cy="1990578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FC248F1C-37AA-4123-A474-F2C5F35DD303}"/>
              </a:ext>
            </a:extLst>
          </p:cNvPr>
          <p:cNvGrpSpPr/>
          <p:nvPr/>
        </p:nvGrpSpPr>
        <p:grpSpPr>
          <a:xfrm>
            <a:off x="7891975" y="478301"/>
            <a:ext cx="3873942" cy="835377"/>
            <a:chOff x="9851238" y="759656"/>
            <a:chExt cx="1476264" cy="787791"/>
          </a:xfrm>
          <a:solidFill>
            <a:srgbClr val="67D2D7"/>
          </a:solidFill>
        </p:grpSpPr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4F4AD464-75D3-47E2-9810-406B1000F1D5}"/>
                </a:ext>
              </a:extLst>
            </p:cNvPr>
            <p:cNvSpPr/>
            <p:nvPr/>
          </p:nvSpPr>
          <p:spPr>
            <a:xfrm>
              <a:off x="10006702" y="759656"/>
              <a:ext cx="1308048" cy="787791"/>
            </a:xfrm>
            <a:prstGeom prst="round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16E3C12-32DE-4264-AE39-0E8AC1C6F68B}"/>
                </a:ext>
              </a:extLst>
            </p:cNvPr>
            <p:cNvSpPr txBox="1"/>
            <p:nvPr/>
          </p:nvSpPr>
          <p:spPr>
            <a:xfrm>
              <a:off x="9851238" y="785671"/>
              <a:ext cx="1476264" cy="7256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التقييم المختصر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14C9C80-BFAD-4895-BFC6-DAA299B347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 l="46511"/>
          <a:stretch/>
        </p:blipFill>
        <p:spPr>
          <a:xfrm>
            <a:off x="9554207" y="4180360"/>
            <a:ext cx="859302" cy="1606496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706CE99-6AC0-4E11-98E8-09BAACA63B90}"/>
              </a:ext>
            </a:extLst>
          </p:cNvPr>
          <p:cNvGrpSpPr/>
          <p:nvPr/>
        </p:nvGrpSpPr>
        <p:grpSpPr>
          <a:xfrm>
            <a:off x="211013" y="478301"/>
            <a:ext cx="1758464" cy="1223890"/>
            <a:chOff x="2489979" y="801858"/>
            <a:chExt cx="1758464" cy="1223890"/>
          </a:xfrm>
        </p:grpSpPr>
        <p:sp>
          <p:nvSpPr>
            <p:cNvPr id="17" name="قلب 16">
              <a:extLst>
                <a:ext uri="{FF2B5EF4-FFF2-40B4-BE49-F238E27FC236}">
                  <a16:creationId xmlns:a16="http://schemas.microsoft.com/office/drawing/2014/main" id="{36A972E7-0EEB-488F-A899-1677215CCC9C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6DE3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DDA8835F-C404-48E9-A49E-F5ED6CE3D507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ص157 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3E4B190-01B2-4C10-A23C-4A418F50FD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37" t="48743" r="13689" b="23265"/>
          <a:stretch/>
        </p:blipFill>
        <p:spPr>
          <a:xfrm>
            <a:off x="1409075" y="1993691"/>
            <a:ext cx="9908499" cy="2472295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26212DA-6BD7-48A8-8177-F6133DA6EF8A}"/>
              </a:ext>
            </a:extLst>
          </p:cNvPr>
          <p:cNvGrpSpPr/>
          <p:nvPr/>
        </p:nvGrpSpPr>
        <p:grpSpPr>
          <a:xfrm>
            <a:off x="10118362" y="3477717"/>
            <a:ext cx="629587" cy="614754"/>
            <a:chOff x="6715594" y="4796852"/>
            <a:chExt cx="629587" cy="614754"/>
          </a:xfrm>
        </p:grpSpPr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893E0459-5708-40A1-B889-E642128D9280}"/>
                </a:ext>
              </a:extLst>
            </p:cNvPr>
            <p:cNvSpPr/>
            <p:nvPr/>
          </p:nvSpPr>
          <p:spPr>
            <a:xfrm>
              <a:off x="6805534" y="4796852"/>
              <a:ext cx="464696" cy="44970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5C3FED1C-FC95-44F0-9626-440212AE6976}"/>
                </a:ext>
              </a:extLst>
            </p:cNvPr>
            <p:cNvSpPr txBox="1"/>
            <p:nvPr/>
          </p:nvSpPr>
          <p:spPr>
            <a:xfrm>
              <a:off x="6715594" y="4826831"/>
              <a:ext cx="629587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318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3516" kern="0" dirty="0"/>
              <a:t>الخاتمة</a:t>
            </a:r>
            <a:endParaRPr sz="3516" kern="0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/>
            <a: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lang="ar-KW" sz="8086" b="1" dirty="0">
              <a:solidFill>
                <a:srgbClr val="7030A0"/>
              </a:solidFill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075" y="2563889"/>
            <a:ext cx="5984157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(10-4): حل معادلة من الدرجة </a:t>
            </a:r>
            <a:br>
              <a:rPr lang="ar-SA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الأولى في متغير واحد </a:t>
            </a:r>
            <a:b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152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2CF4B0D-E0A5-4DD8-BFC6-9456AB2B4F2B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1E03E0B4-6673-47F5-9433-0938D74C1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6457070"/>
              <a:ext cx="12192000" cy="400929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DA80BA86-A445-4D5C-A845-92FF81A07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-3168160" y="3168160"/>
              <a:ext cx="6732562" cy="396242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C20D0490-BD04-4980-8D47-49054C93B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0"/>
              <a:ext cx="12192000" cy="400929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F1E69C01-613A-43CA-8631-CF213DE0D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8627598" y="3168160"/>
              <a:ext cx="6732562" cy="396242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EF23F32-A92F-4A21-A926-EC3FC30C5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39" t="51094" r="54863" b="42994"/>
          <a:stretch/>
        </p:blipFill>
        <p:spPr>
          <a:xfrm>
            <a:off x="3080824" y="4164037"/>
            <a:ext cx="1561515" cy="63304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943C7D4-76EB-4963-9689-43BF571CE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56" t="20176" r="30168" b="72830"/>
          <a:stretch/>
        </p:blipFill>
        <p:spPr>
          <a:xfrm>
            <a:off x="6116431" y="425714"/>
            <a:ext cx="2338251" cy="74893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1849206-F8D9-4442-A369-02EB8BD2D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22" t="28783" r="28750" b="66487"/>
          <a:stretch/>
        </p:blipFill>
        <p:spPr>
          <a:xfrm>
            <a:off x="2447778" y="1181686"/>
            <a:ext cx="7109878" cy="50643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3F84A0D-EF58-464D-9C31-9BB0BE3C9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58" t="50722" r="30014" b="44073"/>
          <a:stretch/>
        </p:blipFill>
        <p:spPr>
          <a:xfrm>
            <a:off x="9383150" y="4318782"/>
            <a:ext cx="1776774" cy="5573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30DE1BC-66C5-4D59-BACF-97397151B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09" t="34586" r="30097" b="60816"/>
          <a:stretch/>
        </p:blipFill>
        <p:spPr>
          <a:xfrm>
            <a:off x="8733693" y="1716258"/>
            <a:ext cx="2379785" cy="49236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8ECC62E-7A4B-40F2-8CCE-92F90F47E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14" t="34433" r="54863" b="60838"/>
          <a:stretch/>
        </p:blipFill>
        <p:spPr>
          <a:xfrm>
            <a:off x="2475912" y="1702189"/>
            <a:ext cx="2346961" cy="506437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BFB887F-3F49-45B9-B4D5-BE1098160C5D}"/>
              </a:ext>
            </a:extLst>
          </p:cNvPr>
          <p:cNvGrpSpPr/>
          <p:nvPr/>
        </p:nvGrpSpPr>
        <p:grpSpPr>
          <a:xfrm>
            <a:off x="182877" y="1069144"/>
            <a:ext cx="1758464" cy="1223890"/>
            <a:chOff x="2489979" y="801858"/>
            <a:chExt cx="1758464" cy="1223890"/>
          </a:xfrm>
        </p:grpSpPr>
        <p:sp>
          <p:nvSpPr>
            <p:cNvPr id="14" name="قلب 13">
              <a:extLst>
                <a:ext uri="{FF2B5EF4-FFF2-40B4-BE49-F238E27FC236}">
                  <a16:creationId xmlns:a16="http://schemas.microsoft.com/office/drawing/2014/main" id="{72139BDB-6DF5-4A03-9807-253662EAE4F3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6DE3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9F866BF3-FF1C-4246-9DF1-1686CB53DAA1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ص152 </a:t>
              </a:r>
            </a:p>
          </p:txBody>
        </p:sp>
      </p:grpSp>
      <p:sp>
        <p:nvSpPr>
          <p:cNvPr id="16" name="Text Box 3">
            <a:extLst>
              <a:ext uri="{FF2B5EF4-FFF2-40B4-BE49-F238E27FC236}">
                <a16:creationId xmlns:a16="http://schemas.microsoft.com/office/drawing/2014/main" id="{6E3F18E5-837E-4C81-8AFA-2597080D4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070" y="2436462"/>
            <a:ext cx="37075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س + 5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– 5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= 7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- 5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A096B238-F1D4-4782-A57E-E6DC1AABE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8573" y="3196117"/>
            <a:ext cx="1390719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س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60300711-E27D-4D88-80BD-8FDB41808687}"/>
              </a:ext>
            </a:extLst>
          </p:cNvPr>
          <p:cNvCxnSpPr>
            <a:cxnSpLocks/>
          </p:cNvCxnSpPr>
          <p:nvPr/>
        </p:nvCxnSpPr>
        <p:spPr>
          <a:xfrm flipH="1">
            <a:off x="10201199" y="4932403"/>
            <a:ext cx="4621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694D6B9B-66CF-4264-954B-779ECE2CA293}"/>
              </a:ext>
            </a:extLst>
          </p:cNvPr>
          <p:cNvCxnSpPr>
            <a:cxnSpLocks/>
          </p:cNvCxnSpPr>
          <p:nvPr/>
        </p:nvCxnSpPr>
        <p:spPr>
          <a:xfrm flipH="1">
            <a:off x="9399341" y="4890200"/>
            <a:ext cx="4621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3">
            <a:extLst>
              <a:ext uri="{FF2B5EF4-FFF2-40B4-BE49-F238E27FC236}">
                <a16:creationId xmlns:a16="http://schemas.microsoft.com/office/drawing/2014/main" id="{E1E580C7-60B4-40FF-9331-6359F0A39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828" y="5643895"/>
            <a:ext cx="1390719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س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5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95F38739-A79D-4726-8A2D-92AA0F252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6876" y="4926443"/>
            <a:ext cx="46225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8A110A1F-2D6C-42F2-A329-51D9C30E0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0950" y="4870173"/>
            <a:ext cx="46225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FF6AF03C-E176-4467-B9BF-BE4DC4F18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59" y="2549003"/>
            <a:ext cx="362748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س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3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+ 3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14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+3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A63DFE7B-12A3-479E-9CB4-92C82087A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267" y="3238320"/>
            <a:ext cx="160173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س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17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00F51244-6770-431D-A4DB-FB27BF9F9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39" t="51094" r="57374" b="42863"/>
          <a:stretch/>
        </p:blipFill>
        <p:spPr>
          <a:xfrm>
            <a:off x="2799470" y="4937760"/>
            <a:ext cx="1083213" cy="647114"/>
          </a:xfrm>
          <a:prstGeom prst="rect">
            <a:avLst/>
          </a:prstGeom>
        </p:spPr>
      </p:pic>
      <p:sp>
        <p:nvSpPr>
          <p:cNvPr id="29" name="Text Box 3">
            <a:extLst>
              <a:ext uri="{FF2B5EF4-FFF2-40B4-BE49-F238E27FC236}">
                <a16:creationId xmlns:a16="http://schemas.microsoft.com/office/drawing/2014/main" id="{23FEF902-875E-4B6E-A181-17E4A2F9A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751" y="5038985"/>
            <a:ext cx="40598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id="{A3D815E6-E9A0-4312-85F8-47B08356B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981" y="5053053"/>
            <a:ext cx="40598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90752BF0-9EF3-49C1-A1A2-A0BD6140F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578" y="5095256"/>
            <a:ext cx="40598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2FB24883-28FF-4591-A77C-2C374190F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424" y="5038984"/>
            <a:ext cx="40598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FFBCB2A1-B27C-4898-B11A-02E7ADE27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576" y="5812707"/>
            <a:ext cx="1840886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س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48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5DB222E5-3D4E-4529-8675-7ECA3443543F}"/>
              </a:ext>
            </a:extLst>
          </p:cNvPr>
          <p:cNvCxnSpPr>
            <a:cxnSpLocks/>
          </p:cNvCxnSpPr>
          <p:nvPr/>
        </p:nvCxnSpPr>
        <p:spPr>
          <a:xfrm>
            <a:off x="6178221" y="1887078"/>
            <a:ext cx="0" cy="4656406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30EF8BC8-D6E7-474C-A0E0-541B2095BD4B}"/>
              </a:ext>
            </a:extLst>
          </p:cNvPr>
          <p:cNvCxnSpPr>
            <a:cxnSpLocks/>
          </p:cNvCxnSpPr>
          <p:nvPr/>
        </p:nvCxnSpPr>
        <p:spPr>
          <a:xfrm>
            <a:off x="422031" y="4015988"/>
            <a:ext cx="11282289" cy="0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7BE096E1-29AC-42EF-8DE2-6C1EEC6A1B04}"/>
              </a:ext>
            </a:extLst>
          </p:cNvPr>
          <p:cNvGrpSpPr/>
          <p:nvPr/>
        </p:nvGrpSpPr>
        <p:grpSpPr>
          <a:xfrm>
            <a:off x="8637560" y="422030"/>
            <a:ext cx="3170553" cy="835377"/>
            <a:chOff x="9939408" y="759656"/>
            <a:chExt cx="1400521" cy="787791"/>
          </a:xfrm>
          <a:solidFill>
            <a:srgbClr val="67D2D7"/>
          </a:solidFill>
        </p:grpSpPr>
        <p:sp>
          <p:nvSpPr>
            <p:cNvPr id="39" name="مستطيل: زوايا مستديرة 38">
              <a:extLst>
                <a:ext uri="{FF2B5EF4-FFF2-40B4-BE49-F238E27FC236}">
                  <a16:creationId xmlns:a16="http://schemas.microsoft.com/office/drawing/2014/main" id="{4CDDA142-5ECC-4F0D-BAC7-85199A997D93}"/>
                </a:ext>
              </a:extLst>
            </p:cNvPr>
            <p:cNvSpPr/>
            <p:nvPr/>
          </p:nvSpPr>
          <p:spPr>
            <a:xfrm>
              <a:off x="10006702" y="759656"/>
              <a:ext cx="1308048" cy="787791"/>
            </a:xfrm>
            <a:prstGeom prst="roundRect">
              <a:avLst/>
            </a:prstGeom>
            <a:solidFill>
              <a:srgbClr val="00CCFF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EBDDE608-C43B-4F38-AFE8-1FA6CFF7C4F2}"/>
                </a:ext>
              </a:extLst>
            </p:cNvPr>
            <p:cNvSpPr txBox="1"/>
            <p:nvPr/>
          </p:nvSpPr>
          <p:spPr>
            <a:xfrm>
              <a:off x="9939408" y="798937"/>
              <a:ext cx="1400521" cy="7256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مقدمة الدرس</a:t>
              </a:r>
            </a:p>
          </p:txBody>
        </p:sp>
      </p:grpSp>
      <p:pic>
        <p:nvPicPr>
          <p:cNvPr id="36" name="صورة 35">
            <a:extLst>
              <a:ext uri="{FF2B5EF4-FFF2-40B4-BE49-F238E27FC236}">
                <a16:creationId xmlns:a16="http://schemas.microsoft.com/office/drawing/2014/main" id="{1E613CF4-E0FB-4640-8347-7802F076D4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23" t="7179" r="9830"/>
          <a:stretch/>
        </p:blipFill>
        <p:spPr>
          <a:xfrm>
            <a:off x="5528601" y="3137096"/>
            <a:ext cx="1312476" cy="182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B1D6AFF-3561-46C9-A573-96CB0A5250AB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FF8C6F6C-E152-4675-9812-4F36D9D08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6457070"/>
              <a:ext cx="12192000" cy="400929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B9B9467B-CB7B-47DB-B680-0900765E3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-3168160" y="3168160"/>
              <a:ext cx="6732562" cy="396242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E8DB96DD-7976-460A-86F2-48378DA77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0"/>
              <a:ext cx="12192000" cy="400929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131BBC19-44AF-41A1-A4CB-99385B573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8627598" y="3168160"/>
              <a:ext cx="6732562" cy="396242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850E095A-6CE6-49E8-9B4D-4EB5D2130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73" t="54836" r="29286" b="39239"/>
          <a:stretch/>
        </p:blipFill>
        <p:spPr>
          <a:xfrm>
            <a:off x="6626529" y="2748196"/>
            <a:ext cx="2423340" cy="63862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40DC43F-2F8E-4553-B673-E397F779B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38" t="21319" r="29664" b="72436"/>
          <a:stretch/>
        </p:blipFill>
        <p:spPr>
          <a:xfrm>
            <a:off x="9847384" y="1191398"/>
            <a:ext cx="1776996" cy="81056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A02E60E-44F0-4A60-99A5-A978A3EE1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5" t="38261" r="70062" b="35316"/>
          <a:stretch/>
        </p:blipFill>
        <p:spPr>
          <a:xfrm>
            <a:off x="821631" y="2373912"/>
            <a:ext cx="1480459" cy="239485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4BC1D4B-7D42-4F1D-B5CE-168A4FB7C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41" t="43386" r="29907" b="51650"/>
          <a:stretch/>
        </p:blipFill>
        <p:spPr>
          <a:xfrm>
            <a:off x="10621645" y="2119084"/>
            <a:ext cx="1004298" cy="56605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F4633CA-FFAE-4749-AA18-9A4F4BD00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79" t="48430" r="29286" b="45084"/>
          <a:stretch/>
        </p:blipFill>
        <p:spPr>
          <a:xfrm>
            <a:off x="4955958" y="2092078"/>
            <a:ext cx="4202533" cy="65112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540250F-442A-465E-A015-41803E901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70" y="430725"/>
            <a:ext cx="8217180" cy="148248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CF1FB43-7BC2-4826-8803-53DC51AE7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55185"/>
          <a:stretch/>
        </p:blipFill>
        <p:spPr bwMode="auto">
          <a:xfrm>
            <a:off x="2509111" y="3432747"/>
            <a:ext cx="6438714" cy="284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EBA454A5-EA2C-4A3D-82A8-BA367F571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98" y="3445845"/>
            <a:ext cx="4841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3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4475D906-E012-41CD-A03A-9B02F17F0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286" y="3420445"/>
            <a:ext cx="48418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3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59E43F98-D911-4095-B7CA-C99C97FA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253" y="3891931"/>
            <a:ext cx="98929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72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ACBCD79A-3F56-447B-84FB-58260737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996" y="4857784"/>
            <a:ext cx="671851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12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4E794BF4-6054-4AB4-9BE9-903E95B24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096" y="4872774"/>
            <a:ext cx="6286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12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CDE2815D-E105-434F-8FFC-1AF96373D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258" y="5743400"/>
            <a:ext cx="4841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6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A0814F1E-260E-471F-9C12-C98F4B2D4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914" y="5220070"/>
            <a:ext cx="484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6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027A5B4-9E49-476C-A5A0-2DD98EE69646}"/>
              </a:ext>
            </a:extLst>
          </p:cNvPr>
          <p:cNvGrpSpPr/>
          <p:nvPr/>
        </p:nvGrpSpPr>
        <p:grpSpPr>
          <a:xfrm>
            <a:off x="239148" y="5205046"/>
            <a:ext cx="1758464" cy="1223890"/>
            <a:chOff x="2489979" y="801858"/>
            <a:chExt cx="1758464" cy="1223890"/>
          </a:xfrm>
        </p:grpSpPr>
        <p:sp>
          <p:nvSpPr>
            <p:cNvPr id="24" name="قلب 23">
              <a:extLst>
                <a:ext uri="{FF2B5EF4-FFF2-40B4-BE49-F238E27FC236}">
                  <a16:creationId xmlns:a16="http://schemas.microsoft.com/office/drawing/2014/main" id="{982F4C21-60E3-424A-A6F7-30CDCDBB3510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6DE3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6769357F-3928-4606-B08E-BF4875C93142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ص152 </a:t>
              </a: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38B1BB9B-666A-478D-8FF5-0B5BEE23C4D6}"/>
              </a:ext>
            </a:extLst>
          </p:cNvPr>
          <p:cNvGrpSpPr/>
          <p:nvPr/>
        </p:nvGrpSpPr>
        <p:grpSpPr>
          <a:xfrm>
            <a:off x="8904849" y="422030"/>
            <a:ext cx="2903264" cy="835377"/>
            <a:chOff x="9939408" y="759656"/>
            <a:chExt cx="1400521" cy="787791"/>
          </a:xfrm>
          <a:solidFill>
            <a:srgbClr val="67D2D7"/>
          </a:solidFill>
        </p:grpSpPr>
        <p:sp>
          <p:nvSpPr>
            <p:cNvPr id="27" name="مستطيل: زوايا مستديرة 26">
              <a:extLst>
                <a:ext uri="{FF2B5EF4-FFF2-40B4-BE49-F238E27FC236}">
                  <a16:creationId xmlns:a16="http://schemas.microsoft.com/office/drawing/2014/main" id="{A71CA3E5-10BF-4DED-9E8D-3495AF1571AD}"/>
                </a:ext>
              </a:extLst>
            </p:cNvPr>
            <p:cNvSpPr/>
            <p:nvPr/>
          </p:nvSpPr>
          <p:spPr>
            <a:xfrm>
              <a:off x="10006702" y="759656"/>
              <a:ext cx="1308048" cy="787791"/>
            </a:xfrm>
            <a:prstGeom prst="roundRect">
              <a:avLst/>
            </a:prstGeom>
            <a:solidFill>
              <a:srgbClr val="00CCFF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4699EA25-3817-4821-9548-389A5F9F7A44}"/>
                </a:ext>
              </a:extLst>
            </p:cNvPr>
            <p:cNvSpPr txBox="1"/>
            <p:nvPr/>
          </p:nvSpPr>
          <p:spPr>
            <a:xfrm>
              <a:off x="9939408" y="798937"/>
              <a:ext cx="1400521" cy="7256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عرض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33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A088002E-1727-412E-9F13-B78A0459E2A9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B53CDB5D-66AF-4460-8EE7-0989A766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6457070"/>
              <a:ext cx="12192000" cy="400929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59643853-5FD2-4B36-81DB-850795BD4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-3168160" y="3168160"/>
              <a:ext cx="6732562" cy="396242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1A3D666B-C5D4-4CDF-83B4-C3A37A236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>
              <a:off x="0" y="0"/>
              <a:ext cx="12192000" cy="400929"/>
            </a:xfrm>
            <a:prstGeom prst="rect">
              <a:avLst/>
            </a:prstGeom>
          </p:spPr>
        </p:pic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C4ABE2C-CA28-4F3D-9F11-F2CE1F664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567" t="89734" r="9260" b="5026"/>
            <a:stretch/>
          </p:blipFill>
          <p:spPr>
            <a:xfrm rot="16200000">
              <a:off x="8627598" y="3168160"/>
              <a:ext cx="6732562" cy="396242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83BD8436-80F4-4212-9F1E-CC5660C79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60" t="31549" r="48767" b="63423"/>
          <a:stretch/>
        </p:blipFill>
        <p:spPr>
          <a:xfrm>
            <a:off x="1826111" y="1338275"/>
            <a:ext cx="3309058" cy="65541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A80223A-DC22-42A6-9CFA-D819659A8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01" t="20748" r="23393" b="74431"/>
          <a:stretch/>
        </p:blipFill>
        <p:spPr>
          <a:xfrm>
            <a:off x="9759406" y="429622"/>
            <a:ext cx="1824229" cy="66765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23A486D-0871-499B-8D95-A64B44666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92" t="25805" r="23393" b="69290"/>
          <a:stretch/>
        </p:blipFill>
        <p:spPr>
          <a:xfrm>
            <a:off x="3967089" y="562708"/>
            <a:ext cx="5287108" cy="56270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3A4A80F-0061-4D43-8738-6219622A1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61" t="31713" r="23393" b="63137"/>
          <a:stretch/>
        </p:blipFill>
        <p:spPr>
          <a:xfrm>
            <a:off x="7016744" y="1434674"/>
            <a:ext cx="4285994" cy="723909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9B442C05-646A-4FB2-94AB-0F5FEC0EC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512" y="2549004"/>
            <a:ext cx="37075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3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+ س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=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- 18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4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361781D-5466-453D-92E7-C279BDF7E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4197" y="3523364"/>
            <a:ext cx="22428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4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=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- 14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AD47966-6964-4F30-B83E-C1F91814D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4038" y="4122970"/>
            <a:ext cx="68387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4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2FAFC9E2-7E88-4F49-894F-E908542E8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3915" y="4144417"/>
            <a:ext cx="68387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4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DF4C0397-DAA6-4BBF-B9CF-5C5581AA6EDB}"/>
              </a:ext>
            </a:extLst>
          </p:cNvPr>
          <p:cNvCxnSpPr/>
          <p:nvPr/>
        </p:nvCxnSpPr>
        <p:spPr>
          <a:xfrm flipH="1">
            <a:off x="10253273" y="4137284"/>
            <a:ext cx="6595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12994849-C513-476E-93AC-746F36C53009}"/>
              </a:ext>
            </a:extLst>
          </p:cNvPr>
          <p:cNvCxnSpPr/>
          <p:nvPr/>
        </p:nvCxnSpPr>
        <p:spPr>
          <a:xfrm flipH="1">
            <a:off x="9248931" y="4167266"/>
            <a:ext cx="6595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3">
            <a:extLst>
              <a:ext uri="{FF2B5EF4-FFF2-40B4-BE49-F238E27FC236}">
                <a16:creationId xmlns:a16="http://schemas.microsoft.com/office/drawing/2014/main" id="{3F7D277C-5DA0-4CB1-A210-82362C386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508" y="5322184"/>
            <a:ext cx="101365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ECDD84EF-F465-4E2E-86DB-0CCE21B2A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8890" y="5142301"/>
            <a:ext cx="578943" cy="116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sng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-7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2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642F5A42-288E-423F-B431-D81610BFCEB0}"/>
              </a:ext>
            </a:extLst>
          </p:cNvPr>
          <p:cNvCxnSpPr>
            <a:cxnSpLocks/>
          </p:cNvCxnSpPr>
          <p:nvPr/>
        </p:nvCxnSpPr>
        <p:spPr>
          <a:xfrm>
            <a:off x="6248559" y="1858942"/>
            <a:ext cx="0" cy="4656406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3">
            <a:extLst>
              <a:ext uri="{FF2B5EF4-FFF2-40B4-BE49-F238E27FC236}">
                <a16:creationId xmlns:a16="http://schemas.microsoft.com/office/drawing/2014/main" id="{718EF133-4CF2-41AA-A869-4E4C97EBE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554" y="2324152"/>
            <a:ext cx="249768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5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- 10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=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4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83356CF3-874B-4654-8942-BD70A6317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613" y="3208572"/>
            <a:ext cx="249768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5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=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4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+ 10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6C6E19EB-2091-4232-8D45-8F63689C9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23" y="4018041"/>
            <a:ext cx="249768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5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=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14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B1EF6444-7BDC-4148-BEB5-28D72C664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0019" y="4680104"/>
            <a:ext cx="68387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5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34600C4A-30BF-4E85-8310-BDADEDDD98A3}"/>
              </a:ext>
            </a:extLst>
          </p:cNvPr>
          <p:cNvCxnSpPr/>
          <p:nvPr/>
        </p:nvCxnSpPr>
        <p:spPr>
          <a:xfrm flipH="1">
            <a:off x="3795010" y="4619468"/>
            <a:ext cx="6595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BF2D0EF-A3B3-47F6-9460-7A80B767FACE}"/>
              </a:ext>
            </a:extLst>
          </p:cNvPr>
          <p:cNvCxnSpPr/>
          <p:nvPr/>
        </p:nvCxnSpPr>
        <p:spPr>
          <a:xfrm flipH="1">
            <a:off x="2730708" y="4589488"/>
            <a:ext cx="6595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3">
            <a:extLst>
              <a:ext uri="{FF2B5EF4-FFF2-40B4-BE49-F238E27FC236}">
                <a16:creationId xmlns:a16="http://schemas.microsoft.com/office/drawing/2014/main" id="{8230C60F-5203-4128-975F-E7EB02F75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659" y="4620144"/>
            <a:ext cx="68387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5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8B04E0D8-5947-4CBF-AD78-A5414C73E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679" y="5636977"/>
            <a:ext cx="101365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EG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20BEC596-FBD8-4FF0-9294-09738CF79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111" y="5277212"/>
            <a:ext cx="653893" cy="116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sng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14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5</a:t>
            </a:r>
            <a:endParaRPr kumimoji="0" lang="ar-EG" altLang="ar-EG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09F00A6B-FBD9-412C-BAA6-09E2CADEA185}"/>
              </a:ext>
            </a:extLst>
          </p:cNvPr>
          <p:cNvGrpSpPr/>
          <p:nvPr/>
        </p:nvGrpSpPr>
        <p:grpSpPr>
          <a:xfrm>
            <a:off x="140675" y="478301"/>
            <a:ext cx="1758464" cy="1223890"/>
            <a:chOff x="2489979" y="801858"/>
            <a:chExt cx="1758464" cy="1223890"/>
          </a:xfrm>
        </p:grpSpPr>
        <p:sp>
          <p:nvSpPr>
            <p:cNvPr id="35" name="قلب 34">
              <a:extLst>
                <a:ext uri="{FF2B5EF4-FFF2-40B4-BE49-F238E27FC236}">
                  <a16:creationId xmlns:a16="http://schemas.microsoft.com/office/drawing/2014/main" id="{427E93ED-66E1-4A47-AEC9-791EFA8DFD24}"/>
                </a:ext>
              </a:extLst>
            </p:cNvPr>
            <p:cNvSpPr/>
            <p:nvPr/>
          </p:nvSpPr>
          <p:spPr>
            <a:xfrm>
              <a:off x="2827606" y="801858"/>
              <a:ext cx="1420837" cy="1223890"/>
            </a:xfrm>
            <a:prstGeom prst="heart">
              <a:avLst/>
            </a:prstGeom>
            <a:solidFill>
              <a:srgbClr val="6DE3FF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57316E2E-824E-422C-A46B-56FB365C30B1}"/>
                </a:ext>
              </a:extLst>
            </p:cNvPr>
            <p:cNvSpPr txBox="1"/>
            <p:nvPr/>
          </p:nvSpPr>
          <p:spPr>
            <a:xfrm>
              <a:off x="2489979" y="956604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ص153 </a:t>
              </a: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5980A2C1-148C-4FB4-868E-5C756E5720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9014" y="5261316"/>
            <a:ext cx="1280162" cy="128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6" grpId="0"/>
      <p:bldP spid="17" grpId="0"/>
      <p:bldP spid="19" grpId="0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G_4428.jpeg" descr="IMG_4428.jpeg"/>
          <p:cNvPicPr>
            <a:picLocks noChangeAspect="1"/>
          </p:cNvPicPr>
          <p:nvPr/>
        </p:nvPicPr>
        <p:blipFill>
          <a:blip r:embed="rId2"/>
          <a:srcRect l="1078" t="223" r="943" b="1667"/>
          <a:stretch>
            <a:fillRect/>
          </a:stretch>
        </p:blipFill>
        <p:spPr>
          <a:xfrm rot="5400000">
            <a:off x="2666991" y="-1153204"/>
            <a:ext cx="6857998" cy="916441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لعبة"/>
          <p:cNvSpPr txBox="1">
            <a:spLocks noGrp="1"/>
          </p:cNvSpPr>
          <p:nvPr>
            <p:ph type="title" idx="4294967295"/>
          </p:nvPr>
        </p:nvSpPr>
        <p:spPr>
          <a:xfrm rot="202374">
            <a:off x="3688250" y="1723542"/>
            <a:ext cx="5856180" cy="2932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0">
                <a:solidFill>
                  <a:srgbClr val="9E002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sz="8000" dirty="0" err="1"/>
              <a:t>لعبة</a:t>
            </a:r>
            <a:br>
              <a:rPr lang="ar-SA" sz="8000" dirty="0"/>
            </a:br>
            <a:r>
              <a:rPr lang="ar-SA" sz="8000" dirty="0"/>
              <a:t>البحث عن </a:t>
            </a:r>
            <a:r>
              <a:rPr lang="ar-SA" sz="8000" dirty="0" err="1"/>
              <a:t>الايموجي</a:t>
            </a:r>
            <a:r>
              <a:rPr lang="ar-SA" sz="8000" dirty="0"/>
              <a:t> المختلف </a:t>
            </a:r>
            <a:endParaRPr sz="800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10728</TotalTime>
  <Words>289</Words>
  <Application>Microsoft Office PowerPoint</Application>
  <PresentationFormat>شاشة عريضة</PresentationFormat>
  <Paragraphs>92</Paragraphs>
  <Slides>15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15</vt:i4>
      </vt:variant>
    </vt:vector>
  </HeadingPairs>
  <TitlesOfParts>
    <vt:vector size="36" baseType="lpstr">
      <vt:lpstr>Arial</vt:lpstr>
      <vt:lpstr>Baskerville</vt:lpstr>
      <vt:lpstr>Calibri</vt:lpstr>
      <vt:lpstr>Calibri Light</vt:lpstr>
      <vt:lpstr>Dubai</vt:lpstr>
      <vt:lpstr>Geeza Pro Bold</vt:lpstr>
      <vt:lpstr>Geeza Pro Regular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Simplified Arabic</vt:lpstr>
      <vt:lpstr>Office Theme</vt:lpstr>
      <vt:lpstr>White</vt:lpstr>
      <vt:lpstr>3_Office Theme</vt:lpstr>
      <vt:lpstr>نسق Office</vt:lpstr>
      <vt:lpstr>1_White</vt:lpstr>
      <vt:lpstr>(10-4): حل معادلة من الدرجة الأولى في متغير واحد                  إعداد المعلمة: أ.مبروكة السيد</vt:lpstr>
      <vt:lpstr>(10-4): حل معادلة من الدرجة  الأولى في متغير واحد  </vt:lpstr>
      <vt:lpstr>التمهيد</vt:lpstr>
      <vt:lpstr>عرض تقديمي في PowerPoint</vt:lpstr>
      <vt:lpstr>عرض الدرس</vt:lpstr>
      <vt:lpstr>عرض تقديمي في PowerPoint</vt:lpstr>
      <vt:lpstr>عرض تقديمي في PowerPoint</vt:lpstr>
      <vt:lpstr>فاصل تعليمي</vt:lpstr>
      <vt:lpstr>لعبة البحث عن الايموجي المختلف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مريهان مصطفى تيسير صوافطة</dc:creator>
  <cp:lastModifiedBy>Lenovo</cp:lastModifiedBy>
  <cp:revision>520</cp:revision>
  <cp:lastPrinted>2023-04-05T05:43:19Z</cp:lastPrinted>
  <dcterms:created xsi:type="dcterms:W3CDTF">2022-10-02T18:37:35Z</dcterms:created>
  <dcterms:modified xsi:type="dcterms:W3CDTF">2023-06-04T07:04:50Z</dcterms:modified>
</cp:coreProperties>
</file>