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4" r:id="rId2"/>
    <p:sldId id="275" r:id="rId3"/>
    <p:sldId id="347" r:id="rId4"/>
    <p:sldId id="330" r:id="rId5"/>
    <p:sldId id="331" r:id="rId6"/>
    <p:sldId id="277" r:id="rId7"/>
    <p:sldId id="278" r:id="rId8"/>
    <p:sldId id="271" r:id="rId9"/>
    <p:sldId id="352" r:id="rId10"/>
    <p:sldId id="353" r:id="rId11"/>
    <p:sldId id="279" r:id="rId12"/>
    <p:sldId id="267" r:id="rId13"/>
    <p:sldId id="348" r:id="rId14"/>
    <p:sldId id="349" r:id="rId15"/>
    <p:sldId id="350" r:id="rId16"/>
    <p:sldId id="351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Objects="1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D9AC965-177C-C44B-8517-73D1F659CBA0}" type="datetimeFigureOut">
              <a:rPr lang="ar-SA" smtClean="0"/>
              <a:t>26/03/1444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C45EF4B-E5B1-F740-A464-A022922999F1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3986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4.48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6.77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20620BD-9E89-D746-8867-F90E10B01D09}" type="datetimeFigureOut">
              <a:rPr lang="ar-SA" smtClean="0"/>
              <a:t>26/03/1444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8BD5A54-04F4-1D4C-AA1A-1F20C02BF968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4517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>
                <a:gd name="T0" fmla="*/ 3069 w 3840"/>
                <a:gd name="T1" fmla="*/ 115 h 2160"/>
                <a:gd name="T2" fmla="*/ 2429 w 3840"/>
                <a:gd name="T3" fmla="*/ 1131 h 2160"/>
                <a:gd name="T4" fmla="*/ 2563 w 3840"/>
                <a:gd name="T5" fmla="*/ 1489 h 2160"/>
                <a:gd name="T6" fmla="*/ 3421 w 3840"/>
                <a:gd name="T7" fmla="*/ 3 h 2160"/>
                <a:gd name="T8" fmla="*/ 3102 w 3840"/>
                <a:gd name="T9" fmla="*/ 189 h 2160"/>
                <a:gd name="T10" fmla="*/ 3298 w 3840"/>
                <a:gd name="T11" fmla="*/ 23 h 2160"/>
                <a:gd name="T12" fmla="*/ 1841 w 3840"/>
                <a:gd name="T13" fmla="*/ 135 h 2160"/>
                <a:gd name="T14" fmla="*/ 3411 w 3840"/>
                <a:gd name="T15" fmla="*/ 45 h 2160"/>
                <a:gd name="T16" fmla="*/ 3169 w 3840"/>
                <a:gd name="T17" fmla="*/ 390 h 2160"/>
                <a:gd name="T18" fmla="*/ 3326 w 3840"/>
                <a:gd name="T19" fmla="*/ 348 h 2160"/>
                <a:gd name="T20" fmla="*/ 3320 w 3840"/>
                <a:gd name="T21" fmla="*/ 637 h 2160"/>
                <a:gd name="T22" fmla="*/ 3457 w 3840"/>
                <a:gd name="T23" fmla="*/ 411 h 2160"/>
                <a:gd name="T24" fmla="*/ 3490 w 3840"/>
                <a:gd name="T25" fmla="*/ 599 h 2160"/>
                <a:gd name="T26" fmla="*/ 3694 w 3840"/>
                <a:gd name="T27" fmla="*/ 742 h 2160"/>
                <a:gd name="T28" fmla="*/ 3577 w 3840"/>
                <a:gd name="T29" fmla="*/ 449 h 2160"/>
                <a:gd name="T30" fmla="*/ 3760 w 3840"/>
                <a:gd name="T31" fmla="*/ 521 h 2160"/>
                <a:gd name="T32" fmla="*/ 3696 w 3840"/>
                <a:gd name="T33" fmla="*/ 327 h 2160"/>
                <a:gd name="T34" fmla="*/ 3754 w 3840"/>
                <a:gd name="T35" fmla="*/ 281 h 2160"/>
                <a:gd name="T36" fmla="*/ 1679 w 3840"/>
                <a:gd name="T37" fmla="*/ 103 h 2160"/>
                <a:gd name="T38" fmla="*/ 2911 w 3840"/>
                <a:gd name="T39" fmla="*/ 1548 h 2160"/>
                <a:gd name="T40" fmla="*/ 2750 w 3840"/>
                <a:gd name="T41" fmla="*/ 1334 h 2160"/>
                <a:gd name="T42" fmla="*/ 2717 w 3840"/>
                <a:gd name="T43" fmla="*/ 1438 h 2160"/>
                <a:gd name="T44" fmla="*/ 2566 w 3840"/>
                <a:gd name="T45" fmla="*/ 1138 h 2160"/>
                <a:gd name="T46" fmla="*/ 2540 w 3840"/>
                <a:gd name="T47" fmla="*/ 1291 h 2160"/>
                <a:gd name="T48" fmla="*/ 2211 w 3840"/>
                <a:gd name="T49" fmla="*/ 923 h 2160"/>
                <a:gd name="T50" fmla="*/ 2207 w 3840"/>
                <a:gd name="T51" fmla="*/ 1012 h 2160"/>
                <a:gd name="T52" fmla="*/ 2179 w 3840"/>
                <a:gd name="T53" fmla="*/ 1169 h 2160"/>
                <a:gd name="T54" fmla="*/ 1750 w 3840"/>
                <a:gd name="T55" fmla="*/ 967 h 2160"/>
                <a:gd name="T56" fmla="*/ 2038 w 3840"/>
                <a:gd name="T57" fmla="*/ 1326 h 2160"/>
                <a:gd name="T58" fmla="*/ 1843 w 3840"/>
                <a:gd name="T59" fmla="*/ 1343 h 2160"/>
                <a:gd name="T60" fmla="*/ 2339 w 3840"/>
                <a:gd name="T61" fmla="*/ 1487 h 2160"/>
                <a:gd name="T62" fmla="*/ 2070 w 3840"/>
                <a:gd name="T63" fmla="*/ 1568 h 2160"/>
                <a:gd name="T64" fmla="*/ 2041 w 3840"/>
                <a:gd name="T65" fmla="*/ 1635 h 2160"/>
                <a:gd name="T66" fmla="*/ 2257 w 3840"/>
                <a:gd name="T67" fmla="*/ 1708 h 2160"/>
                <a:gd name="T68" fmla="*/ 2462 w 3840"/>
                <a:gd name="T69" fmla="*/ 1789 h 2160"/>
                <a:gd name="T70" fmla="*/ 3002 w 3840"/>
                <a:gd name="T71" fmla="*/ 1816 h 2160"/>
                <a:gd name="T72" fmla="*/ 2359 w 3840"/>
                <a:gd name="T73" fmla="*/ 1335 h 2160"/>
                <a:gd name="T74" fmla="*/ 2042 w 3840"/>
                <a:gd name="T75" fmla="*/ 1279 h 2160"/>
                <a:gd name="T76" fmla="*/ 2573 w 3840"/>
                <a:gd name="T77" fmla="*/ 1148 h 2160"/>
                <a:gd name="T78" fmla="*/ 2580 w 3840"/>
                <a:gd name="T79" fmla="*/ 1648 h 2160"/>
                <a:gd name="T80" fmla="*/ 2797 w 3840"/>
                <a:gd name="T81" fmla="*/ 1766 h 2160"/>
                <a:gd name="T82" fmla="*/ 908 w 3840"/>
                <a:gd name="T83" fmla="*/ 1460 h 2160"/>
                <a:gd name="T84" fmla="*/ 677 w 3840"/>
                <a:gd name="T85" fmla="*/ 862 h 2160"/>
                <a:gd name="T86" fmla="*/ 604 w 3840"/>
                <a:gd name="T87" fmla="*/ 1037 h 2160"/>
                <a:gd name="T88" fmla="*/ 557 w 3840"/>
                <a:gd name="T89" fmla="*/ 1054 h 2160"/>
                <a:gd name="T90" fmla="*/ 504 w 3840"/>
                <a:gd name="T91" fmla="*/ 969 h 2160"/>
                <a:gd name="T92" fmla="*/ 475 w 3840"/>
                <a:gd name="T93" fmla="*/ 717 h 2160"/>
                <a:gd name="T94" fmla="*/ 412 w 3840"/>
                <a:gd name="T95" fmla="*/ 903 h 2160"/>
                <a:gd name="T96" fmla="*/ 371 w 3840"/>
                <a:gd name="T97" fmla="*/ 887 h 2160"/>
                <a:gd name="T98" fmla="*/ 316 w 3840"/>
                <a:gd name="T99" fmla="*/ 498 h 2160"/>
                <a:gd name="T100" fmla="*/ 259 w 3840"/>
                <a:gd name="T101" fmla="*/ 632 h 2160"/>
                <a:gd name="T102" fmla="*/ 190 w 3840"/>
                <a:gd name="T103" fmla="*/ 291 h 2160"/>
                <a:gd name="T104" fmla="*/ 75 w 3840"/>
                <a:gd name="T105" fmla="*/ 385 h 2160"/>
                <a:gd name="T106" fmla="*/ 10 w 3840"/>
                <a:gd name="T107" fmla="*/ 550 h 2160"/>
                <a:gd name="T108" fmla="*/ 303 w 3840"/>
                <a:gd name="T109" fmla="*/ 847 h 2160"/>
                <a:gd name="T110" fmla="*/ 370 w 3840"/>
                <a:gd name="T111" fmla="*/ 976 h 2160"/>
                <a:gd name="T112" fmla="*/ 373 w 3840"/>
                <a:gd name="T113" fmla="*/ 1081 h 2160"/>
                <a:gd name="T114" fmla="*/ 418 w 3840"/>
                <a:gd name="T115" fmla="*/ 1223 h 2160"/>
                <a:gd name="T116" fmla="*/ 324 w 3840"/>
                <a:gd name="T117" fmla="*/ 626 h 2160"/>
                <a:gd name="T118" fmla="*/ 500 w 3840"/>
                <a:gd name="T119" fmla="*/ 1151 h 2160"/>
                <a:gd name="T120" fmla="*/ 722 w 3840"/>
                <a:gd name="T121" fmla="*/ 1180 h 2160"/>
                <a:gd name="T122" fmla="*/ 857 w 3840"/>
                <a:gd name="T123" fmla="*/ 1419 h 2160"/>
                <a:gd name="T124" fmla="*/ 1899 w 3840"/>
                <a:gd name="T125" fmla="*/ 38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>
                <a:gd name="T0" fmla="*/ 14 w 3840"/>
                <a:gd name="T1" fmla="*/ 1191 h 2160"/>
                <a:gd name="T2" fmla="*/ 1306 w 3840"/>
                <a:gd name="T3" fmla="*/ 114 h 2160"/>
                <a:gd name="T4" fmla="*/ 1065 w 3840"/>
                <a:gd name="T5" fmla="*/ 52 h 2160"/>
                <a:gd name="T6" fmla="*/ 1094 w 3840"/>
                <a:gd name="T7" fmla="*/ 140 h 2160"/>
                <a:gd name="T8" fmla="*/ 1298 w 3840"/>
                <a:gd name="T9" fmla="*/ 284 h 2160"/>
                <a:gd name="T10" fmla="*/ 857 w 3840"/>
                <a:gd name="T11" fmla="*/ 102 h 2160"/>
                <a:gd name="T12" fmla="*/ 1164 w 3840"/>
                <a:gd name="T13" fmla="*/ 342 h 2160"/>
                <a:gd name="T14" fmla="*/ 974 w 3840"/>
                <a:gd name="T15" fmla="*/ 155 h 2160"/>
                <a:gd name="T16" fmla="*/ 526 w 3840"/>
                <a:gd name="T17" fmla="*/ 65 h 2160"/>
                <a:gd name="T18" fmla="*/ 1518 w 3840"/>
                <a:gd name="T19" fmla="*/ 2029 h 2160"/>
                <a:gd name="T20" fmla="*/ 1392 w 3840"/>
                <a:gd name="T21" fmla="*/ 2042 h 2160"/>
                <a:gd name="T22" fmla="*/ 1248 w 3840"/>
                <a:gd name="T23" fmla="*/ 1903 h 2160"/>
                <a:gd name="T24" fmla="*/ 1437 w 3840"/>
                <a:gd name="T25" fmla="*/ 1647 h 2160"/>
                <a:gd name="T26" fmla="*/ 1291 w 3840"/>
                <a:gd name="T27" fmla="*/ 1763 h 2160"/>
                <a:gd name="T28" fmla="*/ 1365 w 3840"/>
                <a:gd name="T29" fmla="*/ 1580 h 2160"/>
                <a:gd name="T30" fmla="*/ 1357 w 3840"/>
                <a:gd name="T31" fmla="*/ 1514 h 2160"/>
                <a:gd name="T32" fmla="*/ 1259 w 3840"/>
                <a:gd name="T33" fmla="*/ 1453 h 2160"/>
                <a:gd name="T34" fmla="*/ 1167 w 3840"/>
                <a:gd name="T35" fmla="*/ 1436 h 2160"/>
                <a:gd name="T36" fmla="*/ 1126 w 3840"/>
                <a:gd name="T37" fmla="*/ 1730 h 2160"/>
                <a:gd name="T38" fmla="*/ 1182 w 3840"/>
                <a:gd name="T39" fmla="*/ 2042 h 2160"/>
                <a:gd name="T40" fmla="*/ 1228 w 3840"/>
                <a:gd name="T41" fmla="*/ 2077 h 2160"/>
                <a:gd name="T42" fmla="*/ 1424 w 3840"/>
                <a:gd name="T43" fmla="*/ 1802 h 2160"/>
                <a:gd name="T44" fmla="*/ 1211 w 3840"/>
                <a:gd name="T45" fmla="*/ 2088 h 2160"/>
                <a:gd name="T46" fmla="*/ 3646 w 3840"/>
                <a:gd name="T47" fmla="*/ 1568 h 2160"/>
                <a:gd name="T48" fmla="*/ 3572 w 3840"/>
                <a:gd name="T49" fmla="*/ 1424 h 2160"/>
                <a:gd name="T50" fmla="*/ 3525 w 3840"/>
                <a:gd name="T51" fmla="*/ 1319 h 2160"/>
                <a:gd name="T52" fmla="*/ 3460 w 3840"/>
                <a:gd name="T53" fmla="*/ 1176 h 2160"/>
                <a:gd name="T54" fmla="*/ 3263 w 3840"/>
                <a:gd name="T55" fmla="*/ 980 h 2160"/>
                <a:gd name="T56" fmla="*/ 3390 w 3840"/>
                <a:gd name="T57" fmla="*/ 954 h 2160"/>
                <a:gd name="T58" fmla="*/ 2881 w 3840"/>
                <a:gd name="T59" fmla="*/ 641 h 2160"/>
                <a:gd name="T60" fmla="*/ 3082 w 3840"/>
                <a:gd name="T61" fmla="*/ 960 h 2160"/>
                <a:gd name="T62" fmla="*/ 3185 w 3840"/>
                <a:gd name="T63" fmla="*/ 1131 h 2160"/>
                <a:gd name="T64" fmla="*/ 3223 w 3840"/>
                <a:gd name="T65" fmla="*/ 1202 h 2160"/>
                <a:gd name="T66" fmla="*/ 3254 w 3840"/>
                <a:gd name="T67" fmla="*/ 1289 h 2160"/>
                <a:gd name="T68" fmla="*/ 3213 w 3840"/>
                <a:gd name="T69" fmla="*/ 1547 h 2160"/>
                <a:gd name="T70" fmla="*/ 3326 w 3840"/>
                <a:gd name="T71" fmla="*/ 1190 h 2160"/>
                <a:gd name="T72" fmla="*/ 3350 w 3840"/>
                <a:gd name="T73" fmla="*/ 1141 h 2160"/>
                <a:gd name="T74" fmla="*/ 3323 w 3840"/>
                <a:gd name="T75" fmla="*/ 1621 h 2160"/>
                <a:gd name="T76" fmla="*/ 3417 w 3840"/>
                <a:gd name="T77" fmla="*/ 1288 h 2160"/>
                <a:gd name="T78" fmla="*/ 3415 w 3840"/>
                <a:gd name="T79" fmla="*/ 1686 h 2160"/>
                <a:gd name="T80" fmla="*/ 3401 w 3840"/>
                <a:gd name="T81" fmla="*/ 1967 h 2160"/>
                <a:gd name="T82" fmla="*/ 3524 w 3840"/>
                <a:gd name="T83" fmla="*/ 1566 h 2160"/>
                <a:gd name="T84" fmla="*/ 3528 w 3840"/>
                <a:gd name="T85" fmla="*/ 2119 h 2160"/>
                <a:gd name="T86" fmla="*/ 3554 w 3840"/>
                <a:gd name="T87" fmla="*/ 2006 h 2160"/>
                <a:gd name="T88" fmla="*/ 3606 w 3840"/>
                <a:gd name="T89" fmla="*/ 2020 h 2160"/>
                <a:gd name="T90" fmla="*/ 3608 w 3840"/>
                <a:gd name="T91" fmla="*/ 1756 h 2160"/>
                <a:gd name="T92" fmla="*/ 3670 w 3840"/>
                <a:gd name="T93" fmla="*/ 1726 h 2160"/>
                <a:gd name="T94" fmla="*/ 3718 w 3840"/>
                <a:gd name="T95" fmla="*/ 1661 h 2160"/>
                <a:gd name="T96" fmla="*/ 3142 w 3840"/>
                <a:gd name="T97" fmla="*/ 820 h 2160"/>
                <a:gd name="T98" fmla="*/ 3027 w 3840"/>
                <a:gd name="T99" fmla="*/ 945 h 2160"/>
                <a:gd name="T100" fmla="*/ 3069 w 3840"/>
                <a:gd name="T101" fmla="*/ 856 h 2160"/>
                <a:gd name="T102" fmla="*/ 3146 w 3840"/>
                <a:gd name="T103" fmla="*/ 1077 h 2160"/>
                <a:gd name="T104" fmla="*/ 3534 w 3840"/>
                <a:gd name="T105" fmla="*/ 1276 h 2160"/>
                <a:gd name="T106" fmla="*/ 3543 w 3840"/>
                <a:gd name="T107" fmla="*/ 1651 h 2160"/>
                <a:gd name="T108" fmla="*/ 514 w 3840"/>
                <a:gd name="T109" fmla="*/ 143 h 2160"/>
                <a:gd name="T110" fmla="*/ 680 w 3840"/>
                <a:gd name="T111" fmla="*/ 3 h 2160"/>
                <a:gd name="T112" fmla="*/ 986 w 3840"/>
                <a:gd name="T113" fmla="*/ 2040 h 2160"/>
                <a:gd name="T114" fmla="*/ 610 w 3840"/>
                <a:gd name="T115" fmla="*/ 47 h 2160"/>
                <a:gd name="T116" fmla="*/ 915 w 3840"/>
                <a:gd name="T117" fmla="*/ 348 h 2160"/>
                <a:gd name="T118" fmla="*/ 414 w 3840"/>
                <a:gd name="T119" fmla="*/ 125 h 2160"/>
                <a:gd name="T120" fmla="*/ 1119 w 3840"/>
                <a:gd name="T121" fmla="*/ 2066 h 2160"/>
                <a:gd name="T122" fmla="*/ 1282 w 3840"/>
                <a:gd name="T123" fmla="*/ 2121 h 2160"/>
                <a:gd name="T124" fmla="*/ 1350 w 3840"/>
                <a:gd name="T125" fmla="*/ 1957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>
                <a:gd name="T0" fmla="*/ 3115 w 3840"/>
                <a:gd name="T1" fmla="*/ 2086 h 2163"/>
                <a:gd name="T2" fmla="*/ 303 w 3840"/>
                <a:gd name="T3" fmla="*/ 2102 h 2163"/>
                <a:gd name="T4" fmla="*/ 2351 w 3840"/>
                <a:gd name="T5" fmla="*/ 458 h 2163"/>
                <a:gd name="T6" fmla="*/ 2569 w 3840"/>
                <a:gd name="T7" fmla="*/ 281 h 2163"/>
                <a:gd name="T8" fmla="*/ 2484 w 3840"/>
                <a:gd name="T9" fmla="*/ 516 h 2163"/>
                <a:gd name="T10" fmla="*/ 2591 w 3840"/>
                <a:gd name="T11" fmla="*/ 630 h 2163"/>
                <a:gd name="T12" fmla="*/ 2663 w 3840"/>
                <a:gd name="T13" fmla="*/ 281 h 2163"/>
                <a:gd name="T14" fmla="*/ 2811 w 3840"/>
                <a:gd name="T15" fmla="*/ 351 h 2163"/>
                <a:gd name="T16" fmla="*/ 2375 w 3840"/>
                <a:gd name="T17" fmla="*/ 366 h 2163"/>
                <a:gd name="T18" fmla="*/ 1650 w 3840"/>
                <a:gd name="T19" fmla="*/ 918 h 2163"/>
                <a:gd name="T20" fmla="*/ 1979 w 3840"/>
                <a:gd name="T21" fmla="*/ 484 h 2163"/>
                <a:gd name="T22" fmla="*/ 1518 w 3840"/>
                <a:gd name="T23" fmla="*/ 322 h 2163"/>
                <a:gd name="T24" fmla="*/ 1566 w 3840"/>
                <a:gd name="T25" fmla="*/ 391 h 2163"/>
                <a:gd name="T26" fmla="*/ 1521 w 3840"/>
                <a:gd name="T27" fmla="*/ 412 h 2163"/>
                <a:gd name="T28" fmla="*/ 1539 w 3840"/>
                <a:gd name="T29" fmla="*/ 499 h 2163"/>
                <a:gd name="T30" fmla="*/ 1600 w 3840"/>
                <a:gd name="T31" fmla="*/ 619 h 2163"/>
                <a:gd name="T32" fmla="*/ 1286 w 3840"/>
                <a:gd name="T33" fmla="*/ 512 h 2163"/>
                <a:gd name="T34" fmla="*/ 1194 w 3840"/>
                <a:gd name="T35" fmla="*/ 590 h 2163"/>
                <a:gd name="T36" fmla="*/ 1229 w 3840"/>
                <a:gd name="T37" fmla="*/ 699 h 2163"/>
                <a:gd name="T38" fmla="*/ 1076 w 3840"/>
                <a:gd name="T39" fmla="*/ 773 h 2163"/>
                <a:gd name="T40" fmla="*/ 1090 w 3840"/>
                <a:gd name="T41" fmla="*/ 899 h 2163"/>
                <a:gd name="T42" fmla="*/ 1031 w 3840"/>
                <a:gd name="T43" fmla="*/ 1065 h 2163"/>
                <a:gd name="T44" fmla="*/ 1126 w 3840"/>
                <a:gd name="T45" fmla="*/ 1099 h 2163"/>
                <a:gd name="T46" fmla="*/ 1323 w 3840"/>
                <a:gd name="T47" fmla="*/ 1061 h 2163"/>
                <a:gd name="T48" fmla="*/ 1567 w 3840"/>
                <a:gd name="T49" fmla="*/ 703 h 2163"/>
                <a:gd name="T50" fmla="*/ 1526 w 3840"/>
                <a:gd name="T51" fmla="*/ 969 h 2163"/>
                <a:gd name="T52" fmla="*/ 1770 w 3840"/>
                <a:gd name="T53" fmla="*/ 666 h 2163"/>
                <a:gd name="T54" fmla="*/ 1804 w 3840"/>
                <a:gd name="T55" fmla="*/ 421 h 2163"/>
                <a:gd name="T56" fmla="*/ 1818 w 3840"/>
                <a:gd name="T57" fmla="*/ 697 h 2163"/>
                <a:gd name="T58" fmla="*/ 1260 w 3840"/>
                <a:gd name="T59" fmla="*/ 811 h 2163"/>
                <a:gd name="T60" fmla="*/ 2684 w 3840"/>
                <a:gd name="T61" fmla="*/ 26 h 2163"/>
                <a:gd name="T62" fmla="*/ 2362 w 3840"/>
                <a:gd name="T63" fmla="*/ 26 h 2163"/>
                <a:gd name="T64" fmla="*/ 2983 w 3840"/>
                <a:gd name="T65" fmla="*/ 1990 h 2163"/>
                <a:gd name="T66" fmla="*/ 2584 w 3840"/>
                <a:gd name="T67" fmla="*/ 2124 h 2163"/>
                <a:gd name="T68" fmla="*/ 2486 w 3840"/>
                <a:gd name="T69" fmla="*/ 1909 h 2163"/>
                <a:gd name="T70" fmla="*/ 2324 w 3840"/>
                <a:gd name="T71" fmla="*/ 2141 h 2163"/>
                <a:gd name="T72" fmla="*/ 2078 w 3840"/>
                <a:gd name="T73" fmla="*/ 1837 h 2163"/>
                <a:gd name="T74" fmla="*/ 1997 w 3840"/>
                <a:gd name="T75" fmla="*/ 1870 h 2163"/>
                <a:gd name="T76" fmla="*/ 1799 w 3840"/>
                <a:gd name="T77" fmla="*/ 1763 h 2163"/>
                <a:gd name="T78" fmla="*/ 1673 w 3840"/>
                <a:gd name="T79" fmla="*/ 1891 h 2163"/>
                <a:gd name="T80" fmla="*/ 1995 w 3840"/>
                <a:gd name="T81" fmla="*/ 1997 h 2163"/>
                <a:gd name="T82" fmla="*/ 1827 w 3840"/>
                <a:gd name="T83" fmla="*/ 2083 h 2163"/>
                <a:gd name="T84" fmla="*/ 1979 w 3840"/>
                <a:gd name="T85" fmla="*/ 2138 h 2163"/>
                <a:gd name="T86" fmla="*/ 1843 w 3840"/>
                <a:gd name="T87" fmla="*/ 1913 h 2163"/>
                <a:gd name="T88" fmla="*/ 2365 w 3840"/>
                <a:gd name="T89" fmla="*/ 2000 h 2163"/>
                <a:gd name="T90" fmla="*/ 2846 w 3840"/>
                <a:gd name="T91" fmla="*/ 2026 h 2163"/>
                <a:gd name="T92" fmla="*/ 714 w 3840"/>
                <a:gd name="T93" fmla="*/ 2068 h 2163"/>
                <a:gd name="T94" fmla="*/ 716 w 3840"/>
                <a:gd name="T95" fmla="*/ 1974 h 2163"/>
                <a:gd name="T96" fmla="*/ 710 w 3840"/>
                <a:gd name="T97" fmla="*/ 1802 h 2163"/>
                <a:gd name="T98" fmla="*/ 618 w 3840"/>
                <a:gd name="T99" fmla="*/ 1800 h 2163"/>
                <a:gd name="T100" fmla="*/ 460 w 3840"/>
                <a:gd name="T101" fmla="*/ 1918 h 2163"/>
                <a:gd name="T102" fmla="*/ 459 w 3840"/>
                <a:gd name="T103" fmla="*/ 1776 h 2163"/>
                <a:gd name="T104" fmla="*/ 444 w 3840"/>
                <a:gd name="T105" fmla="*/ 1659 h 2163"/>
                <a:gd name="T106" fmla="*/ 400 w 3840"/>
                <a:gd name="T107" fmla="*/ 1551 h 2163"/>
                <a:gd name="T108" fmla="*/ 307 w 3840"/>
                <a:gd name="T109" fmla="*/ 1325 h 2163"/>
                <a:gd name="T110" fmla="*/ 116 w 3840"/>
                <a:gd name="T111" fmla="*/ 1306 h 2163"/>
                <a:gd name="T112" fmla="*/ 283 w 3840"/>
                <a:gd name="T113" fmla="*/ 1664 h 2163"/>
                <a:gd name="T114" fmla="*/ 44 w 3840"/>
                <a:gd name="T115" fmla="*/ 1528 h 2163"/>
                <a:gd name="T116" fmla="*/ 158 w 3840"/>
                <a:gd name="T117" fmla="*/ 1751 h 2163"/>
                <a:gd name="T118" fmla="*/ 0 w 3840"/>
                <a:gd name="T119" fmla="*/ 1778 h 2163"/>
                <a:gd name="T120" fmla="*/ 142 w 3840"/>
                <a:gd name="T121" fmla="*/ 1923 h 2163"/>
                <a:gd name="T122" fmla="*/ 438 w 3840"/>
                <a:gd name="T123" fmla="*/ 2125 h 2163"/>
                <a:gd name="T124" fmla="*/ 566 w 3840"/>
                <a:gd name="T125" fmla="*/ 2151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r">
              <a:defRPr sz="12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>
            <a:spLocks/>
          </p:cNvSpPr>
          <p:nvPr/>
        </p:nvSpPr>
        <p:spPr bwMode="auto">
          <a:xfrm>
            <a:off x="4456113" y="31750"/>
            <a:ext cx="0" cy="1588"/>
          </a:xfrm>
          <a:custGeom>
            <a:avLst/>
            <a:gdLst>
              <a:gd name="T0" fmla="*/ 0 w 2"/>
              <a:gd name="T1" fmla="*/ 0 h 2"/>
              <a:gd name="T2" fmla="*/ 2 w 2"/>
              <a:gd name="T3" fmla="*/ 0 h 2"/>
              <a:gd name="T4" fmla="*/ 0 w 2"/>
              <a:gd name="T5" fmla="*/ 2 h 2"/>
              <a:gd name="T6" fmla="*/ 0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>
              <a:spLocks/>
            </p:cNvSpPr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>
                <a:gd name="T0" fmla="*/ 199 w 3071"/>
                <a:gd name="T1" fmla="*/ 0 h 3731"/>
                <a:gd name="T2" fmla="*/ 3071 w 3071"/>
                <a:gd name="T3" fmla="*/ 0 h 3731"/>
                <a:gd name="T4" fmla="*/ 3071 w 3071"/>
                <a:gd name="T5" fmla="*/ 3731 h 3731"/>
                <a:gd name="T6" fmla="*/ 199 w 3071"/>
                <a:gd name="T7" fmla="*/ 3731 h 3731"/>
                <a:gd name="T8" fmla="*/ 164 w 3071"/>
                <a:gd name="T9" fmla="*/ 3728 h 3731"/>
                <a:gd name="T10" fmla="*/ 130 w 3071"/>
                <a:gd name="T11" fmla="*/ 3719 h 3731"/>
                <a:gd name="T12" fmla="*/ 98 w 3071"/>
                <a:gd name="T13" fmla="*/ 3704 h 3731"/>
                <a:gd name="T14" fmla="*/ 71 w 3071"/>
                <a:gd name="T15" fmla="*/ 3683 h 3731"/>
                <a:gd name="T16" fmla="*/ 46 w 3071"/>
                <a:gd name="T17" fmla="*/ 3660 h 3731"/>
                <a:gd name="T18" fmla="*/ 27 w 3071"/>
                <a:gd name="T19" fmla="*/ 3631 h 3731"/>
                <a:gd name="T20" fmla="*/ 12 w 3071"/>
                <a:gd name="T21" fmla="*/ 3601 h 3731"/>
                <a:gd name="T22" fmla="*/ 3 w 3071"/>
                <a:gd name="T23" fmla="*/ 3567 h 3731"/>
                <a:gd name="T24" fmla="*/ 0 w 3071"/>
                <a:gd name="T25" fmla="*/ 3531 h 3731"/>
                <a:gd name="T26" fmla="*/ 0 w 3071"/>
                <a:gd name="T27" fmla="*/ 199 h 3731"/>
                <a:gd name="T28" fmla="*/ 3 w 3071"/>
                <a:gd name="T29" fmla="*/ 164 h 3731"/>
                <a:gd name="T30" fmla="*/ 12 w 3071"/>
                <a:gd name="T31" fmla="*/ 130 h 3731"/>
                <a:gd name="T32" fmla="*/ 27 w 3071"/>
                <a:gd name="T33" fmla="*/ 98 h 3731"/>
                <a:gd name="T34" fmla="*/ 46 w 3071"/>
                <a:gd name="T35" fmla="*/ 71 h 3731"/>
                <a:gd name="T36" fmla="*/ 71 w 3071"/>
                <a:gd name="T37" fmla="*/ 46 h 3731"/>
                <a:gd name="T38" fmla="*/ 98 w 3071"/>
                <a:gd name="T39" fmla="*/ 27 h 3731"/>
                <a:gd name="T40" fmla="*/ 130 w 3071"/>
                <a:gd name="T41" fmla="*/ 12 h 3731"/>
                <a:gd name="T42" fmla="*/ 164 w 3071"/>
                <a:gd name="T43" fmla="*/ 2 h 3731"/>
                <a:gd name="T44" fmla="*/ 199 w 3071"/>
                <a:gd name="T45" fmla="*/ 0 h 3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211"/>
            <p:cNvSpPr>
              <a:spLocks/>
            </p:cNvSpPr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>
                <a:gd name="T0" fmla="*/ 79 w 2952"/>
                <a:gd name="T1" fmla="*/ 0 h 3492"/>
                <a:gd name="T2" fmla="*/ 2952 w 2952"/>
                <a:gd name="T3" fmla="*/ 0 h 3492"/>
                <a:gd name="T4" fmla="*/ 2952 w 2952"/>
                <a:gd name="T5" fmla="*/ 25 h 3492"/>
                <a:gd name="T6" fmla="*/ 79 w 2952"/>
                <a:gd name="T7" fmla="*/ 25 h 3492"/>
                <a:gd name="T8" fmla="*/ 62 w 2952"/>
                <a:gd name="T9" fmla="*/ 27 h 3492"/>
                <a:gd name="T10" fmla="*/ 48 w 2952"/>
                <a:gd name="T11" fmla="*/ 35 h 3492"/>
                <a:gd name="T12" fmla="*/ 35 w 2952"/>
                <a:gd name="T13" fmla="*/ 47 h 3492"/>
                <a:gd name="T14" fmla="*/ 26 w 2952"/>
                <a:gd name="T15" fmla="*/ 63 h 3492"/>
                <a:gd name="T16" fmla="*/ 24 w 2952"/>
                <a:gd name="T17" fmla="*/ 80 h 3492"/>
                <a:gd name="T18" fmla="*/ 24 w 2952"/>
                <a:gd name="T19" fmla="*/ 3411 h 3492"/>
                <a:gd name="T20" fmla="*/ 26 w 2952"/>
                <a:gd name="T21" fmla="*/ 3429 h 3492"/>
                <a:gd name="T22" fmla="*/ 35 w 2952"/>
                <a:gd name="T23" fmla="*/ 3444 h 3492"/>
                <a:gd name="T24" fmla="*/ 48 w 2952"/>
                <a:gd name="T25" fmla="*/ 3457 h 3492"/>
                <a:gd name="T26" fmla="*/ 62 w 2952"/>
                <a:gd name="T27" fmla="*/ 3466 h 3492"/>
                <a:gd name="T28" fmla="*/ 79 w 2952"/>
                <a:gd name="T29" fmla="*/ 3468 h 3492"/>
                <a:gd name="T30" fmla="*/ 2951 w 2952"/>
                <a:gd name="T31" fmla="*/ 3468 h 3492"/>
                <a:gd name="T32" fmla="*/ 2951 w 2952"/>
                <a:gd name="T33" fmla="*/ 3492 h 3492"/>
                <a:gd name="T34" fmla="*/ 79 w 2952"/>
                <a:gd name="T35" fmla="*/ 3492 h 3492"/>
                <a:gd name="T36" fmla="*/ 59 w 2952"/>
                <a:gd name="T37" fmla="*/ 3489 h 3492"/>
                <a:gd name="T38" fmla="*/ 40 w 2952"/>
                <a:gd name="T39" fmla="*/ 3481 h 3492"/>
                <a:gd name="T40" fmla="*/ 23 w 2952"/>
                <a:gd name="T41" fmla="*/ 3469 h 3492"/>
                <a:gd name="T42" fmla="*/ 11 w 2952"/>
                <a:gd name="T43" fmla="*/ 3452 h 3492"/>
                <a:gd name="T44" fmla="*/ 3 w 2952"/>
                <a:gd name="T45" fmla="*/ 3433 h 3492"/>
                <a:gd name="T46" fmla="*/ 0 w 2952"/>
                <a:gd name="T47" fmla="*/ 3411 h 3492"/>
                <a:gd name="T48" fmla="*/ 0 w 2952"/>
                <a:gd name="T49" fmla="*/ 80 h 3492"/>
                <a:gd name="T50" fmla="*/ 3 w 2952"/>
                <a:gd name="T51" fmla="*/ 60 h 3492"/>
                <a:gd name="T52" fmla="*/ 11 w 2952"/>
                <a:gd name="T53" fmla="*/ 41 h 3492"/>
                <a:gd name="T54" fmla="*/ 23 w 2952"/>
                <a:gd name="T55" fmla="*/ 24 h 3492"/>
                <a:gd name="T56" fmla="*/ 40 w 2952"/>
                <a:gd name="T57" fmla="*/ 11 h 3492"/>
                <a:gd name="T58" fmla="*/ 59 w 2952"/>
                <a:gd name="T59" fmla="*/ 4 h 3492"/>
                <a:gd name="T60" fmla="*/ 79 w 2952"/>
                <a:gd name="T6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r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r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30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5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>
                <a:gd name="T0" fmla="*/ 7 w 697"/>
                <a:gd name="T1" fmla="*/ 881 h 1954"/>
                <a:gd name="T2" fmla="*/ 87 w 697"/>
                <a:gd name="T3" fmla="*/ 1024 h 1954"/>
                <a:gd name="T4" fmla="*/ 77 w 697"/>
                <a:gd name="T5" fmla="*/ 866 h 1954"/>
                <a:gd name="T6" fmla="*/ 80 w 697"/>
                <a:gd name="T7" fmla="*/ 775 h 1954"/>
                <a:gd name="T8" fmla="*/ 85 w 697"/>
                <a:gd name="T9" fmla="*/ 692 h 1954"/>
                <a:gd name="T10" fmla="*/ 62 w 697"/>
                <a:gd name="T11" fmla="*/ 614 h 1954"/>
                <a:gd name="T12" fmla="*/ 82 w 697"/>
                <a:gd name="T13" fmla="*/ 559 h 1954"/>
                <a:gd name="T14" fmla="*/ 213 w 697"/>
                <a:gd name="T15" fmla="*/ 762 h 1954"/>
                <a:gd name="T16" fmla="*/ 215 w 697"/>
                <a:gd name="T17" fmla="*/ 692 h 1954"/>
                <a:gd name="T18" fmla="*/ 261 w 697"/>
                <a:gd name="T19" fmla="*/ 712 h 1954"/>
                <a:gd name="T20" fmla="*/ 223 w 697"/>
                <a:gd name="T21" fmla="*/ 491 h 1954"/>
                <a:gd name="T22" fmla="*/ 276 w 697"/>
                <a:gd name="T23" fmla="*/ 468 h 1954"/>
                <a:gd name="T24" fmla="*/ 316 w 697"/>
                <a:gd name="T25" fmla="*/ 475 h 1954"/>
                <a:gd name="T26" fmla="*/ 346 w 697"/>
                <a:gd name="T27" fmla="*/ 229 h 1954"/>
                <a:gd name="T28" fmla="*/ 376 w 697"/>
                <a:gd name="T29" fmla="*/ 380 h 1954"/>
                <a:gd name="T30" fmla="*/ 457 w 697"/>
                <a:gd name="T31" fmla="*/ 292 h 1954"/>
                <a:gd name="T32" fmla="*/ 499 w 697"/>
                <a:gd name="T33" fmla="*/ 271 h 1954"/>
                <a:gd name="T34" fmla="*/ 587 w 697"/>
                <a:gd name="T35" fmla="*/ 68 h 1954"/>
                <a:gd name="T36" fmla="*/ 560 w 697"/>
                <a:gd name="T37" fmla="*/ 259 h 1954"/>
                <a:gd name="T38" fmla="*/ 510 w 697"/>
                <a:gd name="T39" fmla="*/ 405 h 1954"/>
                <a:gd name="T40" fmla="*/ 467 w 697"/>
                <a:gd name="T41" fmla="*/ 508 h 1954"/>
                <a:gd name="T42" fmla="*/ 409 w 697"/>
                <a:gd name="T43" fmla="*/ 586 h 1954"/>
                <a:gd name="T44" fmla="*/ 638 w 697"/>
                <a:gd name="T45" fmla="*/ 317 h 1954"/>
                <a:gd name="T46" fmla="*/ 389 w 697"/>
                <a:gd name="T47" fmla="*/ 659 h 1954"/>
                <a:gd name="T48" fmla="*/ 500 w 697"/>
                <a:gd name="T49" fmla="*/ 611 h 1954"/>
                <a:gd name="T50" fmla="*/ 472 w 697"/>
                <a:gd name="T51" fmla="*/ 672 h 1954"/>
                <a:gd name="T52" fmla="*/ 316 w 697"/>
                <a:gd name="T53" fmla="*/ 888 h 1954"/>
                <a:gd name="T54" fmla="*/ 462 w 697"/>
                <a:gd name="T55" fmla="*/ 719 h 1954"/>
                <a:gd name="T56" fmla="*/ 434 w 697"/>
                <a:gd name="T57" fmla="*/ 808 h 1954"/>
                <a:gd name="T58" fmla="*/ 480 w 697"/>
                <a:gd name="T59" fmla="*/ 818 h 1954"/>
                <a:gd name="T60" fmla="*/ 316 w 697"/>
                <a:gd name="T61" fmla="*/ 1001 h 1954"/>
                <a:gd name="T62" fmla="*/ 545 w 697"/>
                <a:gd name="T63" fmla="*/ 795 h 1954"/>
                <a:gd name="T64" fmla="*/ 425 w 697"/>
                <a:gd name="T65" fmla="*/ 948 h 1954"/>
                <a:gd name="T66" fmla="*/ 402 w 697"/>
                <a:gd name="T67" fmla="*/ 989 h 1954"/>
                <a:gd name="T68" fmla="*/ 427 w 697"/>
                <a:gd name="T69" fmla="*/ 1001 h 1954"/>
                <a:gd name="T70" fmla="*/ 306 w 697"/>
                <a:gd name="T71" fmla="*/ 1200 h 1954"/>
                <a:gd name="T72" fmla="*/ 440 w 697"/>
                <a:gd name="T73" fmla="*/ 1044 h 1954"/>
                <a:gd name="T74" fmla="*/ 427 w 697"/>
                <a:gd name="T75" fmla="*/ 1094 h 1954"/>
                <a:gd name="T76" fmla="*/ 304 w 697"/>
                <a:gd name="T77" fmla="*/ 1291 h 1954"/>
                <a:gd name="T78" fmla="*/ 472 w 697"/>
                <a:gd name="T79" fmla="*/ 1104 h 1954"/>
                <a:gd name="T80" fmla="*/ 581 w 697"/>
                <a:gd name="T81" fmla="*/ 1029 h 1954"/>
                <a:gd name="T82" fmla="*/ 322 w 697"/>
                <a:gd name="T83" fmla="*/ 1404 h 1954"/>
                <a:gd name="T84" fmla="*/ 299 w 697"/>
                <a:gd name="T85" fmla="*/ 1502 h 1954"/>
                <a:gd name="T86" fmla="*/ 545 w 697"/>
                <a:gd name="T87" fmla="*/ 1190 h 1954"/>
                <a:gd name="T88" fmla="*/ 362 w 697"/>
                <a:gd name="T89" fmla="*/ 1613 h 1954"/>
                <a:gd name="T90" fmla="*/ 495 w 697"/>
                <a:gd name="T91" fmla="*/ 1389 h 1954"/>
                <a:gd name="T92" fmla="*/ 418 w 697"/>
                <a:gd name="T93" fmla="*/ 1950 h 1954"/>
                <a:gd name="T94" fmla="*/ 141 w 697"/>
                <a:gd name="T95" fmla="*/ 1497 h 1954"/>
                <a:gd name="T96" fmla="*/ 105 w 697"/>
                <a:gd name="T97" fmla="*/ 1369 h 1954"/>
                <a:gd name="T98" fmla="*/ 161 w 697"/>
                <a:gd name="T99" fmla="*/ 1379 h 1954"/>
                <a:gd name="T100" fmla="*/ 194 w 697"/>
                <a:gd name="T101" fmla="*/ 1600 h 1954"/>
                <a:gd name="T102" fmla="*/ 485 w 697"/>
                <a:gd name="T103" fmla="*/ 619 h 1954"/>
                <a:gd name="T104" fmla="*/ 263 w 697"/>
                <a:gd name="T105" fmla="*/ 876 h 1954"/>
                <a:gd name="T106" fmla="*/ 196 w 697"/>
                <a:gd name="T107" fmla="*/ 1092 h 1954"/>
                <a:gd name="T108" fmla="*/ 229 w 697"/>
                <a:gd name="T109" fmla="*/ 1371 h 1954"/>
                <a:gd name="T110" fmla="*/ 458 w 697"/>
                <a:gd name="T111" fmla="*/ 1326 h 1954"/>
                <a:gd name="T112" fmla="*/ 176 w 697"/>
                <a:gd name="T113" fmla="*/ 1384 h 1954"/>
                <a:gd name="T114" fmla="*/ 359 w 697"/>
                <a:gd name="T115" fmla="*/ 1462 h 1954"/>
                <a:gd name="T116" fmla="*/ 415 w 697"/>
                <a:gd name="T117" fmla="*/ 1444 h 1954"/>
                <a:gd name="T118" fmla="*/ 480 w 697"/>
                <a:gd name="T119" fmla="*/ 1497 h 1954"/>
                <a:gd name="T120" fmla="*/ 410 w 697"/>
                <a:gd name="T121" fmla="*/ 1696 h 1954"/>
                <a:gd name="T122" fmla="*/ 299 w 697"/>
                <a:gd name="T123" fmla="*/ 160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>
                <a:gd name="T0" fmla="*/ 790 w 869"/>
                <a:gd name="T1" fmla="*/ 130 h 1495"/>
                <a:gd name="T2" fmla="*/ 705 w 869"/>
                <a:gd name="T3" fmla="*/ 169 h 1495"/>
                <a:gd name="T4" fmla="*/ 639 w 869"/>
                <a:gd name="T5" fmla="*/ 231 h 1495"/>
                <a:gd name="T6" fmla="*/ 637 w 869"/>
                <a:gd name="T7" fmla="*/ 130 h 1495"/>
                <a:gd name="T8" fmla="*/ 574 w 869"/>
                <a:gd name="T9" fmla="*/ 182 h 1495"/>
                <a:gd name="T10" fmla="*/ 547 w 869"/>
                <a:gd name="T11" fmla="*/ 413 h 1495"/>
                <a:gd name="T12" fmla="*/ 515 w 869"/>
                <a:gd name="T13" fmla="*/ 335 h 1495"/>
                <a:gd name="T14" fmla="*/ 503 w 869"/>
                <a:gd name="T15" fmla="*/ 448 h 1495"/>
                <a:gd name="T16" fmla="*/ 451 w 869"/>
                <a:gd name="T17" fmla="*/ 308 h 1495"/>
                <a:gd name="T18" fmla="*/ 414 w 869"/>
                <a:gd name="T19" fmla="*/ 222 h 1495"/>
                <a:gd name="T20" fmla="*/ 389 w 869"/>
                <a:gd name="T21" fmla="*/ 228 h 1495"/>
                <a:gd name="T22" fmla="*/ 418 w 869"/>
                <a:gd name="T23" fmla="*/ 612 h 1495"/>
                <a:gd name="T24" fmla="*/ 398 w 869"/>
                <a:gd name="T25" fmla="*/ 592 h 1495"/>
                <a:gd name="T26" fmla="*/ 307 w 869"/>
                <a:gd name="T27" fmla="*/ 255 h 1495"/>
                <a:gd name="T28" fmla="*/ 346 w 869"/>
                <a:gd name="T29" fmla="*/ 556 h 1495"/>
                <a:gd name="T30" fmla="*/ 308 w 869"/>
                <a:gd name="T31" fmla="*/ 549 h 1495"/>
                <a:gd name="T32" fmla="*/ 346 w 869"/>
                <a:gd name="T33" fmla="*/ 728 h 1495"/>
                <a:gd name="T34" fmla="*/ 309 w 869"/>
                <a:gd name="T35" fmla="*/ 676 h 1495"/>
                <a:gd name="T36" fmla="*/ 199 w 869"/>
                <a:gd name="T37" fmla="*/ 493 h 1495"/>
                <a:gd name="T38" fmla="*/ 201 w 869"/>
                <a:gd name="T39" fmla="*/ 597 h 1495"/>
                <a:gd name="T40" fmla="*/ 290 w 869"/>
                <a:gd name="T41" fmla="*/ 871 h 1495"/>
                <a:gd name="T42" fmla="*/ 185 w 869"/>
                <a:gd name="T43" fmla="*/ 736 h 1495"/>
                <a:gd name="T44" fmla="*/ 251 w 869"/>
                <a:gd name="T45" fmla="*/ 912 h 1495"/>
                <a:gd name="T46" fmla="*/ 172 w 869"/>
                <a:gd name="T47" fmla="*/ 836 h 1495"/>
                <a:gd name="T48" fmla="*/ 50 w 869"/>
                <a:gd name="T49" fmla="*/ 678 h 1495"/>
                <a:gd name="T50" fmla="*/ 183 w 869"/>
                <a:gd name="T51" fmla="*/ 971 h 1495"/>
                <a:gd name="T52" fmla="*/ 140 w 869"/>
                <a:gd name="T53" fmla="*/ 945 h 1495"/>
                <a:gd name="T54" fmla="*/ 86 w 869"/>
                <a:gd name="T55" fmla="*/ 972 h 1495"/>
                <a:gd name="T56" fmla="*/ 101 w 869"/>
                <a:gd name="T57" fmla="*/ 1028 h 1495"/>
                <a:gd name="T58" fmla="*/ 28 w 869"/>
                <a:gd name="T59" fmla="*/ 1019 h 1495"/>
                <a:gd name="T60" fmla="*/ 145 w 869"/>
                <a:gd name="T61" fmla="*/ 1217 h 1495"/>
                <a:gd name="T62" fmla="*/ 104 w 869"/>
                <a:gd name="T63" fmla="*/ 1246 h 1495"/>
                <a:gd name="T64" fmla="*/ 30 w 869"/>
                <a:gd name="T65" fmla="*/ 1253 h 1495"/>
                <a:gd name="T66" fmla="*/ 388 w 869"/>
                <a:gd name="T67" fmla="*/ 1373 h 1495"/>
                <a:gd name="T68" fmla="*/ 510 w 869"/>
                <a:gd name="T69" fmla="*/ 1288 h 1495"/>
                <a:gd name="T70" fmla="*/ 499 w 869"/>
                <a:gd name="T71" fmla="*/ 1232 h 1495"/>
                <a:gd name="T72" fmla="*/ 257 w 869"/>
                <a:gd name="T73" fmla="*/ 1291 h 1495"/>
                <a:gd name="T74" fmla="*/ 253 w 869"/>
                <a:gd name="T75" fmla="*/ 1269 h 1495"/>
                <a:gd name="T76" fmla="*/ 523 w 869"/>
                <a:gd name="T77" fmla="*/ 1064 h 1495"/>
                <a:gd name="T78" fmla="*/ 221 w 869"/>
                <a:gd name="T79" fmla="*/ 1221 h 1495"/>
                <a:gd name="T80" fmla="*/ 370 w 869"/>
                <a:gd name="T81" fmla="*/ 1091 h 1495"/>
                <a:gd name="T82" fmla="*/ 491 w 869"/>
                <a:gd name="T83" fmla="*/ 925 h 1495"/>
                <a:gd name="T84" fmla="*/ 306 w 869"/>
                <a:gd name="T85" fmla="*/ 995 h 1495"/>
                <a:gd name="T86" fmla="*/ 392 w 869"/>
                <a:gd name="T87" fmla="*/ 893 h 1495"/>
                <a:gd name="T88" fmla="*/ 468 w 869"/>
                <a:gd name="T89" fmla="*/ 824 h 1495"/>
                <a:gd name="T90" fmla="*/ 325 w 869"/>
                <a:gd name="T91" fmla="*/ 885 h 1495"/>
                <a:gd name="T92" fmla="*/ 518 w 869"/>
                <a:gd name="T93" fmla="*/ 731 h 1495"/>
                <a:gd name="T94" fmla="*/ 500 w 869"/>
                <a:gd name="T95" fmla="*/ 698 h 1495"/>
                <a:gd name="T96" fmla="*/ 730 w 869"/>
                <a:gd name="T97" fmla="*/ 537 h 1495"/>
                <a:gd name="T98" fmla="*/ 469 w 869"/>
                <a:gd name="T99" fmla="*/ 612 h 1495"/>
                <a:gd name="T100" fmla="*/ 578 w 869"/>
                <a:gd name="T101" fmla="*/ 545 h 1495"/>
                <a:gd name="T102" fmla="*/ 521 w 869"/>
                <a:gd name="T103" fmla="*/ 510 h 1495"/>
                <a:gd name="T104" fmla="*/ 696 w 869"/>
                <a:gd name="T105" fmla="*/ 419 h 1495"/>
                <a:gd name="T106" fmla="*/ 663 w 869"/>
                <a:gd name="T107" fmla="*/ 384 h 1495"/>
                <a:gd name="T108" fmla="*/ 621 w 869"/>
                <a:gd name="T109" fmla="*/ 355 h 1495"/>
                <a:gd name="T110" fmla="*/ 723 w 869"/>
                <a:gd name="T111" fmla="*/ 245 h 1495"/>
                <a:gd name="T112" fmla="*/ 220 w 869"/>
                <a:gd name="T113" fmla="*/ 736 h 1495"/>
                <a:gd name="T114" fmla="*/ 45 w 869"/>
                <a:gd name="T115" fmla="*/ 1233 h 1495"/>
                <a:gd name="T116" fmla="*/ 246 w 869"/>
                <a:gd name="T117" fmla="*/ 1341 h 1495"/>
                <a:gd name="T118" fmla="*/ 510 w 869"/>
                <a:gd name="T119" fmla="*/ 941 h 1495"/>
                <a:gd name="T120" fmla="*/ 264 w 869"/>
                <a:gd name="T121" fmla="*/ 1080 h 1495"/>
                <a:gd name="T122" fmla="*/ 537 w 869"/>
                <a:gd name="T123" fmla="*/ 644 h 1495"/>
                <a:gd name="T124" fmla="*/ 671 w 869"/>
                <a:gd name="T125" fmla="*/ 23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79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1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>
              <a:gd name="T0" fmla="*/ 2873 w 3845"/>
              <a:gd name="T1" fmla="*/ 769 h 2161"/>
              <a:gd name="T2" fmla="*/ 2908 w 3845"/>
              <a:gd name="T3" fmla="*/ 265 h 2161"/>
              <a:gd name="T4" fmla="*/ 2697 w 3845"/>
              <a:gd name="T5" fmla="*/ 41 h 2161"/>
              <a:gd name="T6" fmla="*/ 2505 w 3845"/>
              <a:gd name="T7" fmla="*/ 304 h 2161"/>
              <a:gd name="T8" fmla="*/ 2002 w 3845"/>
              <a:gd name="T9" fmla="*/ 68 h 2161"/>
              <a:gd name="T10" fmla="*/ 2199 w 3845"/>
              <a:gd name="T11" fmla="*/ 549 h 2161"/>
              <a:gd name="T12" fmla="*/ 2975 w 3845"/>
              <a:gd name="T13" fmla="*/ 142 h 2161"/>
              <a:gd name="T14" fmla="*/ 2877 w 3845"/>
              <a:gd name="T15" fmla="*/ 407 h 2161"/>
              <a:gd name="T16" fmla="*/ 736 w 3845"/>
              <a:gd name="T17" fmla="*/ 516 h 2161"/>
              <a:gd name="T18" fmla="*/ 564 w 3845"/>
              <a:gd name="T19" fmla="*/ 350 h 2161"/>
              <a:gd name="T20" fmla="*/ 350 w 3845"/>
              <a:gd name="T21" fmla="*/ 133 h 2161"/>
              <a:gd name="T22" fmla="*/ 263 w 3845"/>
              <a:gd name="T23" fmla="*/ 231 h 2161"/>
              <a:gd name="T24" fmla="*/ 184 w 3845"/>
              <a:gd name="T25" fmla="*/ 382 h 2161"/>
              <a:gd name="T26" fmla="*/ 102 w 3845"/>
              <a:gd name="T27" fmla="*/ 740 h 2161"/>
              <a:gd name="T28" fmla="*/ 474 w 3845"/>
              <a:gd name="T29" fmla="*/ 1252 h 2161"/>
              <a:gd name="T30" fmla="*/ 667 w 3845"/>
              <a:gd name="T31" fmla="*/ 952 h 2161"/>
              <a:gd name="T32" fmla="*/ 370 w 3845"/>
              <a:gd name="T33" fmla="*/ 797 h 2161"/>
              <a:gd name="T34" fmla="*/ 3659 w 3845"/>
              <a:gd name="T35" fmla="*/ 158 h 2161"/>
              <a:gd name="T36" fmla="*/ 3359 w 3845"/>
              <a:gd name="T37" fmla="*/ 535 h 2161"/>
              <a:gd name="T38" fmla="*/ 3218 w 3845"/>
              <a:gd name="T39" fmla="*/ 501 h 2161"/>
              <a:gd name="T40" fmla="*/ 3042 w 3845"/>
              <a:gd name="T41" fmla="*/ 1564 h 2161"/>
              <a:gd name="T42" fmla="*/ 3240 w 3845"/>
              <a:gd name="T43" fmla="*/ 1427 h 2161"/>
              <a:gd name="T44" fmla="*/ 3433 w 3845"/>
              <a:gd name="T45" fmla="*/ 1177 h 2161"/>
              <a:gd name="T46" fmla="*/ 3768 w 3845"/>
              <a:gd name="T47" fmla="*/ 830 h 2161"/>
              <a:gd name="T48" fmla="*/ 3018 w 3845"/>
              <a:gd name="T49" fmla="*/ 1695 h 2161"/>
              <a:gd name="T50" fmla="*/ 3265 w 3845"/>
              <a:gd name="T51" fmla="*/ 991 h 2161"/>
              <a:gd name="T52" fmla="*/ 2345 w 3845"/>
              <a:gd name="T53" fmla="*/ 1470 h 2161"/>
              <a:gd name="T54" fmla="*/ 2247 w 3845"/>
              <a:gd name="T55" fmla="*/ 1319 h 2161"/>
              <a:gd name="T56" fmla="*/ 2144 w 3845"/>
              <a:gd name="T57" fmla="*/ 1297 h 2161"/>
              <a:gd name="T58" fmla="*/ 1989 w 3845"/>
              <a:gd name="T59" fmla="*/ 939 h 2161"/>
              <a:gd name="T60" fmla="*/ 1705 w 3845"/>
              <a:gd name="T61" fmla="*/ 577 h 2161"/>
              <a:gd name="T62" fmla="*/ 1657 w 3845"/>
              <a:gd name="T63" fmla="*/ 850 h 2161"/>
              <a:gd name="T64" fmla="*/ 1477 w 3845"/>
              <a:gd name="T65" fmla="*/ 971 h 2161"/>
              <a:gd name="T66" fmla="*/ 1469 w 3845"/>
              <a:gd name="T67" fmla="*/ 1184 h 2161"/>
              <a:gd name="T68" fmla="*/ 1670 w 3845"/>
              <a:gd name="T69" fmla="*/ 1381 h 2161"/>
              <a:gd name="T70" fmla="*/ 2035 w 3845"/>
              <a:gd name="T71" fmla="*/ 1287 h 2161"/>
              <a:gd name="T72" fmla="*/ 2408 w 3845"/>
              <a:gd name="T73" fmla="*/ 1259 h 2161"/>
              <a:gd name="T74" fmla="*/ 1143 w 3845"/>
              <a:gd name="T75" fmla="*/ 681 h 2161"/>
              <a:gd name="T76" fmla="*/ 1144 w 3845"/>
              <a:gd name="T77" fmla="*/ 413 h 2161"/>
              <a:gd name="T78" fmla="*/ 1368 w 3845"/>
              <a:gd name="T79" fmla="*/ 153 h 2161"/>
              <a:gd name="T80" fmla="*/ 1094 w 3845"/>
              <a:gd name="T81" fmla="*/ 132 h 2161"/>
              <a:gd name="T82" fmla="*/ 837 w 3845"/>
              <a:gd name="T83" fmla="*/ 471 h 2161"/>
              <a:gd name="T84" fmla="*/ 1012 w 3845"/>
              <a:gd name="T85" fmla="*/ 930 h 2161"/>
              <a:gd name="T86" fmla="*/ 0 w 3845"/>
              <a:gd name="T87" fmla="*/ 1441 h 2161"/>
              <a:gd name="T88" fmla="*/ 3664 w 3845"/>
              <a:gd name="T89" fmla="*/ 1832 h 2161"/>
              <a:gd name="T90" fmla="*/ 3369 w 3845"/>
              <a:gd name="T91" fmla="*/ 1933 h 2161"/>
              <a:gd name="T92" fmla="*/ 3078 w 3845"/>
              <a:gd name="T93" fmla="*/ 2049 h 2161"/>
              <a:gd name="T94" fmla="*/ 3512 w 3845"/>
              <a:gd name="T95" fmla="*/ 2039 h 2161"/>
              <a:gd name="T96" fmla="*/ 2496 w 3845"/>
              <a:gd name="T97" fmla="*/ 1981 h 2161"/>
              <a:gd name="T98" fmla="*/ 2327 w 3845"/>
              <a:gd name="T99" fmla="*/ 2077 h 2161"/>
              <a:gd name="T100" fmla="*/ 1767 w 3845"/>
              <a:gd name="T101" fmla="*/ 1661 h 2161"/>
              <a:gd name="T102" fmla="*/ 1018 w 3845"/>
              <a:gd name="T103" fmla="*/ 1601 h 2161"/>
              <a:gd name="T104" fmla="*/ 949 w 3845"/>
              <a:gd name="T105" fmla="*/ 1514 h 2161"/>
              <a:gd name="T106" fmla="*/ 480 w 3845"/>
              <a:gd name="T107" fmla="*/ 1711 h 2161"/>
              <a:gd name="T108" fmla="*/ 232 w 3845"/>
              <a:gd name="T109" fmla="*/ 1723 h 2161"/>
              <a:gd name="T110" fmla="*/ 519 w 3845"/>
              <a:gd name="T111" fmla="*/ 1982 h 2161"/>
              <a:gd name="T112" fmla="*/ 426 w 3845"/>
              <a:gd name="T113" fmla="*/ 1849 h 2161"/>
              <a:gd name="T114" fmla="*/ 693 w 3845"/>
              <a:gd name="T115" fmla="*/ 1700 h 2161"/>
              <a:gd name="T116" fmla="*/ 297 w 3845"/>
              <a:gd name="T117" fmla="*/ 1740 h 2161"/>
              <a:gd name="T118" fmla="*/ 1458 w 3845"/>
              <a:gd name="T119" fmla="*/ 1723 h 2161"/>
              <a:gd name="T120" fmla="*/ 135 w 3845"/>
              <a:gd name="T121" fmla="*/ 1484 h 2161"/>
              <a:gd name="T122" fmla="*/ 239 w 3845"/>
              <a:gd name="T123" fmla="*/ 1345 h 2161"/>
              <a:gd name="T124" fmla="*/ 1152 w 3845"/>
              <a:gd name="T125" fmla="*/ 2131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>
              <a:spLocks/>
            </p:cNvSpPr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>
                <a:gd name="T0" fmla="*/ 200 w 4590"/>
                <a:gd name="T1" fmla="*/ 0 h 2730"/>
                <a:gd name="T2" fmla="*/ 4390 w 4590"/>
                <a:gd name="T3" fmla="*/ 0 h 2730"/>
                <a:gd name="T4" fmla="*/ 4430 w 4590"/>
                <a:gd name="T5" fmla="*/ 4 h 2730"/>
                <a:gd name="T6" fmla="*/ 4468 w 4590"/>
                <a:gd name="T7" fmla="*/ 15 h 2730"/>
                <a:gd name="T8" fmla="*/ 4501 w 4590"/>
                <a:gd name="T9" fmla="*/ 33 h 2730"/>
                <a:gd name="T10" fmla="*/ 4532 w 4590"/>
                <a:gd name="T11" fmla="*/ 59 h 2730"/>
                <a:gd name="T12" fmla="*/ 4555 w 4590"/>
                <a:gd name="T13" fmla="*/ 88 h 2730"/>
                <a:gd name="T14" fmla="*/ 4575 w 4590"/>
                <a:gd name="T15" fmla="*/ 123 h 2730"/>
                <a:gd name="T16" fmla="*/ 4586 w 4590"/>
                <a:gd name="T17" fmla="*/ 160 h 2730"/>
                <a:gd name="T18" fmla="*/ 4590 w 4590"/>
                <a:gd name="T19" fmla="*/ 201 h 2730"/>
                <a:gd name="T20" fmla="*/ 4590 w 4590"/>
                <a:gd name="T21" fmla="*/ 2529 h 2730"/>
                <a:gd name="T22" fmla="*/ 4586 w 4590"/>
                <a:gd name="T23" fmla="*/ 2570 h 2730"/>
                <a:gd name="T24" fmla="*/ 4575 w 4590"/>
                <a:gd name="T25" fmla="*/ 2607 h 2730"/>
                <a:gd name="T26" fmla="*/ 4555 w 4590"/>
                <a:gd name="T27" fmla="*/ 2642 h 2730"/>
                <a:gd name="T28" fmla="*/ 4532 w 4590"/>
                <a:gd name="T29" fmla="*/ 2672 h 2730"/>
                <a:gd name="T30" fmla="*/ 4501 w 4590"/>
                <a:gd name="T31" fmla="*/ 2697 h 2730"/>
                <a:gd name="T32" fmla="*/ 4468 w 4590"/>
                <a:gd name="T33" fmla="*/ 2715 h 2730"/>
                <a:gd name="T34" fmla="*/ 4430 w 4590"/>
                <a:gd name="T35" fmla="*/ 2726 h 2730"/>
                <a:gd name="T36" fmla="*/ 4390 w 4590"/>
                <a:gd name="T37" fmla="*/ 2730 h 2730"/>
                <a:gd name="T38" fmla="*/ 200 w 4590"/>
                <a:gd name="T39" fmla="*/ 2730 h 2730"/>
                <a:gd name="T40" fmla="*/ 160 w 4590"/>
                <a:gd name="T41" fmla="*/ 2726 h 2730"/>
                <a:gd name="T42" fmla="*/ 122 w 4590"/>
                <a:gd name="T43" fmla="*/ 2715 h 2730"/>
                <a:gd name="T44" fmla="*/ 89 w 4590"/>
                <a:gd name="T45" fmla="*/ 2697 h 2730"/>
                <a:gd name="T46" fmla="*/ 58 w 4590"/>
                <a:gd name="T47" fmla="*/ 2672 h 2730"/>
                <a:gd name="T48" fmla="*/ 35 w 4590"/>
                <a:gd name="T49" fmla="*/ 2642 h 2730"/>
                <a:gd name="T50" fmla="*/ 15 w 4590"/>
                <a:gd name="T51" fmla="*/ 2607 h 2730"/>
                <a:gd name="T52" fmla="*/ 4 w 4590"/>
                <a:gd name="T53" fmla="*/ 2570 h 2730"/>
                <a:gd name="T54" fmla="*/ 0 w 4590"/>
                <a:gd name="T55" fmla="*/ 2529 h 2730"/>
                <a:gd name="T56" fmla="*/ 0 w 4590"/>
                <a:gd name="T57" fmla="*/ 201 h 2730"/>
                <a:gd name="T58" fmla="*/ 4 w 4590"/>
                <a:gd name="T59" fmla="*/ 160 h 2730"/>
                <a:gd name="T60" fmla="*/ 15 w 4590"/>
                <a:gd name="T61" fmla="*/ 123 h 2730"/>
                <a:gd name="T62" fmla="*/ 35 w 4590"/>
                <a:gd name="T63" fmla="*/ 88 h 2730"/>
                <a:gd name="T64" fmla="*/ 58 w 4590"/>
                <a:gd name="T65" fmla="*/ 59 h 2730"/>
                <a:gd name="T66" fmla="*/ 89 w 4590"/>
                <a:gd name="T67" fmla="*/ 33 h 2730"/>
                <a:gd name="T68" fmla="*/ 122 w 4590"/>
                <a:gd name="T69" fmla="*/ 15 h 2730"/>
                <a:gd name="T70" fmla="*/ 160 w 4590"/>
                <a:gd name="T71" fmla="*/ 4 h 2730"/>
                <a:gd name="T72" fmla="*/ 200 w 4590"/>
                <a:gd name="T73" fmla="*/ 0 h 2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>
                <a:gd name="T0" fmla="*/ 80 w 4350"/>
                <a:gd name="T1" fmla="*/ 28 h 2490"/>
                <a:gd name="T2" fmla="*/ 63 w 4350"/>
                <a:gd name="T3" fmla="*/ 30 h 2490"/>
                <a:gd name="T4" fmla="*/ 50 w 4350"/>
                <a:gd name="T5" fmla="*/ 38 h 2490"/>
                <a:gd name="T6" fmla="*/ 38 w 4350"/>
                <a:gd name="T7" fmla="*/ 49 h 2490"/>
                <a:gd name="T8" fmla="*/ 30 w 4350"/>
                <a:gd name="T9" fmla="*/ 63 h 2490"/>
                <a:gd name="T10" fmla="*/ 28 w 4350"/>
                <a:gd name="T11" fmla="*/ 79 h 2490"/>
                <a:gd name="T12" fmla="*/ 28 w 4350"/>
                <a:gd name="T13" fmla="*/ 2411 h 2490"/>
                <a:gd name="T14" fmla="*/ 30 w 4350"/>
                <a:gd name="T15" fmla="*/ 2427 h 2490"/>
                <a:gd name="T16" fmla="*/ 38 w 4350"/>
                <a:gd name="T17" fmla="*/ 2441 h 2490"/>
                <a:gd name="T18" fmla="*/ 50 w 4350"/>
                <a:gd name="T19" fmla="*/ 2452 h 2490"/>
                <a:gd name="T20" fmla="*/ 63 w 4350"/>
                <a:gd name="T21" fmla="*/ 2460 h 2490"/>
                <a:gd name="T22" fmla="*/ 80 w 4350"/>
                <a:gd name="T23" fmla="*/ 2462 h 2490"/>
                <a:gd name="T24" fmla="*/ 4270 w 4350"/>
                <a:gd name="T25" fmla="*/ 2462 h 2490"/>
                <a:gd name="T26" fmla="*/ 4287 w 4350"/>
                <a:gd name="T27" fmla="*/ 2460 h 2490"/>
                <a:gd name="T28" fmla="*/ 4300 w 4350"/>
                <a:gd name="T29" fmla="*/ 2452 h 2490"/>
                <a:gd name="T30" fmla="*/ 4312 w 4350"/>
                <a:gd name="T31" fmla="*/ 2441 h 2490"/>
                <a:gd name="T32" fmla="*/ 4320 w 4350"/>
                <a:gd name="T33" fmla="*/ 2427 h 2490"/>
                <a:gd name="T34" fmla="*/ 4322 w 4350"/>
                <a:gd name="T35" fmla="*/ 2411 h 2490"/>
                <a:gd name="T36" fmla="*/ 4322 w 4350"/>
                <a:gd name="T37" fmla="*/ 79 h 2490"/>
                <a:gd name="T38" fmla="*/ 4320 w 4350"/>
                <a:gd name="T39" fmla="*/ 63 h 2490"/>
                <a:gd name="T40" fmla="*/ 4312 w 4350"/>
                <a:gd name="T41" fmla="*/ 49 h 2490"/>
                <a:gd name="T42" fmla="*/ 4300 w 4350"/>
                <a:gd name="T43" fmla="*/ 38 h 2490"/>
                <a:gd name="T44" fmla="*/ 4287 w 4350"/>
                <a:gd name="T45" fmla="*/ 30 h 2490"/>
                <a:gd name="T46" fmla="*/ 4270 w 4350"/>
                <a:gd name="T47" fmla="*/ 28 h 2490"/>
                <a:gd name="T48" fmla="*/ 80 w 4350"/>
                <a:gd name="T49" fmla="*/ 28 h 2490"/>
                <a:gd name="T50" fmla="*/ 80 w 4350"/>
                <a:gd name="T51" fmla="*/ 0 h 2490"/>
                <a:gd name="T52" fmla="*/ 4270 w 4350"/>
                <a:gd name="T53" fmla="*/ 0 h 2490"/>
                <a:gd name="T54" fmla="*/ 4295 w 4350"/>
                <a:gd name="T55" fmla="*/ 4 h 2490"/>
                <a:gd name="T56" fmla="*/ 4317 w 4350"/>
                <a:gd name="T57" fmla="*/ 16 h 2490"/>
                <a:gd name="T58" fmla="*/ 4334 w 4350"/>
                <a:gd name="T59" fmla="*/ 33 h 2490"/>
                <a:gd name="T60" fmla="*/ 4346 w 4350"/>
                <a:gd name="T61" fmla="*/ 54 h 2490"/>
                <a:gd name="T62" fmla="*/ 4350 w 4350"/>
                <a:gd name="T63" fmla="*/ 79 h 2490"/>
                <a:gd name="T64" fmla="*/ 4350 w 4350"/>
                <a:gd name="T65" fmla="*/ 2411 h 2490"/>
                <a:gd name="T66" fmla="*/ 4346 w 4350"/>
                <a:gd name="T67" fmla="*/ 2436 h 2490"/>
                <a:gd name="T68" fmla="*/ 4334 w 4350"/>
                <a:gd name="T69" fmla="*/ 2457 h 2490"/>
                <a:gd name="T70" fmla="*/ 4317 w 4350"/>
                <a:gd name="T71" fmla="*/ 2474 h 2490"/>
                <a:gd name="T72" fmla="*/ 4295 w 4350"/>
                <a:gd name="T73" fmla="*/ 2486 h 2490"/>
                <a:gd name="T74" fmla="*/ 4270 w 4350"/>
                <a:gd name="T75" fmla="*/ 2490 h 2490"/>
                <a:gd name="T76" fmla="*/ 80 w 4350"/>
                <a:gd name="T77" fmla="*/ 2490 h 2490"/>
                <a:gd name="T78" fmla="*/ 55 w 4350"/>
                <a:gd name="T79" fmla="*/ 2486 h 2490"/>
                <a:gd name="T80" fmla="*/ 33 w 4350"/>
                <a:gd name="T81" fmla="*/ 2474 h 2490"/>
                <a:gd name="T82" fmla="*/ 16 w 4350"/>
                <a:gd name="T83" fmla="*/ 2457 h 2490"/>
                <a:gd name="T84" fmla="*/ 4 w 4350"/>
                <a:gd name="T85" fmla="*/ 2436 h 2490"/>
                <a:gd name="T86" fmla="*/ 0 w 4350"/>
                <a:gd name="T87" fmla="*/ 2411 h 2490"/>
                <a:gd name="T88" fmla="*/ 0 w 4350"/>
                <a:gd name="T89" fmla="*/ 79 h 2490"/>
                <a:gd name="T90" fmla="*/ 4 w 4350"/>
                <a:gd name="T91" fmla="*/ 54 h 2490"/>
                <a:gd name="T92" fmla="*/ 16 w 4350"/>
                <a:gd name="T93" fmla="*/ 33 h 2490"/>
                <a:gd name="T94" fmla="*/ 33 w 4350"/>
                <a:gd name="T95" fmla="*/ 16 h 2490"/>
                <a:gd name="T96" fmla="*/ 55 w 4350"/>
                <a:gd name="T97" fmla="*/ 4 h 2490"/>
                <a:gd name="T98" fmla="*/ 80 w 4350"/>
                <a:gd name="T99" fmla="*/ 0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58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96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0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8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>
                <a:gd name="T0" fmla="*/ 7 w 697"/>
                <a:gd name="T1" fmla="*/ 881 h 1954"/>
                <a:gd name="T2" fmla="*/ 87 w 697"/>
                <a:gd name="T3" fmla="*/ 1024 h 1954"/>
                <a:gd name="T4" fmla="*/ 77 w 697"/>
                <a:gd name="T5" fmla="*/ 866 h 1954"/>
                <a:gd name="T6" fmla="*/ 80 w 697"/>
                <a:gd name="T7" fmla="*/ 775 h 1954"/>
                <a:gd name="T8" fmla="*/ 85 w 697"/>
                <a:gd name="T9" fmla="*/ 692 h 1954"/>
                <a:gd name="T10" fmla="*/ 62 w 697"/>
                <a:gd name="T11" fmla="*/ 614 h 1954"/>
                <a:gd name="T12" fmla="*/ 82 w 697"/>
                <a:gd name="T13" fmla="*/ 559 h 1954"/>
                <a:gd name="T14" fmla="*/ 213 w 697"/>
                <a:gd name="T15" fmla="*/ 762 h 1954"/>
                <a:gd name="T16" fmla="*/ 215 w 697"/>
                <a:gd name="T17" fmla="*/ 692 h 1954"/>
                <a:gd name="T18" fmla="*/ 261 w 697"/>
                <a:gd name="T19" fmla="*/ 712 h 1954"/>
                <a:gd name="T20" fmla="*/ 223 w 697"/>
                <a:gd name="T21" fmla="*/ 491 h 1954"/>
                <a:gd name="T22" fmla="*/ 276 w 697"/>
                <a:gd name="T23" fmla="*/ 468 h 1954"/>
                <a:gd name="T24" fmla="*/ 316 w 697"/>
                <a:gd name="T25" fmla="*/ 475 h 1954"/>
                <a:gd name="T26" fmla="*/ 346 w 697"/>
                <a:gd name="T27" fmla="*/ 229 h 1954"/>
                <a:gd name="T28" fmla="*/ 376 w 697"/>
                <a:gd name="T29" fmla="*/ 380 h 1954"/>
                <a:gd name="T30" fmla="*/ 457 w 697"/>
                <a:gd name="T31" fmla="*/ 292 h 1954"/>
                <a:gd name="T32" fmla="*/ 499 w 697"/>
                <a:gd name="T33" fmla="*/ 271 h 1954"/>
                <a:gd name="T34" fmla="*/ 587 w 697"/>
                <a:gd name="T35" fmla="*/ 68 h 1954"/>
                <a:gd name="T36" fmla="*/ 560 w 697"/>
                <a:gd name="T37" fmla="*/ 259 h 1954"/>
                <a:gd name="T38" fmla="*/ 510 w 697"/>
                <a:gd name="T39" fmla="*/ 405 h 1954"/>
                <a:gd name="T40" fmla="*/ 467 w 697"/>
                <a:gd name="T41" fmla="*/ 508 h 1954"/>
                <a:gd name="T42" fmla="*/ 409 w 697"/>
                <a:gd name="T43" fmla="*/ 586 h 1954"/>
                <a:gd name="T44" fmla="*/ 638 w 697"/>
                <a:gd name="T45" fmla="*/ 317 h 1954"/>
                <a:gd name="T46" fmla="*/ 389 w 697"/>
                <a:gd name="T47" fmla="*/ 659 h 1954"/>
                <a:gd name="T48" fmla="*/ 500 w 697"/>
                <a:gd name="T49" fmla="*/ 611 h 1954"/>
                <a:gd name="T50" fmla="*/ 472 w 697"/>
                <a:gd name="T51" fmla="*/ 672 h 1954"/>
                <a:gd name="T52" fmla="*/ 316 w 697"/>
                <a:gd name="T53" fmla="*/ 888 h 1954"/>
                <a:gd name="T54" fmla="*/ 462 w 697"/>
                <a:gd name="T55" fmla="*/ 719 h 1954"/>
                <a:gd name="T56" fmla="*/ 434 w 697"/>
                <a:gd name="T57" fmla="*/ 808 h 1954"/>
                <a:gd name="T58" fmla="*/ 480 w 697"/>
                <a:gd name="T59" fmla="*/ 818 h 1954"/>
                <a:gd name="T60" fmla="*/ 316 w 697"/>
                <a:gd name="T61" fmla="*/ 1001 h 1954"/>
                <a:gd name="T62" fmla="*/ 545 w 697"/>
                <a:gd name="T63" fmla="*/ 795 h 1954"/>
                <a:gd name="T64" fmla="*/ 425 w 697"/>
                <a:gd name="T65" fmla="*/ 948 h 1954"/>
                <a:gd name="T66" fmla="*/ 402 w 697"/>
                <a:gd name="T67" fmla="*/ 989 h 1954"/>
                <a:gd name="T68" fmla="*/ 427 w 697"/>
                <a:gd name="T69" fmla="*/ 1001 h 1954"/>
                <a:gd name="T70" fmla="*/ 306 w 697"/>
                <a:gd name="T71" fmla="*/ 1200 h 1954"/>
                <a:gd name="T72" fmla="*/ 440 w 697"/>
                <a:gd name="T73" fmla="*/ 1044 h 1954"/>
                <a:gd name="T74" fmla="*/ 427 w 697"/>
                <a:gd name="T75" fmla="*/ 1094 h 1954"/>
                <a:gd name="T76" fmla="*/ 304 w 697"/>
                <a:gd name="T77" fmla="*/ 1291 h 1954"/>
                <a:gd name="T78" fmla="*/ 472 w 697"/>
                <a:gd name="T79" fmla="*/ 1104 h 1954"/>
                <a:gd name="T80" fmla="*/ 581 w 697"/>
                <a:gd name="T81" fmla="*/ 1029 h 1954"/>
                <a:gd name="T82" fmla="*/ 322 w 697"/>
                <a:gd name="T83" fmla="*/ 1404 h 1954"/>
                <a:gd name="T84" fmla="*/ 299 w 697"/>
                <a:gd name="T85" fmla="*/ 1502 h 1954"/>
                <a:gd name="T86" fmla="*/ 545 w 697"/>
                <a:gd name="T87" fmla="*/ 1190 h 1954"/>
                <a:gd name="T88" fmla="*/ 362 w 697"/>
                <a:gd name="T89" fmla="*/ 1613 h 1954"/>
                <a:gd name="T90" fmla="*/ 495 w 697"/>
                <a:gd name="T91" fmla="*/ 1389 h 1954"/>
                <a:gd name="T92" fmla="*/ 418 w 697"/>
                <a:gd name="T93" fmla="*/ 1950 h 1954"/>
                <a:gd name="T94" fmla="*/ 141 w 697"/>
                <a:gd name="T95" fmla="*/ 1497 h 1954"/>
                <a:gd name="T96" fmla="*/ 105 w 697"/>
                <a:gd name="T97" fmla="*/ 1369 h 1954"/>
                <a:gd name="T98" fmla="*/ 161 w 697"/>
                <a:gd name="T99" fmla="*/ 1379 h 1954"/>
                <a:gd name="T100" fmla="*/ 194 w 697"/>
                <a:gd name="T101" fmla="*/ 1600 h 1954"/>
                <a:gd name="T102" fmla="*/ 485 w 697"/>
                <a:gd name="T103" fmla="*/ 619 h 1954"/>
                <a:gd name="T104" fmla="*/ 263 w 697"/>
                <a:gd name="T105" fmla="*/ 876 h 1954"/>
                <a:gd name="T106" fmla="*/ 196 w 697"/>
                <a:gd name="T107" fmla="*/ 1092 h 1954"/>
                <a:gd name="T108" fmla="*/ 229 w 697"/>
                <a:gd name="T109" fmla="*/ 1371 h 1954"/>
                <a:gd name="T110" fmla="*/ 458 w 697"/>
                <a:gd name="T111" fmla="*/ 1326 h 1954"/>
                <a:gd name="T112" fmla="*/ 176 w 697"/>
                <a:gd name="T113" fmla="*/ 1384 h 1954"/>
                <a:gd name="T114" fmla="*/ 359 w 697"/>
                <a:gd name="T115" fmla="*/ 1462 h 1954"/>
                <a:gd name="T116" fmla="*/ 415 w 697"/>
                <a:gd name="T117" fmla="*/ 1444 h 1954"/>
                <a:gd name="T118" fmla="*/ 480 w 697"/>
                <a:gd name="T119" fmla="*/ 1497 h 1954"/>
                <a:gd name="T120" fmla="*/ 410 w 697"/>
                <a:gd name="T121" fmla="*/ 1696 h 1954"/>
                <a:gd name="T122" fmla="*/ 299 w 697"/>
                <a:gd name="T123" fmla="*/ 160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>
                <a:gd name="T0" fmla="*/ 790 w 869"/>
                <a:gd name="T1" fmla="*/ 130 h 1495"/>
                <a:gd name="T2" fmla="*/ 705 w 869"/>
                <a:gd name="T3" fmla="*/ 169 h 1495"/>
                <a:gd name="T4" fmla="*/ 639 w 869"/>
                <a:gd name="T5" fmla="*/ 231 h 1495"/>
                <a:gd name="T6" fmla="*/ 637 w 869"/>
                <a:gd name="T7" fmla="*/ 130 h 1495"/>
                <a:gd name="T8" fmla="*/ 574 w 869"/>
                <a:gd name="T9" fmla="*/ 182 h 1495"/>
                <a:gd name="T10" fmla="*/ 547 w 869"/>
                <a:gd name="T11" fmla="*/ 413 h 1495"/>
                <a:gd name="T12" fmla="*/ 515 w 869"/>
                <a:gd name="T13" fmla="*/ 335 h 1495"/>
                <a:gd name="T14" fmla="*/ 503 w 869"/>
                <a:gd name="T15" fmla="*/ 448 h 1495"/>
                <a:gd name="T16" fmla="*/ 451 w 869"/>
                <a:gd name="T17" fmla="*/ 308 h 1495"/>
                <a:gd name="T18" fmla="*/ 414 w 869"/>
                <a:gd name="T19" fmla="*/ 222 h 1495"/>
                <a:gd name="T20" fmla="*/ 389 w 869"/>
                <a:gd name="T21" fmla="*/ 228 h 1495"/>
                <a:gd name="T22" fmla="*/ 418 w 869"/>
                <a:gd name="T23" fmla="*/ 612 h 1495"/>
                <a:gd name="T24" fmla="*/ 398 w 869"/>
                <a:gd name="T25" fmla="*/ 592 h 1495"/>
                <a:gd name="T26" fmla="*/ 307 w 869"/>
                <a:gd name="T27" fmla="*/ 255 h 1495"/>
                <a:gd name="T28" fmla="*/ 346 w 869"/>
                <a:gd name="T29" fmla="*/ 556 h 1495"/>
                <a:gd name="T30" fmla="*/ 308 w 869"/>
                <a:gd name="T31" fmla="*/ 549 h 1495"/>
                <a:gd name="T32" fmla="*/ 346 w 869"/>
                <a:gd name="T33" fmla="*/ 728 h 1495"/>
                <a:gd name="T34" fmla="*/ 309 w 869"/>
                <a:gd name="T35" fmla="*/ 676 h 1495"/>
                <a:gd name="T36" fmla="*/ 199 w 869"/>
                <a:gd name="T37" fmla="*/ 493 h 1495"/>
                <a:gd name="T38" fmla="*/ 201 w 869"/>
                <a:gd name="T39" fmla="*/ 597 h 1495"/>
                <a:gd name="T40" fmla="*/ 290 w 869"/>
                <a:gd name="T41" fmla="*/ 871 h 1495"/>
                <a:gd name="T42" fmla="*/ 185 w 869"/>
                <a:gd name="T43" fmla="*/ 736 h 1495"/>
                <a:gd name="T44" fmla="*/ 251 w 869"/>
                <a:gd name="T45" fmla="*/ 912 h 1495"/>
                <a:gd name="T46" fmla="*/ 172 w 869"/>
                <a:gd name="T47" fmla="*/ 836 h 1495"/>
                <a:gd name="T48" fmla="*/ 50 w 869"/>
                <a:gd name="T49" fmla="*/ 678 h 1495"/>
                <a:gd name="T50" fmla="*/ 183 w 869"/>
                <a:gd name="T51" fmla="*/ 971 h 1495"/>
                <a:gd name="T52" fmla="*/ 140 w 869"/>
                <a:gd name="T53" fmla="*/ 945 h 1495"/>
                <a:gd name="T54" fmla="*/ 86 w 869"/>
                <a:gd name="T55" fmla="*/ 972 h 1495"/>
                <a:gd name="T56" fmla="*/ 101 w 869"/>
                <a:gd name="T57" fmla="*/ 1028 h 1495"/>
                <a:gd name="T58" fmla="*/ 28 w 869"/>
                <a:gd name="T59" fmla="*/ 1019 h 1495"/>
                <a:gd name="T60" fmla="*/ 145 w 869"/>
                <a:gd name="T61" fmla="*/ 1217 h 1495"/>
                <a:gd name="T62" fmla="*/ 104 w 869"/>
                <a:gd name="T63" fmla="*/ 1246 h 1495"/>
                <a:gd name="T64" fmla="*/ 30 w 869"/>
                <a:gd name="T65" fmla="*/ 1253 h 1495"/>
                <a:gd name="T66" fmla="*/ 388 w 869"/>
                <a:gd name="T67" fmla="*/ 1373 h 1495"/>
                <a:gd name="T68" fmla="*/ 510 w 869"/>
                <a:gd name="T69" fmla="*/ 1288 h 1495"/>
                <a:gd name="T70" fmla="*/ 499 w 869"/>
                <a:gd name="T71" fmla="*/ 1232 h 1495"/>
                <a:gd name="T72" fmla="*/ 257 w 869"/>
                <a:gd name="T73" fmla="*/ 1291 h 1495"/>
                <a:gd name="T74" fmla="*/ 253 w 869"/>
                <a:gd name="T75" fmla="*/ 1269 h 1495"/>
                <a:gd name="T76" fmla="*/ 523 w 869"/>
                <a:gd name="T77" fmla="*/ 1064 h 1495"/>
                <a:gd name="T78" fmla="*/ 221 w 869"/>
                <a:gd name="T79" fmla="*/ 1221 h 1495"/>
                <a:gd name="T80" fmla="*/ 370 w 869"/>
                <a:gd name="T81" fmla="*/ 1091 h 1495"/>
                <a:gd name="T82" fmla="*/ 491 w 869"/>
                <a:gd name="T83" fmla="*/ 925 h 1495"/>
                <a:gd name="T84" fmla="*/ 306 w 869"/>
                <a:gd name="T85" fmla="*/ 995 h 1495"/>
                <a:gd name="T86" fmla="*/ 392 w 869"/>
                <a:gd name="T87" fmla="*/ 893 h 1495"/>
                <a:gd name="T88" fmla="*/ 468 w 869"/>
                <a:gd name="T89" fmla="*/ 824 h 1495"/>
                <a:gd name="T90" fmla="*/ 325 w 869"/>
                <a:gd name="T91" fmla="*/ 885 h 1495"/>
                <a:gd name="T92" fmla="*/ 518 w 869"/>
                <a:gd name="T93" fmla="*/ 731 h 1495"/>
                <a:gd name="T94" fmla="*/ 500 w 869"/>
                <a:gd name="T95" fmla="*/ 698 h 1495"/>
                <a:gd name="T96" fmla="*/ 730 w 869"/>
                <a:gd name="T97" fmla="*/ 537 h 1495"/>
                <a:gd name="T98" fmla="*/ 469 w 869"/>
                <a:gd name="T99" fmla="*/ 612 h 1495"/>
                <a:gd name="T100" fmla="*/ 578 w 869"/>
                <a:gd name="T101" fmla="*/ 545 h 1495"/>
                <a:gd name="T102" fmla="*/ 521 w 869"/>
                <a:gd name="T103" fmla="*/ 510 h 1495"/>
                <a:gd name="T104" fmla="*/ 696 w 869"/>
                <a:gd name="T105" fmla="*/ 419 h 1495"/>
                <a:gd name="T106" fmla="*/ 663 w 869"/>
                <a:gd name="T107" fmla="*/ 384 h 1495"/>
                <a:gd name="T108" fmla="*/ 621 w 869"/>
                <a:gd name="T109" fmla="*/ 355 h 1495"/>
                <a:gd name="T110" fmla="*/ 723 w 869"/>
                <a:gd name="T111" fmla="*/ 245 h 1495"/>
                <a:gd name="T112" fmla="*/ 220 w 869"/>
                <a:gd name="T113" fmla="*/ 736 h 1495"/>
                <a:gd name="T114" fmla="*/ 45 w 869"/>
                <a:gd name="T115" fmla="*/ 1233 h 1495"/>
                <a:gd name="T116" fmla="*/ 246 w 869"/>
                <a:gd name="T117" fmla="*/ 1341 h 1495"/>
                <a:gd name="T118" fmla="*/ 510 w 869"/>
                <a:gd name="T119" fmla="*/ 941 h 1495"/>
                <a:gd name="T120" fmla="*/ 264 w 869"/>
                <a:gd name="T121" fmla="*/ 1080 h 1495"/>
                <a:gd name="T122" fmla="*/ 537 w 869"/>
                <a:gd name="T123" fmla="*/ 644 h 1495"/>
                <a:gd name="T124" fmla="*/ 671 w 869"/>
                <a:gd name="T125" fmla="*/ 23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08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>
              <a:gd name="T0" fmla="*/ 790 w 869"/>
              <a:gd name="T1" fmla="*/ 130 h 1495"/>
              <a:gd name="T2" fmla="*/ 705 w 869"/>
              <a:gd name="T3" fmla="*/ 169 h 1495"/>
              <a:gd name="T4" fmla="*/ 639 w 869"/>
              <a:gd name="T5" fmla="*/ 231 h 1495"/>
              <a:gd name="T6" fmla="*/ 637 w 869"/>
              <a:gd name="T7" fmla="*/ 130 h 1495"/>
              <a:gd name="T8" fmla="*/ 574 w 869"/>
              <a:gd name="T9" fmla="*/ 182 h 1495"/>
              <a:gd name="T10" fmla="*/ 547 w 869"/>
              <a:gd name="T11" fmla="*/ 413 h 1495"/>
              <a:gd name="T12" fmla="*/ 515 w 869"/>
              <a:gd name="T13" fmla="*/ 335 h 1495"/>
              <a:gd name="T14" fmla="*/ 503 w 869"/>
              <a:gd name="T15" fmla="*/ 448 h 1495"/>
              <a:gd name="T16" fmla="*/ 451 w 869"/>
              <a:gd name="T17" fmla="*/ 308 h 1495"/>
              <a:gd name="T18" fmla="*/ 414 w 869"/>
              <a:gd name="T19" fmla="*/ 222 h 1495"/>
              <a:gd name="T20" fmla="*/ 389 w 869"/>
              <a:gd name="T21" fmla="*/ 228 h 1495"/>
              <a:gd name="T22" fmla="*/ 418 w 869"/>
              <a:gd name="T23" fmla="*/ 612 h 1495"/>
              <a:gd name="T24" fmla="*/ 398 w 869"/>
              <a:gd name="T25" fmla="*/ 592 h 1495"/>
              <a:gd name="T26" fmla="*/ 307 w 869"/>
              <a:gd name="T27" fmla="*/ 255 h 1495"/>
              <a:gd name="T28" fmla="*/ 346 w 869"/>
              <a:gd name="T29" fmla="*/ 556 h 1495"/>
              <a:gd name="T30" fmla="*/ 308 w 869"/>
              <a:gd name="T31" fmla="*/ 549 h 1495"/>
              <a:gd name="T32" fmla="*/ 346 w 869"/>
              <a:gd name="T33" fmla="*/ 728 h 1495"/>
              <a:gd name="T34" fmla="*/ 309 w 869"/>
              <a:gd name="T35" fmla="*/ 676 h 1495"/>
              <a:gd name="T36" fmla="*/ 199 w 869"/>
              <a:gd name="T37" fmla="*/ 493 h 1495"/>
              <a:gd name="T38" fmla="*/ 201 w 869"/>
              <a:gd name="T39" fmla="*/ 597 h 1495"/>
              <a:gd name="T40" fmla="*/ 290 w 869"/>
              <a:gd name="T41" fmla="*/ 871 h 1495"/>
              <a:gd name="T42" fmla="*/ 185 w 869"/>
              <a:gd name="T43" fmla="*/ 736 h 1495"/>
              <a:gd name="T44" fmla="*/ 251 w 869"/>
              <a:gd name="T45" fmla="*/ 912 h 1495"/>
              <a:gd name="T46" fmla="*/ 172 w 869"/>
              <a:gd name="T47" fmla="*/ 836 h 1495"/>
              <a:gd name="T48" fmla="*/ 50 w 869"/>
              <a:gd name="T49" fmla="*/ 678 h 1495"/>
              <a:gd name="T50" fmla="*/ 183 w 869"/>
              <a:gd name="T51" fmla="*/ 971 h 1495"/>
              <a:gd name="T52" fmla="*/ 140 w 869"/>
              <a:gd name="T53" fmla="*/ 945 h 1495"/>
              <a:gd name="T54" fmla="*/ 86 w 869"/>
              <a:gd name="T55" fmla="*/ 972 h 1495"/>
              <a:gd name="T56" fmla="*/ 101 w 869"/>
              <a:gd name="T57" fmla="*/ 1028 h 1495"/>
              <a:gd name="T58" fmla="*/ 28 w 869"/>
              <a:gd name="T59" fmla="*/ 1019 h 1495"/>
              <a:gd name="T60" fmla="*/ 145 w 869"/>
              <a:gd name="T61" fmla="*/ 1217 h 1495"/>
              <a:gd name="T62" fmla="*/ 104 w 869"/>
              <a:gd name="T63" fmla="*/ 1246 h 1495"/>
              <a:gd name="T64" fmla="*/ 30 w 869"/>
              <a:gd name="T65" fmla="*/ 1253 h 1495"/>
              <a:gd name="T66" fmla="*/ 388 w 869"/>
              <a:gd name="T67" fmla="*/ 1373 h 1495"/>
              <a:gd name="T68" fmla="*/ 510 w 869"/>
              <a:gd name="T69" fmla="*/ 1288 h 1495"/>
              <a:gd name="T70" fmla="*/ 499 w 869"/>
              <a:gd name="T71" fmla="*/ 1232 h 1495"/>
              <a:gd name="T72" fmla="*/ 257 w 869"/>
              <a:gd name="T73" fmla="*/ 1291 h 1495"/>
              <a:gd name="T74" fmla="*/ 253 w 869"/>
              <a:gd name="T75" fmla="*/ 1269 h 1495"/>
              <a:gd name="T76" fmla="*/ 523 w 869"/>
              <a:gd name="T77" fmla="*/ 1064 h 1495"/>
              <a:gd name="T78" fmla="*/ 221 w 869"/>
              <a:gd name="T79" fmla="*/ 1221 h 1495"/>
              <a:gd name="T80" fmla="*/ 370 w 869"/>
              <a:gd name="T81" fmla="*/ 1091 h 1495"/>
              <a:gd name="T82" fmla="*/ 491 w 869"/>
              <a:gd name="T83" fmla="*/ 925 h 1495"/>
              <a:gd name="T84" fmla="*/ 306 w 869"/>
              <a:gd name="T85" fmla="*/ 995 h 1495"/>
              <a:gd name="T86" fmla="*/ 392 w 869"/>
              <a:gd name="T87" fmla="*/ 893 h 1495"/>
              <a:gd name="T88" fmla="*/ 468 w 869"/>
              <a:gd name="T89" fmla="*/ 824 h 1495"/>
              <a:gd name="T90" fmla="*/ 325 w 869"/>
              <a:gd name="T91" fmla="*/ 885 h 1495"/>
              <a:gd name="T92" fmla="*/ 518 w 869"/>
              <a:gd name="T93" fmla="*/ 731 h 1495"/>
              <a:gd name="T94" fmla="*/ 500 w 869"/>
              <a:gd name="T95" fmla="*/ 698 h 1495"/>
              <a:gd name="T96" fmla="*/ 730 w 869"/>
              <a:gd name="T97" fmla="*/ 537 h 1495"/>
              <a:gd name="T98" fmla="*/ 469 w 869"/>
              <a:gd name="T99" fmla="*/ 612 h 1495"/>
              <a:gd name="T100" fmla="*/ 578 w 869"/>
              <a:gd name="T101" fmla="*/ 545 h 1495"/>
              <a:gd name="T102" fmla="*/ 521 w 869"/>
              <a:gd name="T103" fmla="*/ 510 h 1495"/>
              <a:gd name="T104" fmla="*/ 696 w 869"/>
              <a:gd name="T105" fmla="*/ 419 h 1495"/>
              <a:gd name="T106" fmla="*/ 663 w 869"/>
              <a:gd name="T107" fmla="*/ 384 h 1495"/>
              <a:gd name="T108" fmla="*/ 621 w 869"/>
              <a:gd name="T109" fmla="*/ 355 h 1495"/>
              <a:gd name="T110" fmla="*/ 723 w 869"/>
              <a:gd name="T111" fmla="*/ 245 h 1495"/>
              <a:gd name="T112" fmla="*/ 220 w 869"/>
              <a:gd name="T113" fmla="*/ 736 h 1495"/>
              <a:gd name="T114" fmla="*/ 45 w 869"/>
              <a:gd name="T115" fmla="*/ 1233 h 1495"/>
              <a:gd name="T116" fmla="*/ 246 w 869"/>
              <a:gd name="T117" fmla="*/ 1341 h 1495"/>
              <a:gd name="T118" fmla="*/ 510 w 869"/>
              <a:gd name="T119" fmla="*/ 941 h 1495"/>
              <a:gd name="T120" fmla="*/ 264 w 869"/>
              <a:gd name="T121" fmla="*/ 1080 h 1495"/>
              <a:gd name="T122" fmla="*/ 537 w 869"/>
              <a:gd name="T123" fmla="*/ 644 h 1495"/>
              <a:gd name="T124" fmla="*/ 671 w 869"/>
              <a:gd name="T125" fmla="*/ 238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r">
              <a:defRPr/>
            </a:lvl1pPr>
          </a:lstStyle>
          <a:p>
            <a:fld id="{BB02557A-7053-4340-A874-8AB926A8EDA1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r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532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>
              <a:gd name="T0" fmla="*/ 790 w 869"/>
              <a:gd name="T1" fmla="*/ 130 h 1495"/>
              <a:gd name="T2" fmla="*/ 705 w 869"/>
              <a:gd name="T3" fmla="*/ 169 h 1495"/>
              <a:gd name="T4" fmla="*/ 639 w 869"/>
              <a:gd name="T5" fmla="*/ 231 h 1495"/>
              <a:gd name="T6" fmla="*/ 637 w 869"/>
              <a:gd name="T7" fmla="*/ 130 h 1495"/>
              <a:gd name="T8" fmla="*/ 574 w 869"/>
              <a:gd name="T9" fmla="*/ 182 h 1495"/>
              <a:gd name="T10" fmla="*/ 547 w 869"/>
              <a:gd name="T11" fmla="*/ 413 h 1495"/>
              <a:gd name="T12" fmla="*/ 515 w 869"/>
              <a:gd name="T13" fmla="*/ 335 h 1495"/>
              <a:gd name="T14" fmla="*/ 503 w 869"/>
              <a:gd name="T15" fmla="*/ 448 h 1495"/>
              <a:gd name="T16" fmla="*/ 451 w 869"/>
              <a:gd name="T17" fmla="*/ 308 h 1495"/>
              <a:gd name="T18" fmla="*/ 414 w 869"/>
              <a:gd name="T19" fmla="*/ 222 h 1495"/>
              <a:gd name="T20" fmla="*/ 389 w 869"/>
              <a:gd name="T21" fmla="*/ 228 h 1495"/>
              <a:gd name="T22" fmla="*/ 418 w 869"/>
              <a:gd name="T23" fmla="*/ 612 h 1495"/>
              <a:gd name="T24" fmla="*/ 398 w 869"/>
              <a:gd name="T25" fmla="*/ 592 h 1495"/>
              <a:gd name="T26" fmla="*/ 307 w 869"/>
              <a:gd name="T27" fmla="*/ 255 h 1495"/>
              <a:gd name="T28" fmla="*/ 346 w 869"/>
              <a:gd name="T29" fmla="*/ 556 h 1495"/>
              <a:gd name="T30" fmla="*/ 308 w 869"/>
              <a:gd name="T31" fmla="*/ 549 h 1495"/>
              <a:gd name="T32" fmla="*/ 346 w 869"/>
              <a:gd name="T33" fmla="*/ 728 h 1495"/>
              <a:gd name="T34" fmla="*/ 309 w 869"/>
              <a:gd name="T35" fmla="*/ 676 h 1495"/>
              <a:gd name="T36" fmla="*/ 199 w 869"/>
              <a:gd name="T37" fmla="*/ 493 h 1495"/>
              <a:gd name="T38" fmla="*/ 201 w 869"/>
              <a:gd name="T39" fmla="*/ 597 h 1495"/>
              <a:gd name="T40" fmla="*/ 290 w 869"/>
              <a:gd name="T41" fmla="*/ 871 h 1495"/>
              <a:gd name="T42" fmla="*/ 185 w 869"/>
              <a:gd name="T43" fmla="*/ 736 h 1495"/>
              <a:gd name="T44" fmla="*/ 251 w 869"/>
              <a:gd name="T45" fmla="*/ 912 h 1495"/>
              <a:gd name="T46" fmla="*/ 172 w 869"/>
              <a:gd name="T47" fmla="*/ 836 h 1495"/>
              <a:gd name="T48" fmla="*/ 50 w 869"/>
              <a:gd name="T49" fmla="*/ 678 h 1495"/>
              <a:gd name="T50" fmla="*/ 183 w 869"/>
              <a:gd name="T51" fmla="*/ 971 h 1495"/>
              <a:gd name="T52" fmla="*/ 140 w 869"/>
              <a:gd name="T53" fmla="*/ 945 h 1495"/>
              <a:gd name="T54" fmla="*/ 86 w 869"/>
              <a:gd name="T55" fmla="*/ 972 h 1495"/>
              <a:gd name="T56" fmla="*/ 101 w 869"/>
              <a:gd name="T57" fmla="*/ 1028 h 1495"/>
              <a:gd name="T58" fmla="*/ 28 w 869"/>
              <a:gd name="T59" fmla="*/ 1019 h 1495"/>
              <a:gd name="T60" fmla="*/ 145 w 869"/>
              <a:gd name="T61" fmla="*/ 1217 h 1495"/>
              <a:gd name="T62" fmla="*/ 104 w 869"/>
              <a:gd name="T63" fmla="*/ 1246 h 1495"/>
              <a:gd name="T64" fmla="*/ 30 w 869"/>
              <a:gd name="T65" fmla="*/ 1253 h 1495"/>
              <a:gd name="T66" fmla="*/ 388 w 869"/>
              <a:gd name="T67" fmla="*/ 1373 h 1495"/>
              <a:gd name="T68" fmla="*/ 510 w 869"/>
              <a:gd name="T69" fmla="*/ 1288 h 1495"/>
              <a:gd name="T70" fmla="*/ 499 w 869"/>
              <a:gd name="T71" fmla="*/ 1232 h 1495"/>
              <a:gd name="T72" fmla="*/ 257 w 869"/>
              <a:gd name="T73" fmla="*/ 1291 h 1495"/>
              <a:gd name="T74" fmla="*/ 253 w 869"/>
              <a:gd name="T75" fmla="*/ 1269 h 1495"/>
              <a:gd name="T76" fmla="*/ 523 w 869"/>
              <a:gd name="T77" fmla="*/ 1064 h 1495"/>
              <a:gd name="T78" fmla="*/ 221 w 869"/>
              <a:gd name="T79" fmla="*/ 1221 h 1495"/>
              <a:gd name="T80" fmla="*/ 370 w 869"/>
              <a:gd name="T81" fmla="*/ 1091 h 1495"/>
              <a:gd name="T82" fmla="*/ 491 w 869"/>
              <a:gd name="T83" fmla="*/ 925 h 1495"/>
              <a:gd name="T84" fmla="*/ 306 w 869"/>
              <a:gd name="T85" fmla="*/ 995 h 1495"/>
              <a:gd name="T86" fmla="*/ 392 w 869"/>
              <a:gd name="T87" fmla="*/ 893 h 1495"/>
              <a:gd name="T88" fmla="*/ 468 w 869"/>
              <a:gd name="T89" fmla="*/ 824 h 1495"/>
              <a:gd name="T90" fmla="*/ 325 w 869"/>
              <a:gd name="T91" fmla="*/ 885 h 1495"/>
              <a:gd name="T92" fmla="*/ 518 w 869"/>
              <a:gd name="T93" fmla="*/ 731 h 1495"/>
              <a:gd name="T94" fmla="*/ 500 w 869"/>
              <a:gd name="T95" fmla="*/ 698 h 1495"/>
              <a:gd name="T96" fmla="*/ 730 w 869"/>
              <a:gd name="T97" fmla="*/ 537 h 1495"/>
              <a:gd name="T98" fmla="*/ 469 w 869"/>
              <a:gd name="T99" fmla="*/ 612 h 1495"/>
              <a:gd name="T100" fmla="*/ 578 w 869"/>
              <a:gd name="T101" fmla="*/ 545 h 1495"/>
              <a:gd name="T102" fmla="*/ 521 w 869"/>
              <a:gd name="T103" fmla="*/ 510 h 1495"/>
              <a:gd name="T104" fmla="*/ 696 w 869"/>
              <a:gd name="T105" fmla="*/ 419 h 1495"/>
              <a:gd name="T106" fmla="*/ 663 w 869"/>
              <a:gd name="T107" fmla="*/ 384 h 1495"/>
              <a:gd name="T108" fmla="*/ 621 w 869"/>
              <a:gd name="T109" fmla="*/ 355 h 1495"/>
              <a:gd name="T110" fmla="*/ 723 w 869"/>
              <a:gd name="T111" fmla="*/ 245 h 1495"/>
              <a:gd name="T112" fmla="*/ 220 w 869"/>
              <a:gd name="T113" fmla="*/ 736 h 1495"/>
              <a:gd name="T114" fmla="*/ 45 w 869"/>
              <a:gd name="T115" fmla="*/ 1233 h 1495"/>
              <a:gd name="T116" fmla="*/ 246 w 869"/>
              <a:gd name="T117" fmla="*/ 1341 h 1495"/>
              <a:gd name="T118" fmla="*/ 510 w 869"/>
              <a:gd name="T119" fmla="*/ 941 h 1495"/>
              <a:gd name="T120" fmla="*/ 264 w 869"/>
              <a:gd name="T121" fmla="*/ 1080 h 1495"/>
              <a:gd name="T122" fmla="*/ 537 w 869"/>
              <a:gd name="T123" fmla="*/ 644 h 1495"/>
              <a:gd name="T124" fmla="*/ 671 w 869"/>
              <a:gd name="T125" fmla="*/ 238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r">
              <a:defRPr/>
            </a:lvl1pPr>
          </a:lstStyle>
          <a:p>
            <a:fld id="{BB02557A-7053-4340-A874-8AB926A8EDA1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r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9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>
                <a:gd name="T0" fmla="*/ 7 w 697"/>
                <a:gd name="T1" fmla="*/ 881 h 1954"/>
                <a:gd name="T2" fmla="*/ 87 w 697"/>
                <a:gd name="T3" fmla="*/ 1024 h 1954"/>
                <a:gd name="T4" fmla="*/ 77 w 697"/>
                <a:gd name="T5" fmla="*/ 866 h 1954"/>
                <a:gd name="T6" fmla="*/ 80 w 697"/>
                <a:gd name="T7" fmla="*/ 775 h 1954"/>
                <a:gd name="T8" fmla="*/ 85 w 697"/>
                <a:gd name="T9" fmla="*/ 692 h 1954"/>
                <a:gd name="T10" fmla="*/ 62 w 697"/>
                <a:gd name="T11" fmla="*/ 614 h 1954"/>
                <a:gd name="T12" fmla="*/ 82 w 697"/>
                <a:gd name="T13" fmla="*/ 559 h 1954"/>
                <a:gd name="T14" fmla="*/ 213 w 697"/>
                <a:gd name="T15" fmla="*/ 762 h 1954"/>
                <a:gd name="T16" fmla="*/ 215 w 697"/>
                <a:gd name="T17" fmla="*/ 692 h 1954"/>
                <a:gd name="T18" fmla="*/ 261 w 697"/>
                <a:gd name="T19" fmla="*/ 712 h 1954"/>
                <a:gd name="T20" fmla="*/ 223 w 697"/>
                <a:gd name="T21" fmla="*/ 491 h 1954"/>
                <a:gd name="T22" fmla="*/ 276 w 697"/>
                <a:gd name="T23" fmla="*/ 468 h 1954"/>
                <a:gd name="T24" fmla="*/ 316 w 697"/>
                <a:gd name="T25" fmla="*/ 475 h 1954"/>
                <a:gd name="T26" fmla="*/ 346 w 697"/>
                <a:gd name="T27" fmla="*/ 229 h 1954"/>
                <a:gd name="T28" fmla="*/ 376 w 697"/>
                <a:gd name="T29" fmla="*/ 380 h 1954"/>
                <a:gd name="T30" fmla="*/ 457 w 697"/>
                <a:gd name="T31" fmla="*/ 292 h 1954"/>
                <a:gd name="T32" fmla="*/ 499 w 697"/>
                <a:gd name="T33" fmla="*/ 271 h 1954"/>
                <a:gd name="T34" fmla="*/ 587 w 697"/>
                <a:gd name="T35" fmla="*/ 68 h 1954"/>
                <a:gd name="T36" fmla="*/ 560 w 697"/>
                <a:gd name="T37" fmla="*/ 259 h 1954"/>
                <a:gd name="T38" fmla="*/ 510 w 697"/>
                <a:gd name="T39" fmla="*/ 405 h 1954"/>
                <a:gd name="T40" fmla="*/ 467 w 697"/>
                <a:gd name="T41" fmla="*/ 508 h 1954"/>
                <a:gd name="T42" fmla="*/ 409 w 697"/>
                <a:gd name="T43" fmla="*/ 586 h 1954"/>
                <a:gd name="T44" fmla="*/ 638 w 697"/>
                <a:gd name="T45" fmla="*/ 317 h 1954"/>
                <a:gd name="T46" fmla="*/ 389 w 697"/>
                <a:gd name="T47" fmla="*/ 659 h 1954"/>
                <a:gd name="T48" fmla="*/ 500 w 697"/>
                <a:gd name="T49" fmla="*/ 611 h 1954"/>
                <a:gd name="T50" fmla="*/ 472 w 697"/>
                <a:gd name="T51" fmla="*/ 672 h 1954"/>
                <a:gd name="T52" fmla="*/ 316 w 697"/>
                <a:gd name="T53" fmla="*/ 888 h 1954"/>
                <a:gd name="T54" fmla="*/ 462 w 697"/>
                <a:gd name="T55" fmla="*/ 719 h 1954"/>
                <a:gd name="T56" fmla="*/ 434 w 697"/>
                <a:gd name="T57" fmla="*/ 808 h 1954"/>
                <a:gd name="T58" fmla="*/ 480 w 697"/>
                <a:gd name="T59" fmla="*/ 818 h 1954"/>
                <a:gd name="T60" fmla="*/ 316 w 697"/>
                <a:gd name="T61" fmla="*/ 1001 h 1954"/>
                <a:gd name="T62" fmla="*/ 545 w 697"/>
                <a:gd name="T63" fmla="*/ 795 h 1954"/>
                <a:gd name="T64" fmla="*/ 425 w 697"/>
                <a:gd name="T65" fmla="*/ 948 h 1954"/>
                <a:gd name="T66" fmla="*/ 402 w 697"/>
                <a:gd name="T67" fmla="*/ 989 h 1954"/>
                <a:gd name="T68" fmla="*/ 427 w 697"/>
                <a:gd name="T69" fmla="*/ 1001 h 1954"/>
                <a:gd name="T70" fmla="*/ 306 w 697"/>
                <a:gd name="T71" fmla="*/ 1200 h 1954"/>
                <a:gd name="T72" fmla="*/ 440 w 697"/>
                <a:gd name="T73" fmla="*/ 1044 h 1954"/>
                <a:gd name="T74" fmla="*/ 427 w 697"/>
                <a:gd name="T75" fmla="*/ 1094 h 1954"/>
                <a:gd name="T76" fmla="*/ 304 w 697"/>
                <a:gd name="T77" fmla="*/ 1291 h 1954"/>
                <a:gd name="T78" fmla="*/ 472 w 697"/>
                <a:gd name="T79" fmla="*/ 1104 h 1954"/>
                <a:gd name="T80" fmla="*/ 581 w 697"/>
                <a:gd name="T81" fmla="*/ 1029 h 1954"/>
                <a:gd name="T82" fmla="*/ 322 w 697"/>
                <a:gd name="T83" fmla="*/ 1404 h 1954"/>
                <a:gd name="T84" fmla="*/ 299 w 697"/>
                <a:gd name="T85" fmla="*/ 1502 h 1954"/>
                <a:gd name="T86" fmla="*/ 545 w 697"/>
                <a:gd name="T87" fmla="*/ 1190 h 1954"/>
                <a:gd name="T88" fmla="*/ 362 w 697"/>
                <a:gd name="T89" fmla="*/ 1613 h 1954"/>
                <a:gd name="T90" fmla="*/ 495 w 697"/>
                <a:gd name="T91" fmla="*/ 1389 h 1954"/>
                <a:gd name="T92" fmla="*/ 418 w 697"/>
                <a:gd name="T93" fmla="*/ 1950 h 1954"/>
                <a:gd name="T94" fmla="*/ 141 w 697"/>
                <a:gd name="T95" fmla="*/ 1497 h 1954"/>
                <a:gd name="T96" fmla="*/ 105 w 697"/>
                <a:gd name="T97" fmla="*/ 1369 h 1954"/>
                <a:gd name="T98" fmla="*/ 161 w 697"/>
                <a:gd name="T99" fmla="*/ 1379 h 1954"/>
                <a:gd name="T100" fmla="*/ 194 w 697"/>
                <a:gd name="T101" fmla="*/ 1600 h 1954"/>
                <a:gd name="T102" fmla="*/ 485 w 697"/>
                <a:gd name="T103" fmla="*/ 619 h 1954"/>
                <a:gd name="T104" fmla="*/ 263 w 697"/>
                <a:gd name="T105" fmla="*/ 876 h 1954"/>
                <a:gd name="T106" fmla="*/ 196 w 697"/>
                <a:gd name="T107" fmla="*/ 1092 h 1954"/>
                <a:gd name="T108" fmla="*/ 229 w 697"/>
                <a:gd name="T109" fmla="*/ 1371 h 1954"/>
                <a:gd name="T110" fmla="*/ 458 w 697"/>
                <a:gd name="T111" fmla="*/ 1326 h 1954"/>
                <a:gd name="T112" fmla="*/ 176 w 697"/>
                <a:gd name="T113" fmla="*/ 1384 h 1954"/>
                <a:gd name="T114" fmla="*/ 359 w 697"/>
                <a:gd name="T115" fmla="*/ 1462 h 1954"/>
                <a:gd name="T116" fmla="*/ 415 w 697"/>
                <a:gd name="T117" fmla="*/ 1444 h 1954"/>
                <a:gd name="T118" fmla="*/ 480 w 697"/>
                <a:gd name="T119" fmla="*/ 1497 h 1954"/>
                <a:gd name="T120" fmla="*/ 410 w 697"/>
                <a:gd name="T121" fmla="*/ 1696 h 1954"/>
                <a:gd name="T122" fmla="*/ 299 w 697"/>
                <a:gd name="T123" fmla="*/ 160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>
                <a:gd name="T0" fmla="*/ 790 w 869"/>
                <a:gd name="T1" fmla="*/ 130 h 1495"/>
                <a:gd name="T2" fmla="*/ 705 w 869"/>
                <a:gd name="T3" fmla="*/ 169 h 1495"/>
                <a:gd name="T4" fmla="*/ 639 w 869"/>
                <a:gd name="T5" fmla="*/ 231 h 1495"/>
                <a:gd name="T6" fmla="*/ 637 w 869"/>
                <a:gd name="T7" fmla="*/ 130 h 1495"/>
                <a:gd name="T8" fmla="*/ 574 w 869"/>
                <a:gd name="T9" fmla="*/ 182 h 1495"/>
                <a:gd name="T10" fmla="*/ 547 w 869"/>
                <a:gd name="T11" fmla="*/ 413 h 1495"/>
                <a:gd name="T12" fmla="*/ 515 w 869"/>
                <a:gd name="T13" fmla="*/ 335 h 1495"/>
                <a:gd name="T14" fmla="*/ 503 w 869"/>
                <a:gd name="T15" fmla="*/ 448 h 1495"/>
                <a:gd name="T16" fmla="*/ 451 w 869"/>
                <a:gd name="T17" fmla="*/ 308 h 1495"/>
                <a:gd name="T18" fmla="*/ 414 w 869"/>
                <a:gd name="T19" fmla="*/ 222 h 1495"/>
                <a:gd name="T20" fmla="*/ 389 w 869"/>
                <a:gd name="T21" fmla="*/ 228 h 1495"/>
                <a:gd name="T22" fmla="*/ 418 w 869"/>
                <a:gd name="T23" fmla="*/ 612 h 1495"/>
                <a:gd name="T24" fmla="*/ 398 w 869"/>
                <a:gd name="T25" fmla="*/ 592 h 1495"/>
                <a:gd name="T26" fmla="*/ 307 w 869"/>
                <a:gd name="T27" fmla="*/ 255 h 1495"/>
                <a:gd name="T28" fmla="*/ 346 w 869"/>
                <a:gd name="T29" fmla="*/ 556 h 1495"/>
                <a:gd name="T30" fmla="*/ 308 w 869"/>
                <a:gd name="T31" fmla="*/ 549 h 1495"/>
                <a:gd name="T32" fmla="*/ 346 w 869"/>
                <a:gd name="T33" fmla="*/ 728 h 1495"/>
                <a:gd name="T34" fmla="*/ 309 w 869"/>
                <a:gd name="T35" fmla="*/ 676 h 1495"/>
                <a:gd name="T36" fmla="*/ 199 w 869"/>
                <a:gd name="T37" fmla="*/ 493 h 1495"/>
                <a:gd name="T38" fmla="*/ 201 w 869"/>
                <a:gd name="T39" fmla="*/ 597 h 1495"/>
                <a:gd name="T40" fmla="*/ 290 w 869"/>
                <a:gd name="T41" fmla="*/ 871 h 1495"/>
                <a:gd name="T42" fmla="*/ 185 w 869"/>
                <a:gd name="T43" fmla="*/ 736 h 1495"/>
                <a:gd name="T44" fmla="*/ 251 w 869"/>
                <a:gd name="T45" fmla="*/ 912 h 1495"/>
                <a:gd name="T46" fmla="*/ 172 w 869"/>
                <a:gd name="T47" fmla="*/ 836 h 1495"/>
                <a:gd name="T48" fmla="*/ 50 w 869"/>
                <a:gd name="T49" fmla="*/ 678 h 1495"/>
                <a:gd name="T50" fmla="*/ 183 w 869"/>
                <a:gd name="T51" fmla="*/ 971 h 1495"/>
                <a:gd name="T52" fmla="*/ 140 w 869"/>
                <a:gd name="T53" fmla="*/ 945 h 1495"/>
                <a:gd name="T54" fmla="*/ 86 w 869"/>
                <a:gd name="T55" fmla="*/ 972 h 1495"/>
                <a:gd name="T56" fmla="*/ 101 w 869"/>
                <a:gd name="T57" fmla="*/ 1028 h 1495"/>
                <a:gd name="T58" fmla="*/ 28 w 869"/>
                <a:gd name="T59" fmla="*/ 1019 h 1495"/>
                <a:gd name="T60" fmla="*/ 145 w 869"/>
                <a:gd name="T61" fmla="*/ 1217 h 1495"/>
                <a:gd name="T62" fmla="*/ 104 w 869"/>
                <a:gd name="T63" fmla="*/ 1246 h 1495"/>
                <a:gd name="T64" fmla="*/ 30 w 869"/>
                <a:gd name="T65" fmla="*/ 1253 h 1495"/>
                <a:gd name="T66" fmla="*/ 388 w 869"/>
                <a:gd name="T67" fmla="*/ 1373 h 1495"/>
                <a:gd name="T68" fmla="*/ 510 w 869"/>
                <a:gd name="T69" fmla="*/ 1288 h 1495"/>
                <a:gd name="T70" fmla="*/ 499 w 869"/>
                <a:gd name="T71" fmla="*/ 1232 h 1495"/>
                <a:gd name="T72" fmla="*/ 257 w 869"/>
                <a:gd name="T73" fmla="*/ 1291 h 1495"/>
                <a:gd name="T74" fmla="*/ 253 w 869"/>
                <a:gd name="T75" fmla="*/ 1269 h 1495"/>
                <a:gd name="T76" fmla="*/ 523 w 869"/>
                <a:gd name="T77" fmla="*/ 1064 h 1495"/>
                <a:gd name="T78" fmla="*/ 221 w 869"/>
                <a:gd name="T79" fmla="*/ 1221 h 1495"/>
                <a:gd name="T80" fmla="*/ 370 w 869"/>
                <a:gd name="T81" fmla="*/ 1091 h 1495"/>
                <a:gd name="T82" fmla="*/ 491 w 869"/>
                <a:gd name="T83" fmla="*/ 925 h 1495"/>
                <a:gd name="T84" fmla="*/ 306 w 869"/>
                <a:gd name="T85" fmla="*/ 995 h 1495"/>
                <a:gd name="T86" fmla="*/ 392 w 869"/>
                <a:gd name="T87" fmla="*/ 893 h 1495"/>
                <a:gd name="T88" fmla="*/ 468 w 869"/>
                <a:gd name="T89" fmla="*/ 824 h 1495"/>
                <a:gd name="T90" fmla="*/ 325 w 869"/>
                <a:gd name="T91" fmla="*/ 885 h 1495"/>
                <a:gd name="T92" fmla="*/ 518 w 869"/>
                <a:gd name="T93" fmla="*/ 731 h 1495"/>
                <a:gd name="T94" fmla="*/ 500 w 869"/>
                <a:gd name="T95" fmla="*/ 698 h 1495"/>
                <a:gd name="T96" fmla="*/ 730 w 869"/>
                <a:gd name="T97" fmla="*/ 537 h 1495"/>
                <a:gd name="T98" fmla="*/ 469 w 869"/>
                <a:gd name="T99" fmla="*/ 612 h 1495"/>
                <a:gd name="T100" fmla="*/ 578 w 869"/>
                <a:gd name="T101" fmla="*/ 545 h 1495"/>
                <a:gd name="T102" fmla="*/ 521 w 869"/>
                <a:gd name="T103" fmla="*/ 510 h 1495"/>
                <a:gd name="T104" fmla="*/ 696 w 869"/>
                <a:gd name="T105" fmla="*/ 419 h 1495"/>
                <a:gd name="T106" fmla="*/ 663 w 869"/>
                <a:gd name="T107" fmla="*/ 384 h 1495"/>
                <a:gd name="T108" fmla="*/ 621 w 869"/>
                <a:gd name="T109" fmla="*/ 355 h 1495"/>
                <a:gd name="T110" fmla="*/ 723 w 869"/>
                <a:gd name="T111" fmla="*/ 245 h 1495"/>
                <a:gd name="T112" fmla="*/ 220 w 869"/>
                <a:gd name="T113" fmla="*/ 736 h 1495"/>
                <a:gd name="T114" fmla="*/ 45 w 869"/>
                <a:gd name="T115" fmla="*/ 1233 h 1495"/>
                <a:gd name="T116" fmla="*/ 246 w 869"/>
                <a:gd name="T117" fmla="*/ 1341 h 1495"/>
                <a:gd name="T118" fmla="*/ 510 w 869"/>
                <a:gd name="T119" fmla="*/ 941 h 1495"/>
                <a:gd name="T120" fmla="*/ 264 w 869"/>
                <a:gd name="T121" fmla="*/ 1080 h 1495"/>
                <a:gd name="T122" fmla="*/ 537 w 869"/>
                <a:gd name="T123" fmla="*/ 644 h 1495"/>
                <a:gd name="T124" fmla="*/ 671 w 869"/>
                <a:gd name="T125" fmla="*/ 23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smtClean="0"/>
              <a:pPr/>
              <a:t>10/21/2022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85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A61C61C-7826-4C71-954C-BD43E8513B0F}"/>
              </a:ext>
            </a:extLst>
          </p:cNvPr>
          <p:cNvSpPr txBox="1"/>
          <p:nvPr/>
        </p:nvSpPr>
        <p:spPr>
          <a:xfrm>
            <a:off x="-1224616" y="456466"/>
            <a:ext cx="1269981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6600" dirty="0"/>
              <a:t>الطابع الجمالي وابراز فكرة التمرين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0E52966-DA92-4B95-8D53-C37DDA646881}"/>
              </a:ext>
            </a:extLst>
          </p:cNvPr>
          <p:cNvSpPr txBox="1"/>
          <p:nvPr/>
        </p:nvSpPr>
        <p:spPr>
          <a:xfrm>
            <a:off x="1748619" y="2159585"/>
            <a:ext cx="9749903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KW" sz="4000" dirty="0"/>
              <a:t>- دهان الوجه الأول</a:t>
            </a:r>
          </a:p>
          <a:p>
            <a:pPr algn="r"/>
            <a:r>
              <a:rPr lang="ar-KW" sz="4000" dirty="0"/>
              <a:t>- تطبيقات لطرق الإخراج </a:t>
            </a:r>
          </a:p>
          <a:p>
            <a:pPr algn="r"/>
            <a:r>
              <a:rPr lang="ar-KW" sz="4000" dirty="0"/>
              <a:t>تنفيذ ما يتناسب مع فكرة التمرين</a:t>
            </a:r>
          </a:p>
          <a:p>
            <a:pPr algn="r"/>
            <a:r>
              <a:rPr lang="ar-KW" sz="4000" dirty="0"/>
              <a:t>- العدد والأدوات وقواعد الأمن والسلامة المصاحب لها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583D315D-E9CE-475D-AC44-5E2ABBC29084}"/>
              </a:ext>
            </a:extLst>
          </p:cNvPr>
          <p:cNvCxnSpPr>
            <a:cxnSpLocks/>
          </p:cNvCxnSpPr>
          <p:nvPr/>
        </p:nvCxnSpPr>
        <p:spPr>
          <a:xfrm>
            <a:off x="2829067" y="1762836"/>
            <a:ext cx="7179291" cy="1"/>
          </a:xfrm>
          <a:prstGeom prst="straightConnector1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131051A-6EE7-474E-8472-C89B09E1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9441657" cy="652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5ACBCE0-D65B-4B40-AB2E-51A062607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2743200" cy="472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323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12732" y="848615"/>
            <a:ext cx="11616310" cy="1440038"/>
          </a:xfrm>
        </p:spPr>
        <p:txBody>
          <a:bodyPr>
            <a:normAutofit/>
          </a:bodyPr>
          <a:lstStyle/>
          <a:p>
            <a:r>
              <a:rPr lang="ar-SA" sz="4000" b="1" dirty="0"/>
              <a:t>الديكو باج،،،،، التأني عند استخدام الديكوباج  والمحافظه على الورق </a:t>
            </a: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165" y="1980020"/>
            <a:ext cx="5557835" cy="4142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520" y="1980020"/>
            <a:ext cx="5146672" cy="414285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893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432" y="1879616"/>
            <a:ext cx="2857500" cy="4084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عنصر نائب للنص 2"/>
          <p:cNvSpPr txBox="1">
            <a:spLocks/>
          </p:cNvSpPr>
          <p:nvPr/>
        </p:nvSpPr>
        <p:spPr>
          <a:xfrm>
            <a:off x="144971" y="533400"/>
            <a:ext cx="11871915" cy="1544295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6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8016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r" defTabSz="914400" rtl="1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SA" sz="6000" dirty="0"/>
              <a:t>توضيف الخامات لابراز الجانب الجمالي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224" y="1879616"/>
            <a:ext cx="3395851" cy="4084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016" y="1879616"/>
            <a:ext cx="3395851" cy="4084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136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ED36BED-8098-4DFB-A8CC-C347DEFE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52399"/>
            <a:ext cx="9163050" cy="648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837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5E318A-F4E0-49CE-ABEB-48B5372D7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0"/>
          <a:stretch/>
        </p:blipFill>
        <p:spPr>
          <a:xfrm>
            <a:off x="3886200" y="152400"/>
            <a:ext cx="8164651" cy="647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066EE07-4307-48CE-88F9-7CFEF1F7D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3" y="838200"/>
            <a:ext cx="3816427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50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DB1A16C-9E1B-43EA-9D12-34D4A86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"/>
            <a:ext cx="977265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4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B60F900-9F2C-4F63-A223-AFF5B27A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5963"/>
            <a:ext cx="9829800" cy="668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76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310FAD4-FC5C-4B17-8329-48503E78D5B3}"/>
              </a:ext>
            </a:extLst>
          </p:cNvPr>
          <p:cNvSpPr txBox="1"/>
          <p:nvPr/>
        </p:nvSpPr>
        <p:spPr>
          <a:xfrm>
            <a:off x="7010400" y="2286000"/>
            <a:ext cx="6019800" cy="24314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/>
              <a:t>شكرا ً</a:t>
            </a:r>
            <a:endParaRPr lang="en-US" sz="6000" b="1" dirty="0"/>
          </a:p>
          <a:p>
            <a:pPr algn="ctr"/>
            <a:endParaRPr lang="ar-SA" sz="2800" b="1" dirty="0"/>
          </a:p>
          <a:p>
            <a:pPr algn="ctr"/>
            <a:r>
              <a:rPr lang="ar-SA" sz="6000" b="1" dirty="0"/>
              <a:t> لحسن استماعكم</a:t>
            </a:r>
            <a:endParaRPr lang="ar-KW" sz="60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B38FFB1-4C8D-4466-A30B-C3FD9EF67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685562"/>
            <a:ext cx="3816427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0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 idx="4294967295"/>
          </p:nvPr>
        </p:nvSpPr>
        <p:spPr>
          <a:xfrm>
            <a:off x="685464" y="253609"/>
            <a:ext cx="9986963" cy="1495425"/>
          </a:xfrm>
        </p:spPr>
        <p:txBody>
          <a:bodyPr>
            <a:normAutofit/>
          </a:bodyPr>
          <a:lstStyle/>
          <a:p>
            <a:r>
              <a:rPr lang="ar-SA" sz="8000" b="1" u="sng" dirty="0"/>
              <a:t>إرشادات</a:t>
            </a:r>
            <a:r>
              <a:rPr lang="ar-KW" sz="8000" b="1" u="sng" dirty="0"/>
              <a:t> </a:t>
            </a:r>
            <a:r>
              <a:rPr lang="ar-SA" sz="8000" b="1" u="sng" dirty="0"/>
              <a:t>الأمن</a:t>
            </a:r>
            <a:r>
              <a:rPr lang="ar-KW" sz="8000" b="1" u="sng" dirty="0"/>
              <a:t> </a:t>
            </a:r>
            <a:r>
              <a:rPr lang="ar-SA" sz="8000" b="1" u="sng" dirty="0"/>
              <a:t>والسلامه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6939800" y="1864103"/>
            <a:ext cx="4600204" cy="25083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900" b="1" dirty="0"/>
              <a:t>داخل الورشة</a:t>
            </a:r>
          </a:p>
          <a:p>
            <a:pPr algn="ctr"/>
            <a:r>
              <a:rPr lang="ar-SA" sz="3600" b="1" dirty="0"/>
              <a:t>الحرص على ارتداء البالطو قبل الدخول للورشة</a:t>
            </a:r>
          </a:p>
          <a:p>
            <a:pPr algn="ctr"/>
            <a:r>
              <a:rPr lang="ar-SA" sz="2600" b="1" dirty="0"/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 rot="10800000" flipV="1">
            <a:off x="1426419" y="1749034"/>
            <a:ext cx="4874196" cy="25391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900" b="1" dirty="0"/>
              <a:t>أثناء العمل</a:t>
            </a:r>
          </a:p>
          <a:p>
            <a:pPr algn="ctr"/>
            <a:r>
              <a:rPr lang="ar-SA" sz="3600" b="1" dirty="0"/>
              <a:t>تجنب المزاح بالعدد والأدوات أثناء العمل</a:t>
            </a:r>
          </a:p>
          <a:p>
            <a:pPr algn="ctr"/>
            <a:r>
              <a:rPr lang="ar-SA" sz="2800" b="1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حبر 12"/>
              <p14:cNvContentPartPr/>
              <p14:nvPr/>
            </p14:nvContentPartPr>
            <p14:xfrm>
              <a:off x="5964764" y="5737114"/>
              <a:ext cx="360" cy="360"/>
            </p14:xfrm>
          </p:contentPart>
        </mc:Choice>
        <mc:Fallback xmlns="">
          <p:pic>
            <p:nvPicPr>
              <p:cNvPr id="13" name="حبر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0364" y="5722714"/>
                <a:ext cx="284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حبر 14"/>
              <p14:cNvContentPartPr/>
              <p14:nvPr/>
            </p14:nvContentPartPr>
            <p14:xfrm>
              <a:off x="5877284" y="1749034"/>
              <a:ext cx="360" cy="360"/>
            </p14:xfrm>
          </p:contentPart>
        </mc:Choice>
        <mc:Fallback xmlns="">
          <p:pic>
            <p:nvPicPr>
              <p:cNvPr id="15" name="حبر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2884" y="1734634"/>
                <a:ext cx="28440" cy="2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136" y="4288192"/>
            <a:ext cx="4307532" cy="22402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947" y="4269840"/>
            <a:ext cx="4307532" cy="22402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770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6429" y="914400"/>
            <a:ext cx="5286340" cy="526297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r" rtl="1"/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+mj-cs"/>
            </a:endParaRPr>
          </a:p>
          <a:p>
            <a:pPr algn="r" rtl="1"/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+mj-cs"/>
            </a:endParaRPr>
          </a:p>
          <a:p>
            <a:pPr algn="r" rtl="1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+mj-cs"/>
              </a:rPr>
              <a:t>هي كلمات معربه تطلق على الرسومات الزخرفية أو الأشكال الهندسية المفرغة على قطع من البلاستيك متعدد السماكات.</a:t>
            </a:r>
            <a:b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+mj-cs"/>
              </a:rPr>
            </a:b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+mj-cs"/>
              </a:rPr>
              <a:t>وتباع في المكتبات على شكل ألواح مفرغة جاهزة للاستخدام بحيث كل ما عليك أن تضع عليها بالفرشاة أصباغ أو بسكين المعجون طبقة من المعجون لوضع تصميم معين على الحائط.</a:t>
            </a:r>
          </a:p>
          <a:p>
            <a:pPr algn="r" rtl="1"/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+mj-cs"/>
            </a:endParaRPr>
          </a:p>
          <a:p>
            <a:pPr algn="r" rtl="1"/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+mj-cs"/>
            </a:endParaRPr>
          </a:p>
        </p:txBody>
      </p:sp>
      <p:pic>
        <p:nvPicPr>
          <p:cNvPr id="17" name="Picture 16" descr="e97bf690e6dc19cc7217dd19004df4c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883" y="2158251"/>
            <a:ext cx="321471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339390" y="668119"/>
            <a:ext cx="485261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spcBef>
                <a:spcPct val="0"/>
              </a:spcBef>
              <a:defRPr/>
            </a:pPr>
            <a:r>
              <a:rPr lang="ar-SA" sz="45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dalus" pitchFamily="18" charset="-78"/>
              </a:rPr>
              <a:t>تطبيقات الإخراج النهائي </a:t>
            </a:r>
          </a:p>
        </p:txBody>
      </p:sp>
      <p:sp>
        <p:nvSpPr>
          <p:cNvPr id="4" name="Rectangle 3"/>
          <p:cNvSpPr/>
          <p:nvPr/>
        </p:nvSpPr>
        <p:spPr>
          <a:xfrm>
            <a:off x="8413401" y="1411619"/>
            <a:ext cx="377859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buClr>
                <a:schemeClr val="accent6">
                  <a:lumMod val="75000"/>
                </a:schemeClr>
              </a:buClr>
            </a:pPr>
            <a:r>
              <a:rPr lang="ar-S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</a:rPr>
              <a:t>الإخراج بواسطة الاستانسيل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" name="Picture 14" descr="de4bafc810f2797936ef19849ef0490b.jpg"/>
          <p:cNvPicPr>
            <a:picLocks noChangeAspect="1"/>
          </p:cNvPicPr>
          <p:nvPr/>
        </p:nvPicPr>
        <p:blipFill>
          <a:blip r:embed="rId4"/>
          <a:srcRect l="18354" t="10821" r="24683" b="25373"/>
          <a:stretch>
            <a:fillRect/>
          </a:stretch>
        </p:blipFill>
        <p:spPr>
          <a:xfrm>
            <a:off x="7696200" y="2153585"/>
            <a:ext cx="2131612" cy="40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429000" y="1175950"/>
            <a:ext cx="1821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200" b="1" dirty="0">
                <a:ln w="0"/>
                <a:latin typeface="Andalus" pitchFamily="18" charset="-78"/>
              </a:rPr>
              <a:t>الاستانسيل  </a:t>
            </a:r>
            <a:endParaRPr lang="en-US" sz="3200" b="1" dirty="0">
              <a:ln w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ee57fdfb758f0fce6232fbda2bf66a4.jpg"/>
          <p:cNvPicPr>
            <a:picLocks noChangeAspect="1"/>
          </p:cNvPicPr>
          <p:nvPr/>
        </p:nvPicPr>
        <p:blipFill>
          <a:blip r:embed="rId3"/>
          <a:srcRect t="51042"/>
          <a:stretch>
            <a:fillRect/>
          </a:stretch>
        </p:blipFill>
        <p:spPr>
          <a:xfrm>
            <a:off x="381000" y="3429000"/>
            <a:ext cx="6240402" cy="3055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458200" y="860480"/>
            <a:ext cx="295144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</a:rPr>
              <a:t>أنواع الاستانسيل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1447800"/>
            <a:ext cx="508165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SA" sz="3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l"/>
            </a:endParaRPr>
          </a:p>
          <a:p>
            <a:pPr marL="722312" algn="r" rtl="1"/>
            <a:r>
              <a:rPr lang="ar-SA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 </a:t>
            </a:r>
            <a:r>
              <a:rPr lang="ar-S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استانسيل لوحدات مختلفة</a:t>
            </a:r>
          </a:p>
          <a:p>
            <a:pPr marL="742950" indent="-20638" algn="r" rtl="1"/>
            <a:r>
              <a:rPr lang="ar-S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(زخرفية - نباتية – هندسية – تشكيلية – كتابية ........ الخ).</a:t>
            </a:r>
          </a:p>
        </p:txBody>
      </p:sp>
      <p:pic>
        <p:nvPicPr>
          <p:cNvPr id="6" name="Picture 5" descr="5ee57fdfb758f0fce6232fbda2bf66a4.jpg"/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381000" y="952582"/>
            <a:ext cx="6240402" cy="2476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7855" y="663388"/>
            <a:ext cx="4046301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ar-S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</a:rPr>
              <a:t>الأدوات المستخدمة في </a:t>
            </a:r>
          </a:p>
          <a:p>
            <a:pPr algn="ctr"/>
            <a:r>
              <a:rPr lang="ar-SA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ndalus" pitchFamily="18" charset="-78"/>
              </a:rPr>
              <a:t>عمل الاستانسيل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0" y="1996317"/>
            <a:ext cx="57127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</a:endParaRPr>
          </a:p>
          <a:p>
            <a:pPr marL="722312" algn="r" rtl="1"/>
            <a:r>
              <a:rPr lang="ar-S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 </a:t>
            </a: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فرشاة أو رول أو مدق (أحجام مختلفة).</a:t>
            </a:r>
          </a:p>
          <a:p>
            <a:pPr marL="742950" indent="-20638" algn="r" rtl="1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 يستخدم كل من الفرشاة أو رول الدهان </a:t>
            </a:r>
          </a:p>
          <a:p>
            <a:pPr marL="742950" indent="-20638" algn="r" rtl="1"/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أو المدق الإسفنجي أو المدق الفرش لتوزيع الدهان على الاستانسيل.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45254" y="2931442"/>
            <a:ext cx="2494594" cy="4770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2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</a:rPr>
              <a:t>فرشاة بأحجام مختلفة</a:t>
            </a:r>
            <a:endParaRPr lang="en-US" sz="25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9" name="Picture 8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854" y="435445"/>
            <a:ext cx="2649833" cy="216236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948" y="3621626"/>
            <a:ext cx="2643206" cy="218233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Rectangle 12"/>
          <p:cNvSpPr/>
          <p:nvPr/>
        </p:nvSpPr>
        <p:spPr>
          <a:xfrm>
            <a:off x="4562294" y="6076146"/>
            <a:ext cx="2448106" cy="4770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2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</a:rPr>
              <a:t>الرول بأحجام مختلفة</a:t>
            </a:r>
            <a:endParaRPr lang="en-US" sz="25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/>
          <a:srcRect l="3125" t="2127" r="3125" b="53192"/>
          <a:stretch>
            <a:fillRect/>
          </a:stretch>
        </p:blipFill>
        <p:spPr bwMode="auto">
          <a:xfrm>
            <a:off x="1311446" y="3621626"/>
            <a:ext cx="2909117" cy="218233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Rectangle 13"/>
          <p:cNvSpPr/>
          <p:nvPr/>
        </p:nvSpPr>
        <p:spPr>
          <a:xfrm>
            <a:off x="1838506" y="6034196"/>
            <a:ext cx="1854995" cy="55399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3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</a:rPr>
              <a:t>مدق إسفنجي</a:t>
            </a:r>
            <a:endParaRPr lang="en-US" sz="3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6"/>
          <a:srcRect l="4698" t="4003" r="4698" b="53833"/>
          <a:stretch>
            <a:fillRect/>
          </a:stretch>
        </p:blipFill>
        <p:spPr bwMode="auto">
          <a:xfrm>
            <a:off x="1473521" y="435446"/>
            <a:ext cx="2463063" cy="2162364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Rectangle 16"/>
          <p:cNvSpPr/>
          <p:nvPr/>
        </p:nvSpPr>
        <p:spPr>
          <a:xfrm>
            <a:off x="2042087" y="2881175"/>
            <a:ext cx="1447832" cy="4770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SA" sz="25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ndalus" pitchFamily="18" charset="-78"/>
              </a:rPr>
              <a:t>مدق الفرش</a:t>
            </a:r>
            <a:endParaRPr lang="en-US" sz="25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16" name="Picture 8" descr="9.jpg">
            <a:extLst>
              <a:ext uri="{FF2B5EF4-FFF2-40B4-BE49-F238E27FC236}">
                <a16:creationId xmlns:a16="http://schemas.microsoft.com/office/drawing/2014/main" id="{C5B698E3-B9D4-4987-B914-B25AEE5C2FA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3806" y="4186827"/>
            <a:ext cx="1852594" cy="1873466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4E476C5A-D112-45B0-84F4-CFC4DB4D1654}"/>
              </a:ext>
            </a:extLst>
          </p:cNvPr>
          <p:cNvSpPr/>
          <p:nvPr/>
        </p:nvSpPr>
        <p:spPr>
          <a:xfrm>
            <a:off x="4800600" y="3886288"/>
            <a:ext cx="80724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ar-S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l"/>
            </a:endParaRPr>
          </a:p>
          <a:p>
            <a:pPr marL="722312" algn="r" rtl="1"/>
            <a:r>
              <a:rPr lang="ar-S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 </a:t>
            </a:r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الشريط الورقي اللاصق.</a:t>
            </a:r>
          </a:p>
          <a:p>
            <a:pPr marL="722312" algn="r" rtl="1"/>
            <a:endParaRPr lang="ar-S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l"/>
            </a:endParaRPr>
          </a:p>
          <a:p>
            <a:pPr marL="722312" algn="r" rtl="1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يأتي بأحجام وألوان </a:t>
            </a:r>
            <a:r>
              <a:rPr lang="ar-S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متعدده</a:t>
            </a:r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 </a:t>
            </a:r>
          </a:p>
          <a:p>
            <a:pPr marL="722312" algn="r" rtl="1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يستخدم لتثبيت الاستانسيل </a:t>
            </a:r>
          </a:p>
          <a:p>
            <a:pPr marL="722312" algn="r" rtl="1"/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l"/>
              </a:rPr>
              <a:t>على الأماكن المطلوبة.</a:t>
            </a:r>
          </a:p>
        </p:txBody>
      </p: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-0.112  L 0.25 0  L 0.125 0.112  L 0 0  Z" pathEditMode="relative" ptsTypes="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89069" y="563659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ar-SA" sz="7200" dirty="0"/>
              <a:t>خامات </a:t>
            </a:r>
            <a:r>
              <a:rPr lang="ar-KW" sz="7200" dirty="0"/>
              <a:t>ال</a:t>
            </a:r>
            <a:r>
              <a:rPr lang="ar-SA" sz="7200" dirty="0"/>
              <a:t>تكسية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16" y="2416790"/>
            <a:ext cx="3614857" cy="38775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752" y="2416791"/>
            <a:ext cx="3653173" cy="38775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l="15583" t="6828" r="12430" b="4797"/>
          <a:stretch/>
        </p:blipFill>
        <p:spPr>
          <a:xfrm>
            <a:off x="8120004" y="2416791"/>
            <a:ext cx="3835831" cy="38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291925" y="765172"/>
            <a:ext cx="10052803" cy="1054529"/>
          </a:xfrm>
        </p:spPr>
        <p:txBody>
          <a:bodyPr>
            <a:normAutofit/>
          </a:bodyPr>
          <a:lstStyle/>
          <a:p>
            <a:r>
              <a:rPr lang="ar-SA" sz="5600" dirty="0"/>
              <a:t>الأدوات المستخدمة في تثبيت الخامات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327" y="2669892"/>
            <a:ext cx="2565523" cy="36069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44" y="2669892"/>
            <a:ext cx="2607036" cy="36069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326" y="2673458"/>
            <a:ext cx="2463355" cy="36033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404" y="2540614"/>
            <a:ext cx="2524009" cy="3736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786" y="1893006"/>
            <a:ext cx="4979950" cy="42827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ربع نص 3"/>
          <p:cNvSpPr txBox="1"/>
          <p:nvPr/>
        </p:nvSpPr>
        <p:spPr>
          <a:xfrm>
            <a:off x="4724400" y="532605"/>
            <a:ext cx="81328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/>
              <a:t>طريقة الإخراج بالديكوباج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658" y="1893007"/>
            <a:ext cx="4600453" cy="42827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E6594E7-55D1-44FB-957C-EF23EC1B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23" y="152400"/>
            <a:ext cx="9703159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106776"/>
      </p:ext>
    </p:extLst>
  </p:cSld>
  <p:clrMapOvr>
    <a:masterClrMapping/>
  </p:clrMapOvr>
</p:sld>
</file>

<file path=ppt/theme/theme1.xml><?xml version="1.0" encoding="utf-8"?>
<a:theme xmlns:a="http://schemas.openxmlformats.org/drawingml/2006/main" name="سريع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نسق Office">
  <a:themeElements>
    <a:clrScheme name="مكتب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مكتب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كتب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مكتب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مكتب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كتب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{F54C4C58-E673-954A-9E7C-FC2E477CFB0E}tf16392434</Template>
  <TotalTime>303</TotalTime>
  <Words>184</Words>
  <Application>Microsoft Office PowerPoint</Application>
  <PresentationFormat>شاشة عريضة</PresentationFormat>
  <Paragraphs>46</Paragraphs>
  <Slides>17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3" baseType="lpstr">
      <vt:lpstr>Andalus</vt:lpstr>
      <vt:lpstr>Aril</vt:lpstr>
      <vt:lpstr>Calibri</vt:lpstr>
      <vt:lpstr>Century Schoolbook</vt:lpstr>
      <vt:lpstr>Corbel</vt:lpstr>
      <vt:lpstr>سريع</vt:lpstr>
      <vt:lpstr>عرض تقديمي في PowerPoint</vt:lpstr>
      <vt:lpstr>إرشادات الأمن والسلامه</vt:lpstr>
      <vt:lpstr>عرض تقديمي في PowerPoint</vt:lpstr>
      <vt:lpstr>عرض تقديمي في PowerPoint</vt:lpstr>
      <vt:lpstr>عرض تقديمي في PowerPoint</vt:lpstr>
      <vt:lpstr>خامات التكسية</vt:lpstr>
      <vt:lpstr>الأدوات المستخدمة في تثبيت الخامات </vt:lpstr>
      <vt:lpstr>عرض تقديمي في PowerPoint</vt:lpstr>
      <vt:lpstr>عرض تقديمي في PowerPoint</vt:lpstr>
      <vt:lpstr>عرض تقديمي في PowerPoint</vt:lpstr>
      <vt:lpstr>الديكو باج،،،،، التأني عند استخدام الديكوباج  والمحافظه على الورق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65552728</dc:creator>
  <cp:lastModifiedBy>نعيمة حسن</cp:lastModifiedBy>
  <cp:revision>85</cp:revision>
  <dcterms:created xsi:type="dcterms:W3CDTF">2016-10-31T17:12:14Z</dcterms:created>
  <dcterms:modified xsi:type="dcterms:W3CDTF">2022-10-21T18:16:47Z</dcterms:modified>
</cp:coreProperties>
</file>