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media/audio6.wav" ContentType="audio/wav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791" r:id="rId2"/>
    <p:sldMasterId id="2147483803" r:id="rId3"/>
    <p:sldMasterId id="2147483817" r:id="rId4"/>
    <p:sldMasterId id="2147483834" r:id="rId5"/>
    <p:sldMasterId id="2147483854" r:id="rId6"/>
    <p:sldMasterId id="2147483866" r:id="rId7"/>
    <p:sldMasterId id="2147483878" r:id="rId8"/>
    <p:sldMasterId id="2147483890" r:id="rId9"/>
    <p:sldMasterId id="2147483902" r:id="rId10"/>
    <p:sldMasterId id="2147483914" r:id="rId11"/>
    <p:sldMasterId id="2147483926" r:id="rId12"/>
    <p:sldMasterId id="2147483939" r:id="rId13"/>
  </p:sldMasterIdLst>
  <p:notesMasterIdLst>
    <p:notesMasterId r:id="rId43"/>
  </p:notesMasterIdLst>
  <p:sldIdLst>
    <p:sldId id="1752" r:id="rId14"/>
    <p:sldId id="1753" r:id="rId15"/>
    <p:sldId id="282" r:id="rId16"/>
    <p:sldId id="324" r:id="rId17"/>
    <p:sldId id="283" r:id="rId18"/>
    <p:sldId id="284" r:id="rId19"/>
    <p:sldId id="285" r:id="rId20"/>
    <p:sldId id="257" r:id="rId21"/>
    <p:sldId id="287" r:id="rId22"/>
    <p:sldId id="262" r:id="rId23"/>
    <p:sldId id="1745" r:id="rId24"/>
    <p:sldId id="463" r:id="rId25"/>
    <p:sldId id="789" r:id="rId26"/>
    <p:sldId id="1742" r:id="rId27"/>
    <p:sldId id="1743" r:id="rId28"/>
    <p:sldId id="1729" r:id="rId29"/>
    <p:sldId id="1738" r:id="rId30"/>
    <p:sldId id="1740" r:id="rId31"/>
    <p:sldId id="266" r:id="rId32"/>
    <p:sldId id="1739" r:id="rId33"/>
    <p:sldId id="264" r:id="rId34"/>
    <p:sldId id="942" r:id="rId35"/>
    <p:sldId id="1746" r:id="rId36"/>
    <p:sldId id="1747" r:id="rId37"/>
    <p:sldId id="1748" r:id="rId38"/>
    <p:sldId id="1749" r:id="rId39"/>
    <p:sldId id="1751" r:id="rId40"/>
    <p:sldId id="270" r:id="rId41"/>
    <p:sldId id="586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FFFCC2D1-2157-4C10-AB32-6E7812B62F3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7AE37CB-FBDD-42FB-B721-C4FA00C1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4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CF30C-3536-4087-BDE5-8CFA590616DC}" type="slidenum">
              <a:rPr lang="ar-KW" smtClean="0"/>
              <a:pPr/>
              <a:t>4</a:t>
            </a:fld>
            <a:endParaRPr lang="ar-K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E37CB-FBDD-42FB-B721-C4FA00C185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8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E37CB-FBDD-42FB-B721-C4FA00C18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01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60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E37CB-FBDD-42FB-B721-C4FA00C185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85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E37CB-FBDD-42FB-B721-C4FA00C185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1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2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2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021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542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648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940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221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242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881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996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332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532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2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49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170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862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837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190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300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465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408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859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736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90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376371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518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5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774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667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295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58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138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855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032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04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4708556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308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347AFDD-1BB5-4E5F-8BC2-0A6ED2778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43" y="1164466"/>
            <a:ext cx="3079270" cy="226453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8B4AC05-337C-4E06-945A-F6D6AE698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86" y="1596553"/>
            <a:ext cx="3079270" cy="22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6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1753-F320-4E52-94F7-497F51B2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FDF8-0D06-4F35-890C-E8FF2F92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08664-E6AA-4405-813A-1193282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2C611-5F8A-4817-82B7-F0B8D2F9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B8D1-B747-4789-8B98-778A8B30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9546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59A6-62A2-45D2-8E3E-BC439C02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7BE6C-A648-48AE-BB4B-5C9EE4C0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E8492-222B-402F-BAC0-CBFD618F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BAEC-3591-4C22-9FF4-79554746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BE0C-B4AF-4269-B6DD-BE8CA664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3855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F196-F7FE-4EC4-8C88-2A7EFF40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E57E-6F10-42E9-814E-B005A05E7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44A94-3D36-4C9E-94F1-393630BD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9AF20-E73D-4765-BB30-0BDC2AF5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AFFDA-6F84-4791-9876-1A89BA4A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C83F-08ED-4F67-8B9D-AF9BF937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7735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BCA0-C734-4780-BCFB-DF411115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9E3FA-81C6-4CE8-A580-16C1305B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5E7A2-3A7B-47F9-8427-3CF2D769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85EBD-731C-47FD-8244-DA8BAB4DD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32510-0BFE-4C6E-A88A-6E0C87E18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A1370-F835-41D6-8040-A3EC0D6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B9825-D2BA-43BA-B038-28DBC9C6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80AA77-DF25-47BE-A39E-FB780D97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832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4E85-A252-4069-A13F-AF01B10B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C2471-BAEC-4E3B-9FDA-2F6C5CE3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D36B9-895D-410D-B885-DE874DAB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7A56B-BE26-44DA-B0B5-A2EB6055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355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51714-9A34-45D9-9CB2-89377FAD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DF20D-26FC-421D-8F53-3B197C2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89EF9-238A-470C-BFBF-00105CFA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1990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49B4-3804-4958-8A13-FEFBB14D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A064-1C57-48FC-955F-21367743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1679-6C51-480A-95F5-D494DA1A9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2FE1-CB1B-4E2F-884E-B1FD3738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37B4-F1E2-4802-ACF2-17361FCD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C309-F849-4132-BF82-4FC3A29C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329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8829031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B35A-733C-4993-849C-6C494E13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5E73F-5A7C-45BE-B977-623EABE57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F9E7-F587-468B-8B3E-627E9E4D2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6848D-90A6-47B1-B630-3328D2A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27BEE-74AD-403D-BC49-56F4A095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6CAB-5518-4BCB-8635-2709AE88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0580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3A47-ED12-4029-9861-3A38B87E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F1055-6D56-437E-ABA9-211BC9537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989DA-05F4-48C2-830F-3AAAF8A8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6ED4-30CB-477C-8A42-B0C4BD1D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C976C-9EA2-4C76-BC67-33F5001C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9442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2B34-F7BF-4AE5-9E7A-C2B381FDD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5BA7-09C4-4A97-A568-7D81CE85B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1720-0721-418C-BD9A-0C7832AB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B035D-8F9C-4BE9-97C1-EFE0A90C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AD69-AE9E-4348-BE31-36A7E250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4360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ف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DFF771E-C08F-409D-95E9-1024C4084B56}"/>
              </a:ext>
            </a:extLst>
          </p:cNvPr>
          <p:cNvSpPr/>
          <p:nvPr userDrawn="1"/>
        </p:nvSpPr>
        <p:spPr>
          <a:xfrm>
            <a:off x="0" y="-32004"/>
            <a:ext cx="12192000" cy="692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DC2FF076-3E45-4FBB-AB10-CB6A07F6B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32004"/>
            <a:ext cx="12192000" cy="6912864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2" name="مستطيل 3">
            <a:extLst>
              <a:ext uri="{FF2B5EF4-FFF2-40B4-BE49-F238E27FC236}">
                <a16:creationId xmlns:a16="http://schemas.microsoft.com/office/drawing/2014/main" id="{63483F35-9564-4CAF-9610-9557CD25DED4}"/>
              </a:ext>
            </a:extLst>
          </p:cNvPr>
          <p:cNvSpPr/>
          <p:nvPr userDrawn="1"/>
        </p:nvSpPr>
        <p:spPr>
          <a:xfrm>
            <a:off x="0" y="-32004"/>
            <a:ext cx="2564804" cy="6922008"/>
          </a:xfrm>
          <a:custGeom>
            <a:avLst/>
            <a:gdLst>
              <a:gd name="connsiteX0" fmla="*/ 0 w 2640648"/>
              <a:gd name="connsiteY0" fmla="*/ 0 h 6859749"/>
              <a:gd name="connsiteX1" fmla="*/ 2640648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640648"/>
              <a:gd name="connsiteY0" fmla="*/ 0 h 6859749"/>
              <a:gd name="connsiteX1" fmla="*/ 1999625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046760"/>
              <a:gd name="connsiteY0" fmla="*/ 0 h 6859749"/>
              <a:gd name="connsiteX1" fmla="*/ 1999625 w 2046760"/>
              <a:gd name="connsiteY1" fmla="*/ 0 h 6859749"/>
              <a:gd name="connsiteX2" fmla="*/ 2046760 w 2046760"/>
              <a:gd name="connsiteY2" fmla="*/ 6859749 h 6859749"/>
              <a:gd name="connsiteX3" fmla="*/ 0 w 2046760"/>
              <a:gd name="connsiteY3" fmla="*/ 6859749 h 6859749"/>
              <a:gd name="connsiteX4" fmla="*/ 0 w 2046760"/>
              <a:gd name="connsiteY4" fmla="*/ 0 h 6859749"/>
              <a:gd name="connsiteX0" fmla="*/ 0 w 2567481"/>
              <a:gd name="connsiteY0" fmla="*/ 0 h 6859749"/>
              <a:gd name="connsiteX1" fmla="*/ 1999625 w 2567481"/>
              <a:gd name="connsiteY1" fmla="*/ 0 h 6859749"/>
              <a:gd name="connsiteX2" fmla="*/ 2046760 w 2567481"/>
              <a:gd name="connsiteY2" fmla="*/ 6859749 h 6859749"/>
              <a:gd name="connsiteX3" fmla="*/ 0 w 2567481"/>
              <a:gd name="connsiteY3" fmla="*/ 6859749 h 6859749"/>
              <a:gd name="connsiteX4" fmla="*/ 0 w 2567481"/>
              <a:gd name="connsiteY4" fmla="*/ 0 h 6859749"/>
              <a:gd name="connsiteX0" fmla="*/ 0 w 2606088"/>
              <a:gd name="connsiteY0" fmla="*/ 0 h 6859749"/>
              <a:gd name="connsiteX1" fmla="*/ 1999625 w 2606088"/>
              <a:gd name="connsiteY1" fmla="*/ 0 h 6859749"/>
              <a:gd name="connsiteX2" fmla="*/ 2046760 w 2606088"/>
              <a:gd name="connsiteY2" fmla="*/ 6859749 h 6859749"/>
              <a:gd name="connsiteX3" fmla="*/ 0 w 2606088"/>
              <a:gd name="connsiteY3" fmla="*/ 6859749 h 6859749"/>
              <a:gd name="connsiteX4" fmla="*/ 0 w 2606088"/>
              <a:gd name="connsiteY4" fmla="*/ 0 h 6859749"/>
              <a:gd name="connsiteX0" fmla="*/ 0 w 2600807"/>
              <a:gd name="connsiteY0" fmla="*/ 0 h 6859749"/>
              <a:gd name="connsiteX1" fmla="*/ 1980771 w 2600807"/>
              <a:gd name="connsiteY1" fmla="*/ 0 h 6859749"/>
              <a:gd name="connsiteX2" fmla="*/ 2046760 w 2600807"/>
              <a:gd name="connsiteY2" fmla="*/ 6859749 h 6859749"/>
              <a:gd name="connsiteX3" fmla="*/ 0 w 2600807"/>
              <a:gd name="connsiteY3" fmla="*/ 6859749 h 6859749"/>
              <a:gd name="connsiteX4" fmla="*/ 0 w 2600807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64804"/>
              <a:gd name="connsiteY0" fmla="*/ 0 h 6859749"/>
              <a:gd name="connsiteX1" fmla="*/ 1980771 w 2564804"/>
              <a:gd name="connsiteY1" fmla="*/ 0 h 6859749"/>
              <a:gd name="connsiteX2" fmla="*/ 2046760 w 2564804"/>
              <a:gd name="connsiteY2" fmla="*/ 6859749 h 6859749"/>
              <a:gd name="connsiteX3" fmla="*/ 0 w 2564804"/>
              <a:gd name="connsiteY3" fmla="*/ 6859749 h 6859749"/>
              <a:gd name="connsiteX4" fmla="*/ 0 w 2564804"/>
              <a:gd name="connsiteY4" fmla="*/ 0 h 685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804" h="6859749">
                <a:moveTo>
                  <a:pt x="0" y="0"/>
                </a:moveTo>
                <a:lnTo>
                  <a:pt x="1980771" y="0"/>
                </a:lnTo>
                <a:cubicBezTo>
                  <a:pt x="2005910" y="174979"/>
                  <a:pt x="3237679" y="2838634"/>
                  <a:pt x="2046760" y="6859749"/>
                </a:cubicBezTo>
                <a:lnTo>
                  <a:pt x="0" y="68597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0919C2D0-427E-4EC2-97CA-5894246E3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6594" y="3787548"/>
            <a:ext cx="7148512" cy="138271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لإضافة عنوان فرعي</a:t>
            </a:r>
          </a:p>
        </p:txBody>
      </p:sp>
      <p:sp>
        <p:nvSpPr>
          <p:cNvPr id="15" name="العنوان 14">
            <a:extLst>
              <a:ext uri="{FF2B5EF4-FFF2-40B4-BE49-F238E27FC236}">
                <a16:creationId xmlns:a16="http://schemas.microsoft.com/office/drawing/2014/main" id="{25FE897E-283F-4CA2-A452-0F26A45C1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690" y="2349660"/>
            <a:ext cx="8292111" cy="1399667"/>
          </a:xfrm>
        </p:spPr>
        <p:txBody>
          <a:bodyPr rtlCol="1" anchor="b">
            <a:noAutofit/>
          </a:bodyPr>
          <a:lstStyle>
            <a:lvl1pPr algn="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3479B2-DA38-42C0-A896-9F8545DE5EA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7D9B1-59D3-41C9-BB86-978B7F352C7C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7042978-DC75-4938-8243-E29119EF32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7D92BE1-E2CB-42E9-8F81-535372A1B4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955773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5"/>
            <a:ext cx="10515600" cy="2495550"/>
          </a:xfrm>
        </p:spPr>
        <p:txBody>
          <a:bodyPr rtlCol="1">
            <a:noAutofit/>
          </a:bodyPr>
          <a:lstStyle>
            <a:lvl1pPr algn="ct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D9C02-35F4-4283-92A3-12E402C65594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576218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220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4" y="4358841"/>
            <a:ext cx="444024" cy="70712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5" y="5183978"/>
            <a:ext cx="420805" cy="69771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4" y="5991226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4" y="3718734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5" y="2936656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88" y="4587081"/>
            <a:ext cx="3078162" cy="360362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0"/>
            <a:ext cx="6081712" cy="350838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1" y="2966269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6" y="3084513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88" y="5382022"/>
            <a:ext cx="3052762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6" y="1736726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88" y="3097214"/>
            <a:ext cx="3078162" cy="369887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88" y="6162676"/>
            <a:ext cx="3052762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8" y="3816350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1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59" y="5805489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88" y="3758804"/>
            <a:ext cx="3052762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0" y="3788614"/>
            <a:ext cx="757238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0" y="4453798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0" y="5580571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4" y="136526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70280-255F-4474-A6D2-81CDCFD66DF0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2058959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5" y="1779588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4" y="1806575"/>
            <a:ext cx="2266950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4" y="4030664"/>
            <a:ext cx="2266950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4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4" y="4027489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5" y="3422650"/>
            <a:ext cx="5803900" cy="374650"/>
          </a:xfrm>
        </p:spPr>
        <p:txBody>
          <a:bodyPr rtlCol="1"/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5" y="5081589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4" y="167006"/>
            <a:ext cx="11175026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CB834-6F68-4798-AB11-F9570725C9F2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7600804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6" y="1836110"/>
            <a:ext cx="3557154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38" y="4430714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1" y="1853572"/>
            <a:ext cx="3065031" cy="65405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5" y="4455485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097" y="1859923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39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52DE2-EBBC-43C3-8132-8A452C14C090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7050587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0" y="4182157"/>
            <a:ext cx="3122612" cy="642938"/>
          </a:xfrm>
        </p:spPr>
        <p:txBody>
          <a:bodyPr rtlCol="1"/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4" y="1857604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7" y="1857604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296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46" y="4182158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2" y="4182158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3" y="2373090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1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13816-54FD-49B3-AA94-AA52804E3496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2145395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5" y="2251076"/>
            <a:ext cx="2268538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0" y="2046288"/>
            <a:ext cx="2266950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89" y="1768476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0" y="3708401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5" y="3708401"/>
            <a:ext cx="3449754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89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67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28" y="5901874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64211"/>
            <a:ext cx="10934701" cy="1462526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8E8CA-3E73-40F9-B359-32586F2158B9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790099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41687631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527"/>
            <a:ext cx="12192000" cy="52627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4" y="1834926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89" y="1834926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4" y="6243639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8B2EC2-68FC-4C7E-9DE2-8A2DBE321671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0892402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42E4E-A5EA-4ADE-AC86-05CEC9957C7D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2458302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A0101-FAD2-458D-9731-E8612A0CEEE9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372269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885626" y="6400801"/>
            <a:ext cx="6798097" cy="276226"/>
          </a:xfrm>
        </p:spPr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2589888" y="6400801"/>
            <a:ext cx="1167963" cy="276226"/>
          </a:xfrm>
        </p:spPr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0156B-E25B-4E09-B1EF-76AD680D4627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522809" y="6400801"/>
            <a:ext cx="914640" cy="276226"/>
          </a:xfrm>
        </p:spPr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A965E-3C11-4F28-82DC-E30D63FAC43C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5816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077B5-3FF5-D642-A7FF-54F031E71970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FCF16-A447-EE41-8CD6-39726E946C4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2609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907071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450445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380479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45077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61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110259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DZ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965402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479648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577924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4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02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30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66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12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1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22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27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01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18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">
            <a:extLst>
              <a:ext uri="{FF2B5EF4-FFF2-40B4-BE49-F238E27FC236}">
                <a16:creationId xmlns:a16="http://schemas.microsoft.com/office/drawing/2014/main" id="{CD8979D1-E44B-43DC-BC0C-C04DA777A76F}"/>
              </a:ext>
            </a:extLst>
          </p:cNvPr>
          <p:cNvSpPr/>
          <p:nvPr userDrawn="1"/>
        </p:nvSpPr>
        <p:spPr>
          <a:xfrm>
            <a:off x="4641850" y="234950"/>
            <a:ext cx="4349750" cy="5749925"/>
          </a:xfrm>
          <a:custGeom>
            <a:avLst/>
            <a:gdLst>
              <a:gd name="connsiteX0" fmla="*/ 0 w 4350327"/>
              <a:gd name="connsiteY0" fmla="*/ 1953491 h 5749637"/>
              <a:gd name="connsiteX1" fmla="*/ 346363 w 4350327"/>
              <a:gd name="connsiteY1" fmla="*/ 955964 h 5749637"/>
              <a:gd name="connsiteX2" fmla="*/ 1302327 w 4350327"/>
              <a:gd name="connsiteY2" fmla="*/ 221673 h 5749637"/>
              <a:gd name="connsiteX3" fmla="*/ 2272145 w 4350327"/>
              <a:gd name="connsiteY3" fmla="*/ 0 h 5749637"/>
              <a:gd name="connsiteX4" fmla="*/ 3214254 w 4350327"/>
              <a:gd name="connsiteY4" fmla="*/ 277091 h 5749637"/>
              <a:gd name="connsiteX5" fmla="*/ 3823854 w 4350327"/>
              <a:gd name="connsiteY5" fmla="*/ 858982 h 5749637"/>
              <a:gd name="connsiteX6" fmla="*/ 4322618 w 4350327"/>
              <a:gd name="connsiteY6" fmla="*/ 2008909 h 5749637"/>
              <a:gd name="connsiteX7" fmla="*/ 4350327 w 4350327"/>
              <a:gd name="connsiteY7" fmla="*/ 2729346 h 5749637"/>
              <a:gd name="connsiteX8" fmla="*/ 4003963 w 4350327"/>
              <a:gd name="connsiteY8" fmla="*/ 3643746 h 5749637"/>
              <a:gd name="connsiteX9" fmla="*/ 3311236 w 4350327"/>
              <a:gd name="connsiteY9" fmla="*/ 4724400 h 5749637"/>
              <a:gd name="connsiteX10" fmla="*/ 2951018 w 4350327"/>
              <a:gd name="connsiteY10" fmla="*/ 5029200 h 5749637"/>
              <a:gd name="connsiteX11" fmla="*/ 3352800 w 4350327"/>
              <a:gd name="connsiteY11" fmla="*/ 5486400 h 5749637"/>
              <a:gd name="connsiteX12" fmla="*/ 2618509 w 4350327"/>
              <a:gd name="connsiteY12" fmla="*/ 5749637 h 5749637"/>
              <a:gd name="connsiteX13" fmla="*/ 2521527 w 4350327"/>
              <a:gd name="connsiteY13" fmla="*/ 5167746 h 5749637"/>
              <a:gd name="connsiteX14" fmla="*/ 1898072 w 4350327"/>
              <a:gd name="connsiteY14" fmla="*/ 5001491 h 5749637"/>
              <a:gd name="connsiteX15" fmla="*/ 942109 w 4350327"/>
              <a:gd name="connsiteY15" fmla="*/ 4336473 h 5749637"/>
              <a:gd name="connsiteX16" fmla="*/ 290945 w 4350327"/>
              <a:gd name="connsiteY16" fmla="*/ 3283528 h 5749637"/>
              <a:gd name="connsiteX17" fmla="*/ 0 w 4350327"/>
              <a:gd name="connsiteY17" fmla="*/ 1953491 h 57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50327" h="5749637">
                <a:moveTo>
                  <a:pt x="0" y="1953491"/>
                </a:moveTo>
                <a:lnTo>
                  <a:pt x="346363" y="955964"/>
                </a:lnTo>
                <a:lnTo>
                  <a:pt x="1302327" y="221673"/>
                </a:lnTo>
                <a:lnTo>
                  <a:pt x="2272145" y="0"/>
                </a:lnTo>
                <a:lnTo>
                  <a:pt x="3214254" y="277091"/>
                </a:lnTo>
                <a:lnTo>
                  <a:pt x="3823854" y="858982"/>
                </a:lnTo>
                <a:lnTo>
                  <a:pt x="4322618" y="2008909"/>
                </a:lnTo>
                <a:lnTo>
                  <a:pt x="4350327" y="2729346"/>
                </a:lnTo>
                <a:lnTo>
                  <a:pt x="4003963" y="3643746"/>
                </a:lnTo>
                <a:lnTo>
                  <a:pt x="3311236" y="4724400"/>
                </a:lnTo>
                <a:lnTo>
                  <a:pt x="2951018" y="5029200"/>
                </a:lnTo>
                <a:lnTo>
                  <a:pt x="3352800" y="5486400"/>
                </a:lnTo>
                <a:lnTo>
                  <a:pt x="2618509" y="5749637"/>
                </a:lnTo>
                <a:lnTo>
                  <a:pt x="2521527" y="5167746"/>
                </a:lnTo>
                <a:lnTo>
                  <a:pt x="1898072" y="5001491"/>
                </a:lnTo>
                <a:lnTo>
                  <a:pt x="942109" y="4336473"/>
                </a:lnTo>
                <a:lnTo>
                  <a:pt x="290945" y="3283528"/>
                </a:lnTo>
                <a:lnTo>
                  <a:pt x="0" y="19534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1">
            <a:extLst>
              <a:ext uri="{FF2B5EF4-FFF2-40B4-BE49-F238E27FC236}">
                <a16:creationId xmlns:a16="http://schemas.microsoft.com/office/drawing/2014/main" id="{A8B1B2B3-2101-4CC8-AFC7-B36D70E515CD}"/>
              </a:ext>
            </a:extLst>
          </p:cNvPr>
          <p:cNvSpPr>
            <a:spLocks/>
          </p:cNvSpPr>
          <p:nvPr userDrawn="1"/>
        </p:nvSpPr>
        <p:spPr bwMode="auto">
          <a:xfrm>
            <a:off x="4516438" y="103188"/>
            <a:ext cx="4632325" cy="6754812"/>
          </a:xfrm>
          <a:custGeom>
            <a:avLst/>
            <a:gdLst>
              <a:gd name="T0" fmla="*/ 2927612 w 4632566"/>
              <a:gd name="T1" fmla="*/ 5370767 h 6755111"/>
              <a:gd name="T2" fmla="*/ 2877229 w 4632566"/>
              <a:gd name="T3" fmla="*/ 5630283 h 6755111"/>
              <a:gd name="T4" fmla="*/ 3272711 w 4632566"/>
              <a:gd name="T5" fmla="*/ 5597899 h 6755111"/>
              <a:gd name="T6" fmla="*/ 3294113 w 4632566"/>
              <a:gd name="T7" fmla="*/ 5506958 h 6755111"/>
              <a:gd name="T8" fmla="*/ 2927612 w 4632566"/>
              <a:gd name="T9" fmla="*/ 5370767 h 6755111"/>
              <a:gd name="T10" fmla="*/ 2414116 w 4632566"/>
              <a:gd name="T11" fmla="*/ 253431 h 6755111"/>
              <a:gd name="T12" fmla="*/ 1518903 w 4632566"/>
              <a:gd name="T13" fmla="*/ 472787 h 6755111"/>
              <a:gd name="T14" fmla="*/ 376152 w 4632566"/>
              <a:gd name="T15" fmla="*/ 1718021 h 6755111"/>
              <a:gd name="T16" fmla="*/ 541568 w 4632566"/>
              <a:gd name="T17" fmla="*/ 3366060 h 6755111"/>
              <a:gd name="T18" fmla="*/ 1971678 w 4632566"/>
              <a:gd name="T19" fmla="*/ 4981271 h 6755111"/>
              <a:gd name="T20" fmla="*/ 2755062 w 4632566"/>
              <a:gd name="T21" fmla="*/ 5130770 h 6755111"/>
              <a:gd name="T22" fmla="*/ 3574561 w 4632566"/>
              <a:gd name="T23" fmla="*/ 4507931 h 6755111"/>
              <a:gd name="T24" fmla="*/ 4091987 w 4632566"/>
              <a:gd name="T25" fmla="*/ 3573673 h 6755111"/>
              <a:gd name="T26" fmla="*/ 4379347 w 4632566"/>
              <a:gd name="T27" fmla="*/ 2678453 h 6755111"/>
              <a:gd name="T28" fmla="*/ 4149504 w 4632566"/>
              <a:gd name="T29" fmla="*/ 1705156 h 6755111"/>
              <a:gd name="T30" fmla="*/ 2970638 w 4632566"/>
              <a:gd name="T31" fmla="*/ 368981 h 6755111"/>
              <a:gd name="T32" fmla="*/ 2414116 w 4632566"/>
              <a:gd name="T33" fmla="*/ 253431 h 6755111"/>
              <a:gd name="T34" fmla="*/ 2200724 w 4632566"/>
              <a:gd name="T35" fmla="*/ 1984 h 6755111"/>
              <a:gd name="T36" fmla="*/ 4207021 w 4632566"/>
              <a:gd name="T37" fmla="*/ 1179913 h 6755111"/>
              <a:gd name="T38" fmla="*/ 4587789 w 4632566"/>
              <a:gd name="T39" fmla="*/ 2957488 h 6755111"/>
              <a:gd name="T40" fmla="*/ 3976954 w 4632566"/>
              <a:gd name="T41" fmla="*/ 4397470 h 6755111"/>
              <a:gd name="T42" fmla="*/ 3294113 w 4632566"/>
              <a:gd name="T43" fmla="*/ 5136981 h 6755111"/>
              <a:gd name="T44" fmla="*/ 3301246 w 4632566"/>
              <a:gd name="T45" fmla="*/ 5266961 h 6755111"/>
              <a:gd name="T46" fmla="*/ 3631855 w 4632566"/>
              <a:gd name="T47" fmla="*/ 5740300 h 6755111"/>
              <a:gd name="T48" fmla="*/ 3445038 w 4632566"/>
              <a:gd name="T49" fmla="*/ 5857415 h 6755111"/>
              <a:gd name="T50" fmla="*/ 3322871 w 4632566"/>
              <a:gd name="T51" fmla="*/ 6019336 h 6755111"/>
              <a:gd name="T52" fmla="*/ 3539979 w 4632566"/>
              <a:gd name="T53" fmla="*/ 6528643 h 6755111"/>
              <a:gd name="T54" fmla="*/ 3605212 w 4632566"/>
              <a:gd name="T55" fmla="*/ 6755111 h 6755111"/>
              <a:gd name="T56" fmla="*/ 3337961 w 4632566"/>
              <a:gd name="T57" fmla="*/ 6755111 h 6755111"/>
              <a:gd name="T58" fmla="*/ 3286059 w 4632566"/>
              <a:gd name="T59" fmla="*/ 6535152 h 6755111"/>
              <a:gd name="T60" fmla="*/ 3136054 w 4632566"/>
              <a:gd name="T61" fmla="*/ 5947913 h 6755111"/>
              <a:gd name="T62" fmla="*/ 2870095 w 4632566"/>
              <a:gd name="T63" fmla="*/ 6129796 h 6755111"/>
              <a:gd name="T64" fmla="*/ 2618628 w 4632566"/>
              <a:gd name="T65" fmla="*/ 6129796 h 6755111"/>
              <a:gd name="T66" fmla="*/ 2489104 w 4632566"/>
              <a:gd name="T67" fmla="*/ 5928838 h 6755111"/>
              <a:gd name="T68" fmla="*/ 2539487 w 4632566"/>
              <a:gd name="T69" fmla="*/ 5610764 h 6755111"/>
              <a:gd name="T70" fmla="*/ 2273529 w 4632566"/>
              <a:gd name="T71" fmla="*/ 5286480 h 6755111"/>
              <a:gd name="T72" fmla="*/ 1123644 w 4632566"/>
              <a:gd name="T73" fmla="*/ 4631257 h 6755111"/>
              <a:gd name="T74" fmla="*/ 124684 w 4632566"/>
              <a:gd name="T75" fmla="*/ 3022257 h 6755111"/>
              <a:gd name="T76" fmla="*/ 376152 w 4632566"/>
              <a:gd name="T77" fmla="*/ 991376 h 6755111"/>
              <a:gd name="T78" fmla="*/ 1432628 w 4632566"/>
              <a:gd name="T79" fmla="*/ 213271 h 6755111"/>
              <a:gd name="T80" fmla="*/ 2200724 w 4632566"/>
              <a:gd name="T81" fmla="*/ 1984 h 675511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632566" h="6755111">
                <a:moveTo>
                  <a:pt x="2927612" y="5370767"/>
                </a:moveTo>
                <a:cubicBezTo>
                  <a:pt x="2913344" y="5455054"/>
                  <a:pt x="2898854" y="5539342"/>
                  <a:pt x="2877229" y="5630283"/>
                </a:cubicBezTo>
                <a:cubicBezTo>
                  <a:pt x="3013887" y="5617418"/>
                  <a:pt x="3143187" y="5610764"/>
                  <a:pt x="3272711" y="5597899"/>
                </a:cubicBezTo>
                <a:cubicBezTo>
                  <a:pt x="3279845" y="5565515"/>
                  <a:pt x="3286979" y="5532687"/>
                  <a:pt x="3294113" y="5506958"/>
                </a:cubicBezTo>
                <a:cubicBezTo>
                  <a:pt x="3171946" y="5461709"/>
                  <a:pt x="3049779" y="5416016"/>
                  <a:pt x="2927612" y="5370767"/>
                </a:cubicBezTo>
                <a:close/>
                <a:moveTo>
                  <a:pt x="2414116" y="253431"/>
                </a:moveTo>
                <a:cubicBezTo>
                  <a:pt x="2112460" y="247097"/>
                  <a:pt x="1819862" y="330830"/>
                  <a:pt x="1518903" y="472787"/>
                </a:cubicBezTo>
                <a:cubicBezTo>
                  <a:pt x="929693" y="745168"/>
                  <a:pt x="527078" y="1140875"/>
                  <a:pt x="376152" y="1718021"/>
                </a:cubicBezTo>
                <a:cubicBezTo>
                  <a:pt x="225227" y="2276092"/>
                  <a:pt x="325992" y="2827509"/>
                  <a:pt x="541568" y="3366060"/>
                </a:cubicBezTo>
                <a:cubicBezTo>
                  <a:pt x="814660" y="4053667"/>
                  <a:pt x="1260301" y="4624603"/>
                  <a:pt x="1971678" y="4981271"/>
                </a:cubicBezTo>
                <a:cubicBezTo>
                  <a:pt x="2201744" y="5098386"/>
                  <a:pt x="2546621" y="5208403"/>
                  <a:pt x="2755062" y="5130770"/>
                </a:cubicBezTo>
                <a:cubicBezTo>
                  <a:pt x="3071403" y="5014099"/>
                  <a:pt x="3366120" y="4760793"/>
                  <a:pt x="3574561" y="4507931"/>
                </a:cubicBezTo>
                <a:cubicBezTo>
                  <a:pt x="3804405" y="4235550"/>
                  <a:pt x="3948196" y="3897957"/>
                  <a:pt x="4091987" y="3573673"/>
                </a:cubicBezTo>
                <a:cubicBezTo>
                  <a:pt x="4214154" y="3275118"/>
                  <a:pt x="4285939" y="2957488"/>
                  <a:pt x="4379347" y="2678453"/>
                </a:cubicBezTo>
                <a:cubicBezTo>
                  <a:pt x="4293072" y="2321341"/>
                  <a:pt x="4250046" y="2003711"/>
                  <a:pt x="4149504" y="1705156"/>
                </a:cubicBezTo>
                <a:cubicBezTo>
                  <a:pt x="3955330" y="1121356"/>
                  <a:pt x="3624721" y="628497"/>
                  <a:pt x="2970638" y="368981"/>
                </a:cubicBezTo>
                <a:cubicBezTo>
                  <a:pt x="2779362" y="293455"/>
                  <a:pt x="2595109" y="257231"/>
                  <a:pt x="2414116" y="253431"/>
                </a:cubicBezTo>
                <a:close/>
                <a:moveTo>
                  <a:pt x="2200724" y="1984"/>
                </a:moveTo>
                <a:cubicBezTo>
                  <a:pt x="2992820" y="-34323"/>
                  <a:pt x="3808084" y="430311"/>
                  <a:pt x="4207021" y="1179913"/>
                </a:cubicBezTo>
                <a:cubicBezTo>
                  <a:pt x="4508871" y="1737541"/>
                  <a:pt x="4731580" y="2340860"/>
                  <a:pt x="4587789" y="2957488"/>
                </a:cubicBezTo>
                <a:cubicBezTo>
                  <a:pt x="4472755" y="3457002"/>
                  <a:pt x="4235779" y="3943206"/>
                  <a:pt x="3976954" y="4397470"/>
                </a:cubicBezTo>
                <a:cubicBezTo>
                  <a:pt x="3818895" y="4676506"/>
                  <a:pt x="3517045" y="4890773"/>
                  <a:pt x="3294113" y="5136981"/>
                </a:cubicBezTo>
                <a:cubicBezTo>
                  <a:pt x="3272711" y="5163154"/>
                  <a:pt x="3279845" y="5260306"/>
                  <a:pt x="3301246" y="5266961"/>
                </a:cubicBezTo>
                <a:cubicBezTo>
                  <a:pt x="3538446" y="5357902"/>
                  <a:pt x="3603320" y="5545996"/>
                  <a:pt x="3631855" y="5740300"/>
                </a:cubicBezTo>
                <a:cubicBezTo>
                  <a:pt x="3639212" y="5773128"/>
                  <a:pt x="3517045" y="5850761"/>
                  <a:pt x="3445038" y="5857415"/>
                </a:cubicBezTo>
                <a:cubicBezTo>
                  <a:pt x="3308603" y="5863626"/>
                  <a:pt x="3279845" y="5928838"/>
                  <a:pt x="3322871" y="6019336"/>
                </a:cubicBezTo>
                <a:cubicBezTo>
                  <a:pt x="3410930" y="6186469"/>
                  <a:pt x="3482811" y="6356402"/>
                  <a:pt x="3539979" y="6528643"/>
                </a:cubicBezTo>
                <a:lnTo>
                  <a:pt x="3605212" y="6755111"/>
                </a:lnTo>
                <a:lnTo>
                  <a:pt x="3337961" y="6755111"/>
                </a:lnTo>
                <a:lnTo>
                  <a:pt x="3286059" y="6535152"/>
                </a:lnTo>
                <a:cubicBezTo>
                  <a:pt x="3238435" y="6343731"/>
                  <a:pt x="3186325" y="6149094"/>
                  <a:pt x="3136054" y="5947913"/>
                </a:cubicBezTo>
                <a:cubicBezTo>
                  <a:pt x="3013887" y="6038855"/>
                  <a:pt x="2949236" y="6103623"/>
                  <a:pt x="2870095" y="6129796"/>
                </a:cubicBezTo>
                <a:cubicBezTo>
                  <a:pt x="2791177" y="6155526"/>
                  <a:pt x="2683278" y="6162180"/>
                  <a:pt x="2618628" y="6129796"/>
                </a:cubicBezTo>
                <a:cubicBezTo>
                  <a:pt x="2553977" y="6097412"/>
                  <a:pt x="2496461" y="5999816"/>
                  <a:pt x="2489104" y="5928838"/>
                </a:cubicBezTo>
                <a:cubicBezTo>
                  <a:pt x="2481970" y="5825031"/>
                  <a:pt x="2525219" y="5721225"/>
                  <a:pt x="2539487" y="5610764"/>
                </a:cubicBezTo>
                <a:cubicBezTo>
                  <a:pt x="2561111" y="5428881"/>
                  <a:pt x="2467703" y="5331729"/>
                  <a:pt x="2273529" y="5286480"/>
                </a:cubicBezTo>
                <a:cubicBezTo>
                  <a:pt x="1806486" y="5182673"/>
                  <a:pt x="1447119" y="4936022"/>
                  <a:pt x="1123644" y="4631257"/>
                </a:cubicBezTo>
                <a:cubicBezTo>
                  <a:pt x="634976" y="4170338"/>
                  <a:pt x="289877" y="3638441"/>
                  <a:pt x="124684" y="3022257"/>
                </a:cubicBezTo>
                <a:cubicBezTo>
                  <a:pt x="-62133" y="2321341"/>
                  <a:pt x="-83758" y="1627523"/>
                  <a:pt x="376152" y="991376"/>
                </a:cubicBezTo>
                <a:cubicBezTo>
                  <a:pt x="634976" y="641362"/>
                  <a:pt x="1030235" y="433749"/>
                  <a:pt x="1432628" y="213271"/>
                </a:cubicBezTo>
                <a:cubicBezTo>
                  <a:pt x="1675234" y="81850"/>
                  <a:pt x="1936692" y="14087"/>
                  <a:pt x="2200724" y="19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6" name="Freeform 43">
            <a:extLst>
              <a:ext uri="{FF2B5EF4-FFF2-40B4-BE49-F238E27FC236}">
                <a16:creationId xmlns:a16="http://schemas.microsoft.com/office/drawing/2014/main" id="{0EE89D89-B636-44F5-9103-B3A127608EF4}"/>
              </a:ext>
            </a:extLst>
          </p:cNvPr>
          <p:cNvSpPr>
            <a:spLocks/>
          </p:cNvSpPr>
          <p:nvPr userDrawn="1"/>
        </p:nvSpPr>
        <p:spPr bwMode="auto">
          <a:xfrm>
            <a:off x="8899525" y="2359025"/>
            <a:ext cx="2163763" cy="4498975"/>
          </a:xfrm>
          <a:custGeom>
            <a:avLst/>
            <a:gdLst>
              <a:gd name="T0" fmla="*/ 1255565 w 2163890"/>
              <a:gd name="T1" fmla="*/ 2977226 h 4498190"/>
              <a:gd name="T2" fmla="*/ 1266570 w 2163890"/>
              <a:gd name="T3" fmla="*/ 3239639 h 4498190"/>
              <a:gd name="T4" fmla="*/ 1321492 w 2163890"/>
              <a:gd name="T5" fmla="*/ 3037546 h 4498190"/>
              <a:gd name="T6" fmla="*/ 1255565 w 2163890"/>
              <a:gd name="T7" fmla="*/ 2977226 h 4498190"/>
              <a:gd name="T8" fmla="*/ 1325161 w 2163890"/>
              <a:gd name="T9" fmla="*/ 129859 h 4498190"/>
              <a:gd name="T10" fmla="*/ 372931 w 2163890"/>
              <a:gd name="T11" fmla="*/ 590845 h 4498190"/>
              <a:gd name="T12" fmla="*/ 219168 w 2163890"/>
              <a:gd name="T13" fmla="*/ 1817717 h 4498190"/>
              <a:gd name="T14" fmla="*/ 977182 w 2163890"/>
              <a:gd name="T15" fmla="*/ 2761042 h 4498190"/>
              <a:gd name="T16" fmla="*/ 1453347 w 2163890"/>
              <a:gd name="T17" fmla="*/ 2725599 h 4498190"/>
              <a:gd name="T18" fmla="*/ 1467919 w 2163890"/>
              <a:gd name="T19" fmla="*/ 2711289 h 4498190"/>
              <a:gd name="T20" fmla="*/ 1925743 w 2163890"/>
              <a:gd name="T21" fmla="*/ 1924048 h 4498190"/>
              <a:gd name="T22" fmla="*/ 2031920 w 2163890"/>
              <a:gd name="T23" fmla="*/ 1186559 h 4498190"/>
              <a:gd name="T24" fmla="*/ 1793888 w 2163890"/>
              <a:gd name="T25" fmla="*/ 431239 h 4498190"/>
              <a:gd name="T26" fmla="*/ 1325161 w 2163890"/>
              <a:gd name="T27" fmla="*/ 129859 h 4498190"/>
              <a:gd name="T28" fmla="*/ 1277008 w 2163890"/>
              <a:gd name="T29" fmla="*/ 1049 h 4498190"/>
              <a:gd name="T30" fmla="*/ 1834137 w 2163890"/>
              <a:gd name="T31" fmla="*/ 261066 h 4498190"/>
              <a:gd name="T32" fmla="*/ 2163775 w 2163890"/>
              <a:gd name="T33" fmla="*/ 1285845 h 4498190"/>
              <a:gd name="T34" fmla="*/ 1947753 w 2163890"/>
              <a:gd name="T35" fmla="*/ 2342545 h 4498190"/>
              <a:gd name="T36" fmla="*/ 1467919 w 2163890"/>
              <a:gd name="T37" fmla="*/ 2927693 h 4498190"/>
              <a:gd name="T38" fmla="*/ 1453347 w 2163890"/>
              <a:gd name="T39" fmla="*/ 2998580 h 4498190"/>
              <a:gd name="T40" fmla="*/ 1526510 w 2163890"/>
              <a:gd name="T41" fmla="*/ 3225550 h 4498190"/>
              <a:gd name="T42" fmla="*/ 1424001 w 2163890"/>
              <a:gd name="T43" fmla="*/ 3377891 h 4498190"/>
              <a:gd name="T44" fmla="*/ 1332497 w 2163890"/>
              <a:gd name="T45" fmla="*/ 3495009 h 4498190"/>
              <a:gd name="T46" fmla="*/ 1415378 w 2163890"/>
              <a:gd name="T47" fmla="*/ 4294375 h 4498190"/>
              <a:gd name="T48" fmla="*/ 1486046 w 2163890"/>
              <a:gd name="T49" fmla="*/ 4498190 h 4498190"/>
              <a:gd name="T50" fmla="*/ 1369815 w 2163890"/>
              <a:gd name="T51" fmla="*/ 4498190 h 4498190"/>
              <a:gd name="T52" fmla="*/ 1320048 w 2163890"/>
              <a:gd name="T53" fmla="*/ 4390301 h 4498190"/>
              <a:gd name="T54" fmla="*/ 1196974 w 2163890"/>
              <a:gd name="T55" fmla="*/ 3569418 h 4498190"/>
              <a:gd name="T56" fmla="*/ 1200642 w 2163890"/>
              <a:gd name="T57" fmla="*/ 3512620 h 4498190"/>
              <a:gd name="T58" fmla="*/ 1123710 w 2163890"/>
              <a:gd name="T59" fmla="*/ 3424122 h 4498190"/>
              <a:gd name="T60" fmla="*/ 988187 w 2163890"/>
              <a:gd name="T61" fmla="*/ 3229072 h 4498190"/>
              <a:gd name="T62" fmla="*/ 1021201 w 2163890"/>
              <a:gd name="T63" fmla="*/ 3172275 h 4498190"/>
              <a:gd name="T64" fmla="*/ 944269 w 2163890"/>
              <a:gd name="T65" fmla="*/ 2888727 h 4498190"/>
              <a:gd name="T66" fmla="*/ 160577 w 2163890"/>
              <a:gd name="T67" fmla="*/ 2023334 h 4498190"/>
              <a:gd name="T68" fmla="*/ 25054 w 2163890"/>
              <a:gd name="T69" fmla="*/ 1526905 h 4498190"/>
              <a:gd name="T70" fmla="*/ 105654 w 2163890"/>
              <a:gd name="T71" fmla="*/ 799983 h 4498190"/>
              <a:gd name="T72" fmla="*/ 585387 w 2163890"/>
              <a:gd name="T73" fmla="*/ 239712 h 4498190"/>
              <a:gd name="T74" fmla="*/ 1182301 w 2163890"/>
              <a:gd name="T75" fmla="*/ 12962 h 4498190"/>
              <a:gd name="T76" fmla="*/ 1277008 w 2163890"/>
              <a:gd name="T77" fmla="*/ 1049 h 449819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163890" h="4498190">
                <a:moveTo>
                  <a:pt x="1255565" y="2977226"/>
                </a:moveTo>
                <a:cubicBezTo>
                  <a:pt x="1303151" y="3069467"/>
                  <a:pt x="1116373" y="3179319"/>
                  <a:pt x="1266570" y="3239639"/>
                </a:cubicBezTo>
                <a:cubicBezTo>
                  <a:pt x="1402093" y="3190107"/>
                  <a:pt x="1358073" y="3111955"/>
                  <a:pt x="1321492" y="3037546"/>
                </a:cubicBezTo>
                <a:cubicBezTo>
                  <a:pt x="1310487" y="3012669"/>
                  <a:pt x="1277575" y="2998580"/>
                  <a:pt x="1255565" y="2977226"/>
                </a:cubicBezTo>
                <a:close/>
                <a:moveTo>
                  <a:pt x="1325161" y="129859"/>
                </a:moveTo>
                <a:cubicBezTo>
                  <a:pt x="918591" y="108505"/>
                  <a:pt x="607397" y="300032"/>
                  <a:pt x="372931" y="590845"/>
                </a:cubicBezTo>
                <a:cubicBezTo>
                  <a:pt x="79976" y="963111"/>
                  <a:pt x="68971" y="1395698"/>
                  <a:pt x="219168" y="1817717"/>
                </a:cubicBezTo>
                <a:cubicBezTo>
                  <a:pt x="358360" y="2207816"/>
                  <a:pt x="600060" y="2537594"/>
                  <a:pt x="977182" y="2761042"/>
                </a:cubicBezTo>
                <a:cubicBezTo>
                  <a:pt x="1222550" y="2906339"/>
                  <a:pt x="1244560" y="2913383"/>
                  <a:pt x="1453347" y="2725599"/>
                </a:cubicBezTo>
                <a:cubicBezTo>
                  <a:pt x="1457016" y="2722077"/>
                  <a:pt x="1464251" y="2714812"/>
                  <a:pt x="1467919" y="2711289"/>
                </a:cubicBezTo>
                <a:cubicBezTo>
                  <a:pt x="1742634" y="2516240"/>
                  <a:pt x="1852479" y="2221905"/>
                  <a:pt x="1925743" y="1924048"/>
                </a:cubicBezTo>
                <a:cubicBezTo>
                  <a:pt x="1995339" y="1672421"/>
                  <a:pt x="2006344" y="1402963"/>
                  <a:pt x="2031920" y="1186559"/>
                </a:cubicBezTo>
                <a:cubicBezTo>
                  <a:pt x="1984334" y="888702"/>
                  <a:pt x="1947753" y="640378"/>
                  <a:pt x="1793888" y="431239"/>
                </a:cubicBezTo>
                <a:cubicBezTo>
                  <a:pt x="1680375" y="271633"/>
                  <a:pt x="1544851" y="140426"/>
                  <a:pt x="1325161" y="129859"/>
                </a:cubicBezTo>
                <a:close/>
                <a:moveTo>
                  <a:pt x="1277008" y="1049"/>
                </a:moveTo>
                <a:cubicBezTo>
                  <a:pt x="1494515" y="-11189"/>
                  <a:pt x="1686756" y="84234"/>
                  <a:pt x="1834137" y="261066"/>
                </a:cubicBezTo>
                <a:cubicBezTo>
                  <a:pt x="2075838" y="548357"/>
                  <a:pt x="2145433" y="768062"/>
                  <a:pt x="2163775" y="1285845"/>
                </a:cubicBezTo>
                <a:cubicBezTo>
                  <a:pt x="2167443" y="1665377"/>
                  <a:pt x="2083174" y="2005722"/>
                  <a:pt x="1947753" y="2342545"/>
                </a:cubicBezTo>
                <a:cubicBezTo>
                  <a:pt x="1848811" y="2590870"/>
                  <a:pt x="1643793" y="2746733"/>
                  <a:pt x="1467919" y="2927693"/>
                </a:cubicBezTo>
                <a:cubicBezTo>
                  <a:pt x="1453347" y="2941782"/>
                  <a:pt x="1446011" y="2977226"/>
                  <a:pt x="1453347" y="2998580"/>
                </a:cubicBezTo>
                <a:cubicBezTo>
                  <a:pt x="1475255" y="3076511"/>
                  <a:pt x="1511938" y="3147398"/>
                  <a:pt x="1526510" y="3225550"/>
                </a:cubicBezTo>
                <a:cubicBezTo>
                  <a:pt x="1537515" y="3296437"/>
                  <a:pt x="1537515" y="3367324"/>
                  <a:pt x="1424001" y="3377891"/>
                </a:cubicBezTo>
                <a:cubicBezTo>
                  <a:pt x="1387420" y="3381634"/>
                  <a:pt x="1336166" y="3452520"/>
                  <a:pt x="1332497" y="3495009"/>
                </a:cubicBezTo>
                <a:cubicBezTo>
                  <a:pt x="1304985" y="3768925"/>
                  <a:pt x="1339318" y="4034916"/>
                  <a:pt x="1415378" y="4294375"/>
                </a:cubicBezTo>
                <a:lnTo>
                  <a:pt x="1486046" y="4498190"/>
                </a:lnTo>
                <a:lnTo>
                  <a:pt x="1369815" y="4498190"/>
                </a:lnTo>
                <a:lnTo>
                  <a:pt x="1320048" y="4390301"/>
                </a:lnTo>
                <a:cubicBezTo>
                  <a:pt x="1222366" y="4128685"/>
                  <a:pt x="1185969" y="3854067"/>
                  <a:pt x="1196974" y="3569418"/>
                </a:cubicBezTo>
                <a:cubicBezTo>
                  <a:pt x="1196974" y="3551806"/>
                  <a:pt x="1196974" y="3530452"/>
                  <a:pt x="1200642" y="3512620"/>
                </a:cubicBezTo>
                <a:cubicBezTo>
                  <a:pt x="1226219" y="3441733"/>
                  <a:pt x="1189637" y="3420599"/>
                  <a:pt x="1123710" y="3424122"/>
                </a:cubicBezTo>
                <a:cubicBezTo>
                  <a:pt x="962610" y="3431166"/>
                  <a:pt x="918591" y="3370846"/>
                  <a:pt x="988187" y="3229072"/>
                </a:cubicBezTo>
                <a:cubicBezTo>
                  <a:pt x="999191" y="3207718"/>
                  <a:pt x="1010196" y="3190107"/>
                  <a:pt x="1021201" y="3172275"/>
                </a:cubicBezTo>
                <a:cubicBezTo>
                  <a:pt x="1112705" y="2998580"/>
                  <a:pt x="1112705" y="2995057"/>
                  <a:pt x="944269" y="2888727"/>
                </a:cubicBezTo>
                <a:cubicBezTo>
                  <a:pt x="600060" y="2672324"/>
                  <a:pt x="329013" y="2385033"/>
                  <a:pt x="160577" y="2023334"/>
                </a:cubicBezTo>
                <a:cubicBezTo>
                  <a:pt x="87313" y="1867470"/>
                  <a:pt x="61635" y="1693555"/>
                  <a:pt x="25054" y="1526905"/>
                </a:cubicBezTo>
                <a:cubicBezTo>
                  <a:pt x="-33537" y="1275278"/>
                  <a:pt x="17717" y="1033998"/>
                  <a:pt x="105654" y="799983"/>
                </a:cubicBezTo>
                <a:cubicBezTo>
                  <a:pt x="193490" y="558924"/>
                  <a:pt x="351023" y="360352"/>
                  <a:pt x="585387" y="239712"/>
                </a:cubicBezTo>
                <a:cubicBezTo>
                  <a:pt x="772164" y="143949"/>
                  <a:pt x="973615" y="51928"/>
                  <a:pt x="1182301" y="12962"/>
                </a:cubicBezTo>
                <a:cubicBezTo>
                  <a:pt x="1214348" y="6743"/>
                  <a:pt x="1245936" y="2797"/>
                  <a:pt x="1277008" y="10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D2D623B5-261F-44CC-B43B-9F42B8AEC9BE}"/>
              </a:ext>
            </a:extLst>
          </p:cNvPr>
          <p:cNvSpPr>
            <a:spLocks/>
          </p:cNvSpPr>
          <p:nvPr userDrawn="1"/>
        </p:nvSpPr>
        <p:spPr bwMode="auto">
          <a:xfrm>
            <a:off x="11033125" y="3095625"/>
            <a:ext cx="863600" cy="531813"/>
          </a:xfrm>
          <a:custGeom>
            <a:avLst/>
            <a:gdLst>
              <a:gd name="T0" fmla="*/ 431689 w 21531"/>
              <a:gd name="T1" fmla="*/ 265732 h 20313"/>
              <a:gd name="T2" fmla="*/ 431689 w 21531"/>
              <a:gd name="T3" fmla="*/ 265732 h 20313"/>
              <a:gd name="T4" fmla="*/ 431689 w 21531"/>
              <a:gd name="T5" fmla="*/ 265732 h 20313"/>
              <a:gd name="T6" fmla="*/ 431689 w 21531"/>
              <a:gd name="T7" fmla="*/ 265732 h 20313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31" h="20313" extrusionOk="0">
                <a:moveTo>
                  <a:pt x="17736" y="4233"/>
                </a:moveTo>
                <a:cubicBezTo>
                  <a:pt x="17166" y="4621"/>
                  <a:pt x="16659" y="5106"/>
                  <a:pt x="16121" y="5349"/>
                </a:cubicBezTo>
                <a:cubicBezTo>
                  <a:pt x="15836" y="5446"/>
                  <a:pt x="15456" y="5155"/>
                  <a:pt x="15139" y="5058"/>
                </a:cubicBezTo>
                <a:cubicBezTo>
                  <a:pt x="15266" y="4524"/>
                  <a:pt x="15266" y="3747"/>
                  <a:pt x="15487" y="3456"/>
                </a:cubicBezTo>
                <a:cubicBezTo>
                  <a:pt x="16501" y="2291"/>
                  <a:pt x="17609" y="1272"/>
                  <a:pt x="18655" y="204"/>
                </a:cubicBezTo>
                <a:cubicBezTo>
                  <a:pt x="19193" y="-330"/>
                  <a:pt x="20016" y="204"/>
                  <a:pt x="20365" y="1563"/>
                </a:cubicBezTo>
                <a:cubicBezTo>
                  <a:pt x="20808" y="3262"/>
                  <a:pt x="21188" y="5009"/>
                  <a:pt x="21505" y="6708"/>
                </a:cubicBezTo>
                <a:cubicBezTo>
                  <a:pt x="21600" y="7096"/>
                  <a:pt x="21410" y="7630"/>
                  <a:pt x="21347" y="8116"/>
                </a:cubicBezTo>
                <a:cubicBezTo>
                  <a:pt x="21030" y="7922"/>
                  <a:pt x="20587" y="7873"/>
                  <a:pt x="20396" y="7533"/>
                </a:cubicBezTo>
                <a:cubicBezTo>
                  <a:pt x="19921" y="6805"/>
                  <a:pt x="19573" y="5932"/>
                  <a:pt x="19130" y="5009"/>
                </a:cubicBezTo>
                <a:cubicBezTo>
                  <a:pt x="18845" y="5737"/>
                  <a:pt x="18560" y="6514"/>
                  <a:pt x="18274" y="7242"/>
                </a:cubicBezTo>
                <a:cubicBezTo>
                  <a:pt x="16881" y="10640"/>
                  <a:pt x="14854" y="12533"/>
                  <a:pt x="12352" y="13455"/>
                </a:cubicBezTo>
                <a:cubicBezTo>
                  <a:pt x="11877" y="13649"/>
                  <a:pt x="11433" y="14232"/>
                  <a:pt x="11053" y="14766"/>
                </a:cubicBezTo>
                <a:cubicBezTo>
                  <a:pt x="8140" y="18794"/>
                  <a:pt x="4877" y="21270"/>
                  <a:pt x="823" y="19959"/>
                </a:cubicBezTo>
                <a:cubicBezTo>
                  <a:pt x="507" y="19862"/>
                  <a:pt x="285" y="19037"/>
                  <a:pt x="0" y="18552"/>
                </a:cubicBezTo>
                <a:cubicBezTo>
                  <a:pt x="348" y="18455"/>
                  <a:pt x="697" y="18212"/>
                  <a:pt x="1013" y="18261"/>
                </a:cubicBezTo>
                <a:cubicBezTo>
                  <a:pt x="4371" y="18940"/>
                  <a:pt x="7158" y="16999"/>
                  <a:pt x="9596" y="13698"/>
                </a:cubicBezTo>
                <a:cubicBezTo>
                  <a:pt x="9691" y="13552"/>
                  <a:pt x="9596" y="12824"/>
                  <a:pt x="9470" y="12630"/>
                </a:cubicBezTo>
                <a:cubicBezTo>
                  <a:pt x="8710" y="11611"/>
                  <a:pt x="7791" y="10931"/>
                  <a:pt x="7823" y="8941"/>
                </a:cubicBezTo>
                <a:cubicBezTo>
                  <a:pt x="7886" y="6174"/>
                  <a:pt x="9343" y="5495"/>
                  <a:pt x="10642" y="5980"/>
                </a:cubicBezTo>
                <a:cubicBezTo>
                  <a:pt x="11813" y="6417"/>
                  <a:pt x="12827" y="8698"/>
                  <a:pt x="12827" y="10543"/>
                </a:cubicBezTo>
                <a:cubicBezTo>
                  <a:pt x="14221" y="10834"/>
                  <a:pt x="17039" y="7194"/>
                  <a:pt x="17736" y="4233"/>
                </a:cubicBezTo>
                <a:close/>
                <a:moveTo>
                  <a:pt x="11718" y="9621"/>
                </a:moveTo>
                <a:cubicBezTo>
                  <a:pt x="11085" y="8892"/>
                  <a:pt x="10737" y="8164"/>
                  <a:pt x="10262" y="7970"/>
                </a:cubicBezTo>
                <a:cubicBezTo>
                  <a:pt x="10008" y="7873"/>
                  <a:pt x="9343" y="8601"/>
                  <a:pt x="9311" y="8990"/>
                </a:cubicBezTo>
                <a:cubicBezTo>
                  <a:pt x="9280" y="10154"/>
                  <a:pt x="9818" y="10931"/>
                  <a:pt x="10610" y="10883"/>
                </a:cubicBezTo>
                <a:cubicBezTo>
                  <a:pt x="10895" y="10931"/>
                  <a:pt x="11180" y="10300"/>
                  <a:pt x="11718" y="96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3AB8922A-1B0C-41DA-86E7-9668DB7BC6BE}"/>
              </a:ext>
            </a:extLst>
          </p:cNvPr>
          <p:cNvSpPr>
            <a:spLocks/>
          </p:cNvSpPr>
          <p:nvPr userDrawn="1"/>
        </p:nvSpPr>
        <p:spPr bwMode="auto">
          <a:xfrm>
            <a:off x="10169525" y="5595938"/>
            <a:ext cx="800100" cy="795337"/>
          </a:xfrm>
          <a:custGeom>
            <a:avLst/>
            <a:gdLst>
              <a:gd name="T0" fmla="*/ 400466 w 21418"/>
              <a:gd name="T1" fmla="*/ 397632 h 21572"/>
              <a:gd name="T2" fmla="*/ 400466 w 21418"/>
              <a:gd name="T3" fmla="*/ 397632 h 21572"/>
              <a:gd name="T4" fmla="*/ 400466 w 21418"/>
              <a:gd name="T5" fmla="*/ 397632 h 21572"/>
              <a:gd name="T6" fmla="*/ 400466 w 21418"/>
              <a:gd name="T7" fmla="*/ 397632 h 21572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18" h="21572" extrusionOk="0">
                <a:moveTo>
                  <a:pt x="12622" y="0"/>
                </a:moveTo>
                <a:cubicBezTo>
                  <a:pt x="12961" y="34"/>
                  <a:pt x="13301" y="34"/>
                  <a:pt x="13607" y="69"/>
                </a:cubicBezTo>
                <a:cubicBezTo>
                  <a:pt x="14660" y="69"/>
                  <a:pt x="15644" y="379"/>
                  <a:pt x="16561" y="792"/>
                </a:cubicBezTo>
                <a:cubicBezTo>
                  <a:pt x="17716" y="1309"/>
                  <a:pt x="18735" y="2033"/>
                  <a:pt x="19618" y="2928"/>
                </a:cubicBezTo>
                <a:cubicBezTo>
                  <a:pt x="19890" y="3204"/>
                  <a:pt x="20094" y="3514"/>
                  <a:pt x="20263" y="3858"/>
                </a:cubicBezTo>
                <a:cubicBezTo>
                  <a:pt x="20875" y="4926"/>
                  <a:pt x="21316" y="6029"/>
                  <a:pt x="21350" y="7303"/>
                </a:cubicBezTo>
                <a:cubicBezTo>
                  <a:pt x="21384" y="8199"/>
                  <a:pt x="21486" y="9060"/>
                  <a:pt x="21350" y="9956"/>
                </a:cubicBezTo>
                <a:cubicBezTo>
                  <a:pt x="21248" y="10679"/>
                  <a:pt x="21282" y="11437"/>
                  <a:pt x="21248" y="12161"/>
                </a:cubicBezTo>
                <a:cubicBezTo>
                  <a:pt x="21248" y="12264"/>
                  <a:pt x="21214" y="12367"/>
                  <a:pt x="21214" y="12471"/>
                </a:cubicBezTo>
                <a:cubicBezTo>
                  <a:pt x="21011" y="13229"/>
                  <a:pt x="20773" y="13952"/>
                  <a:pt x="20569" y="14710"/>
                </a:cubicBezTo>
                <a:cubicBezTo>
                  <a:pt x="20569" y="14745"/>
                  <a:pt x="20535" y="14813"/>
                  <a:pt x="20535" y="14813"/>
                </a:cubicBezTo>
                <a:cubicBezTo>
                  <a:pt x="20094" y="15261"/>
                  <a:pt x="19924" y="15916"/>
                  <a:pt x="19482" y="16364"/>
                </a:cubicBezTo>
                <a:cubicBezTo>
                  <a:pt x="19109" y="16743"/>
                  <a:pt x="18769" y="17156"/>
                  <a:pt x="18463" y="17569"/>
                </a:cubicBezTo>
                <a:cubicBezTo>
                  <a:pt x="18056" y="18155"/>
                  <a:pt x="17546" y="18568"/>
                  <a:pt x="17003" y="19016"/>
                </a:cubicBezTo>
                <a:cubicBezTo>
                  <a:pt x="16460" y="19464"/>
                  <a:pt x="15916" y="19843"/>
                  <a:pt x="15339" y="20188"/>
                </a:cubicBezTo>
                <a:cubicBezTo>
                  <a:pt x="14897" y="20463"/>
                  <a:pt x="14456" y="20704"/>
                  <a:pt x="13946" y="20808"/>
                </a:cubicBezTo>
                <a:cubicBezTo>
                  <a:pt x="13335" y="20945"/>
                  <a:pt x="12758" y="21152"/>
                  <a:pt x="12146" y="21324"/>
                </a:cubicBezTo>
                <a:cubicBezTo>
                  <a:pt x="11637" y="21497"/>
                  <a:pt x="11094" y="21600"/>
                  <a:pt x="10550" y="21566"/>
                </a:cubicBezTo>
                <a:cubicBezTo>
                  <a:pt x="9463" y="21531"/>
                  <a:pt x="8377" y="21462"/>
                  <a:pt x="7358" y="21118"/>
                </a:cubicBezTo>
                <a:cubicBezTo>
                  <a:pt x="6543" y="20842"/>
                  <a:pt x="5761" y="20463"/>
                  <a:pt x="5048" y="20015"/>
                </a:cubicBezTo>
                <a:cubicBezTo>
                  <a:pt x="4675" y="19774"/>
                  <a:pt x="4301" y="19567"/>
                  <a:pt x="3928" y="19361"/>
                </a:cubicBezTo>
                <a:cubicBezTo>
                  <a:pt x="3622" y="19189"/>
                  <a:pt x="3384" y="19016"/>
                  <a:pt x="3146" y="18741"/>
                </a:cubicBezTo>
                <a:cubicBezTo>
                  <a:pt x="2943" y="18500"/>
                  <a:pt x="2671" y="18258"/>
                  <a:pt x="2399" y="18086"/>
                </a:cubicBezTo>
                <a:cubicBezTo>
                  <a:pt x="2060" y="17879"/>
                  <a:pt x="1822" y="17638"/>
                  <a:pt x="1720" y="17294"/>
                </a:cubicBezTo>
                <a:cubicBezTo>
                  <a:pt x="1516" y="16570"/>
                  <a:pt x="1109" y="15916"/>
                  <a:pt x="769" y="15227"/>
                </a:cubicBezTo>
                <a:cubicBezTo>
                  <a:pt x="497" y="14676"/>
                  <a:pt x="328" y="14124"/>
                  <a:pt x="260" y="13539"/>
                </a:cubicBezTo>
                <a:cubicBezTo>
                  <a:pt x="260" y="13401"/>
                  <a:pt x="260" y="13298"/>
                  <a:pt x="226" y="13160"/>
                </a:cubicBezTo>
                <a:cubicBezTo>
                  <a:pt x="-114" y="12057"/>
                  <a:pt x="22" y="10921"/>
                  <a:pt x="56" y="9818"/>
                </a:cubicBezTo>
                <a:cubicBezTo>
                  <a:pt x="56" y="9370"/>
                  <a:pt x="226" y="8923"/>
                  <a:pt x="328" y="8475"/>
                </a:cubicBezTo>
                <a:cubicBezTo>
                  <a:pt x="531" y="7510"/>
                  <a:pt x="1007" y="6683"/>
                  <a:pt x="1482" y="5822"/>
                </a:cubicBezTo>
                <a:cubicBezTo>
                  <a:pt x="1516" y="5753"/>
                  <a:pt x="1584" y="5684"/>
                  <a:pt x="1618" y="5615"/>
                </a:cubicBezTo>
                <a:cubicBezTo>
                  <a:pt x="2128" y="5064"/>
                  <a:pt x="2671" y="4547"/>
                  <a:pt x="3180" y="3996"/>
                </a:cubicBezTo>
                <a:cubicBezTo>
                  <a:pt x="3282" y="3893"/>
                  <a:pt x="3384" y="3824"/>
                  <a:pt x="3452" y="3721"/>
                </a:cubicBezTo>
                <a:cubicBezTo>
                  <a:pt x="3928" y="2928"/>
                  <a:pt x="4709" y="2446"/>
                  <a:pt x="5456" y="1929"/>
                </a:cubicBezTo>
                <a:cubicBezTo>
                  <a:pt x="5592" y="1860"/>
                  <a:pt x="5694" y="1791"/>
                  <a:pt x="5829" y="1688"/>
                </a:cubicBezTo>
                <a:cubicBezTo>
                  <a:pt x="6305" y="1309"/>
                  <a:pt x="6848" y="1068"/>
                  <a:pt x="7460" y="930"/>
                </a:cubicBezTo>
                <a:cubicBezTo>
                  <a:pt x="7629" y="896"/>
                  <a:pt x="7799" y="861"/>
                  <a:pt x="7935" y="758"/>
                </a:cubicBezTo>
                <a:cubicBezTo>
                  <a:pt x="8444" y="448"/>
                  <a:pt x="9022" y="310"/>
                  <a:pt x="9565" y="138"/>
                </a:cubicBezTo>
                <a:cubicBezTo>
                  <a:pt x="9701" y="103"/>
                  <a:pt x="9837" y="34"/>
                  <a:pt x="10007" y="34"/>
                </a:cubicBezTo>
                <a:cubicBezTo>
                  <a:pt x="10856" y="69"/>
                  <a:pt x="11739" y="34"/>
                  <a:pt x="12622" y="0"/>
                </a:cubicBezTo>
                <a:cubicBezTo>
                  <a:pt x="12622" y="0"/>
                  <a:pt x="12622" y="0"/>
                  <a:pt x="12622" y="0"/>
                </a:cubicBezTo>
                <a:close/>
                <a:moveTo>
                  <a:pt x="12995" y="14055"/>
                </a:moveTo>
                <a:cubicBezTo>
                  <a:pt x="14082" y="13987"/>
                  <a:pt x="15203" y="13987"/>
                  <a:pt x="16290" y="13883"/>
                </a:cubicBezTo>
                <a:cubicBezTo>
                  <a:pt x="16935" y="13814"/>
                  <a:pt x="17614" y="13677"/>
                  <a:pt x="18260" y="13504"/>
                </a:cubicBezTo>
                <a:cubicBezTo>
                  <a:pt x="18633" y="13401"/>
                  <a:pt x="18973" y="13263"/>
                  <a:pt x="19346" y="13263"/>
                </a:cubicBezTo>
                <a:cubicBezTo>
                  <a:pt x="19686" y="13263"/>
                  <a:pt x="19856" y="13091"/>
                  <a:pt x="19890" y="12781"/>
                </a:cubicBezTo>
                <a:cubicBezTo>
                  <a:pt x="19958" y="12299"/>
                  <a:pt x="20060" y="11816"/>
                  <a:pt x="20094" y="11334"/>
                </a:cubicBezTo>
                <a:cubicBezTo>
                  <a:pt x="20161" y="10611"/>
                  <a:pt x="20060" y="9887"/>
                  <a:pt x="20297" y="9198"/>
                </a:cubicBezTo>
                <a:cubicBezTo>
                  <a:pt x="20399" y="8922"/>
                  <a:pt x="20263" y="8647"/>
                  <a:pt x="19992" y="8509"/>
                </a:cubicBezTo>
                <a:cubicBezTo>
                  <a:pt x="19720" y="8371"/>
                  <a:pt x="19448" y="8268"/>
                  <a:pt x="19177" y="8165"/>
                </a:cubicBezTo>
                <a:cubicBezTo>
                  <a:pt x="18090" y="7786"/>
                  <a:pt x="17037" y="8061"/>
                  <a:pt x="15984" y="8337"/>
                </a:cubicBezTo>
                <a:cubicBezTo>
                  <a:pt x="15678" y="8406"/>
                  <a:pt x="15373" y="8578"/>
                  <a:pt x="15033" y="8647"/>
                </a:cubicBezTo>
                <a:cubicBezTo>
                  <a:pt x="14693" y="8750"/>
                  <a:pt x="14388" y="8888"/>
                  <a:pt x="14082" y="9129"/>
                </a:cubicBezTo>
                <a:cubicBezTo>
                  <a:pt x="13505" y="9543"/>
                  <a:pt x="12927" y="9956"/>
                  <a:pt x="12282" y="10266"/>
                </a:cubicBezTo>
                <a:cubicBezTo>
                  <a:pt x="11807" y="10507"/>
                  <a:pt x="11297" y="10576"/>
                  <a:pt x="10788" y="10748"/>
                </a:cubicBezTo>
                <a:cubicBezTo>
                  <a:pt x="10482" y="10852"/>
                  <a:pt x="10177" y="10852"/>
                  <a:pt x="9871" y="10817"/>
                </a:cubicBezTo>
                <a:cubicBezTo>
                  <a:pt x="9361" y="10748"/>
                  <a:pt x="8920" y="10542"/>
                  <a:pt x="8478" y="10300"/>
                </a:cubicBezTo>
                <a:cubicBezTo>
                  <a:pt x="8275" y="10197"/>
                  <a:pt x="8173" y="10266"/>
                  <a:pt x="8105" y="10473"/>
                </a:cubicBezTo>
                <a:cubicBezTo>
                  <a:pt x="7935" y="10921"/>
                  <a:pt x="7799" y="11403"/>
                  <a:pt x="7629" y="11851"/>
                </a:cubicBezTo>
                <a:cubicBezTo>
                  <a:pt x="7561" y="12023"/>
                  <a:pt x="7561" y="12195"/>
                  <a:pt x="7527" y="12333"/>
                </a:cubicBezTo>
                <a:cubicBezTo>
                  <a:pt x="7460" y="12609"/>
                  <a:pt x="7561" y="12850"/>
                  <a:pt x="7833" y="12953"/>
                </a:cubicBezTo>
                <a:cubicBezTo>
                  <a:pt x="8309" y="13160"/>
                  <a:pt x="8750" y="13332"/>
                  <a:pt x="9226" y="13504"/>
                </a:cubicBezTo>
                <a:cubicBezTo>
                  <a:pt x="9803" y="13677"/>
                  <a:pt x="10414" y="13745"/>
                  <a:pt x="10992" y="13883"/>
                </a:cubicBezTo>
                <a:cubicBezTo>
                  <a:pt x="11671" y="13987"/>
                  <a:pt x="12350" y="14055"/>
                  <a:pt x="12995" y="14055"/>
                </a:cubicBezTo>
                <a:close/>
                <a:moveTo>
                  <a:pt x="20128" y="6304"/>
                </a:moveTo>
                <a:cubicBezTo>
                  <a:pt x="20094" y="6167"/>
                  <a:pt x="20026" y="5856"/>
                  <a:pt x="19890" y="5581"/>
                </a:cubicBezTo>
                <a:cubicBezTo>
                  <a:pt x="19652" y="5099"/>
                  <a:pt x="19346" y="4616"/>
                  <a:pt x="19109" y="4134"/>
                </a:cubicBezTo>
                <a:cubicBezTo>
                  <a:pt x="18803" y="3548"/>
                  <a:pt x="18260" y="3169"/>
                  <a:pt x="17750" y="2756"/>
                </a:cubicBezTo>
                <a:cubicBezTo>
                  <a:pt x="17037" y="2170"/>
                  <a:pt x="16256" y="1722"/>
                  <a:pt x="15407" y="1447"/>
                </a:cubicBezTo>
                <a:cubicBezTo>
                  <a:pt x="15203" y="1378"/>
                  <a:pt x="14965" y="1344"/>
                  <a:pt x="14728" y="1309"/>
                </a:cubicBezTo>
                <a:cubicBezTo>
                  <a:pt x="14558" y="1275"/>
                  <a:pt x="14524" y="1344"/>
                  <a:pt x="14558" y="1550"/>
                </a:cubicBezTo>
                <a:cubicBezTo>
                  <a:pt x="14626" y="1998"/>
                  <a:pt x="14626" y="2033"/>
                  <a:pt x="14252" y="2274"/>
                </a:cubicBezTo>
                <a:cubicBezTo>
                  <a:pt x="14184" y="2308"/>
                  <a:pt x="14150" y="2343"/>
                  <a:pt x="14082" y="2377"/>
                </a:cubicBezTo>
                <a:cubicBezTo>
                  <a:pt x="13607" y="2653"/>
                  <a:pt x="13097" y="2928"/>
                  <a:pt x="12622" y="3238"/>
                </a:cubicBezTo>
                <a:cubicBezTo>
                  <a:pt x="11841" y="3755"/>
                  <a:pt x="11060" y="4272"/>
                  <a:pt x="10686" y="5202"/>
                </a:cubicBezTo>
                <a:cubicBezTo>
                  <a:pt x="10686" y="5236"/>
                  <a:pt x="10652" y="5236"/>
                  <a:pt x="10652" y="5271"/>
                </a:cubicBezTo>
                <a:cubicBezTo>
                  <a:pt x="10109" y="5891"/>
                  <a:pt x="9735" y="6649"/>
                  <a:pt x="9327" y="7338"/>
                </a:cubicBezTo>
                <a:cubicBezTo>
                  <a:pt x="9124" y="7682"/>
                  <a:pt x="8988" y="8061"/>
                  <a:pt x="8852" y="8440"/>
                </a:cubicBezTo>
                <a:cubicBezTo>
                  <a:pt x="8750" y="8681"/>
                  <a:pt x="8818" y="8750"/>
                  <a:pt x="9056" y="8888"/>
                </a:cubicBezTo>
                <a:cubicBezTo>
                  <a:pt x="9905" y="9405"/>
                  <a:pt x="10788" y="9233"/>
                  <a:pt x="11671" y="9095"/>
                </a:cubicBezTo>
                <a:cubicBezTo>
                  <a:pt x="11739" y="9095"/>
                  <a:pt x="11807" y="9026"/>
                  <a:pt x="11875" y="8991"/>
                </a:cubicBezTo>
                <a:cubicBezTo>
                  <a:pt x="13233" y="8027"/>
                  <a:pt x="14829" y="7510"/>
                  <a:pt x="16358" y="6890"/>
                </a:cubicBezTo>
                <a:cubicBezTo>
                  <a:pt x="16460" y="6856"/>
                  <a:pt x="16561" y="6821"/>
                  <a:pt x="16663" y="6821"/>
                </a:cubicBezTo>
                <a:cubicBezTo>
                  <a:pt x="17682" y="6821"/>
                  <a:pt x="18701" y="6683"/>
                  <a:pt x="19720" y="6890"/>
                </a:cubicBezTo>
                <a:cubicBezTo>
                  <a:pt x="19992" y="6855"/>
                  <a:pt x="20094" y="6752"/>
                  <a:pt x="20128" y="6304"/>
                </a:cubicBezTo>
                <a:close/>
                <a:moveTo>
                  <a:pt x="7561" y="14400"/>
                </a:moveTo>
                <a:cubicBezTo>
                  <a:pt x="7494" y="14434"/>
                  <a:pt x="7426" y="14434"/>
                  <a:pt x="7392" y="14469"/>
                </a:cubicBezTo>
                <a:cubicBezTo>
                  <a:pt x="7188" y="14676"/>
                  <a:pt x="7256" y="14951"/>
                  <a:pt x="7290" y="15192"/>
                </a:cubicBezTo>
                <a:cubicBezTo>
                  <a:pt x="7324" y="15399"/>
                  <a:pt x="7426" y="15468"/>
                  <a:pt x="7629" y="15537"/>
                </a:cubicBezTo>
                <a:cubicBezTo>
                  <a:pt x="8377" y="15744"/>
                  <a:pt x="9124" y="15985"/>
                  <a:pt x="9837" y="16226"/>
                </a:cubicBezTo>
                <a:cubicBezTo>
                  <a:pt x="10448" y="16433"/>
                  <a:pt x="10992" y="16743"/>
                  <a:pt x="11331" y="17294"/>
                </a:cubicBezTo>
                <a:cubicBezTo>
                  <a:pt x="11739" y="17948"/>
                  <a:pt x="12384" y="18293"/>
                  <a:pt x="13029" y="18672"/>
                </a:cubicBezTo>
                <a:cubicBezTo>
                  <a:pt x="13131" y="18741"/>
                  <a:pt x="13267" y="18775"/>
                  <a:pt x="13403" y="18775"/>
                </a:cubicBezTo>
                <a:cubicBezTo>
                  <a:pt x="13844" y="18775"/>
                  <a:pt x="14218" y="18878"/>
                  <a:pt x="14592" y="19120"/>
                </a:cubicBezTo>
                <a:cubicBezTo>
                  <a:pt x="14795" y="19257"/>
                  <a:pt x="15033" y="19257"/>
                  <a:pt x="15237" y="19120"/>
                </a:cubicBezTo>
                <a:cubicBezTo>
                  <a:pt x="15848" y="18706"/>
                  <a:pt x="16494" y="18327"/>
                  <a:pt x="16969" y="17776"/>
                </a:cubicBezTo>
                <a:cubicBezTo>
                  <a:pt x="17512" y="17190"/>
                  <a:pt x="18022" y="16570"/>
                  <a:pt x="18531" y="15950"/>
                </a:cubicBezTo>
                <a:cubicBezTo>
                  <a:pt x="18667" y="15778"/>
                  <a:pt x="18769" y="15606"/>
                  <a:pt x="18871" y="15433"/>
                </a:cubicBezTo>
                <a:cubicBezTo>
                  <a:pt x="19007" y="15192"/>
                  <a:pt x="18905" y="15055"/>
                  <a:pt x="18667" y="15055"/>
                </a:cubicBezTo>
                <a:cubicBezTo>
                  <a:pt x="18124" y="15089"/>
                  <a:pt x="17580" y="15123"/>
                  <a:pt x="17037" y="15192"/>
                </a:cubicBezTo>
                <a:cubicBezTo>
                  <a:pt x="16629" y="15227"/>
                  <a:pt x="16256" y="15330"/>
                  <a:pt x="15848" y="15330"/>
                </a:cubicBezTo>
                <a:cubicBezTo>
                  <a:pt x="14048" y="15296"/>
                  <a:pt x="12282" y="15537"/>
                  <a:pt x="10482" y="15123"/>
                </a:cubicBezTo>
                <a:cubicBezTo>
                  <a:pt x="9633" y="14951"/>
                  <a:pt x="8818" y="14779"/>
                  <a:pt x="8003" y="14538"/>
                </a:cubicBezTo>
                <a:cubicBezTo>
                  <a:pt x="7833" y="14469"/>
                  <a:pt x="7697" y="14434"/>
                  <a:pt x="7561" y="14400"/>
                </a:cubicBezTo>
                <a:close/>
                <a:moveTo>
                  <a:pt x="6950" y="9198"/>
                </a:moveTo>
                <a:cubicBezTo>
                  <a:pt x="6950" y="8854"/>
                  <a:pt x="6780" y="8578"/>
                  <a:pt x="6577" y="8337"/>
                </a:cubicBezTo>
                <a:cubicBezTo>
                  <a:pt x="6339" y="8027"/>
                  <a:pt x="6169" y="7648"/>
                  <a:pt x="6067" y="7269"/>
                </a:cubicBezTo>
                <a:cubicBezTo>
                  <a:pt x="5795" y="6442"/>
                  <a:pt x="5286" y="5719"/>
                  <a:pt x="4743" y="5064"/>
                </a:cubicBezTo>
                <a:cubicBezTo>
                  <a:pt x="4471" y="4754"/>
                  <a:pt x="4233" y="4754"/>
                  <a:pt x="3961" y="5064"/>
                </a:cubicBezTo>
                <a:cubicBezTo>
                  <a:pt x="3724" y="5340"/>
                  <a:pt x="3452" y="5546"/>
                  <a:pt x="3112" y="5684"/>
                </a:cubicBezTo>
                <a:cubicBezTo>
                  <a:pt x="2977" y="5753"/>
                  <a:pt x="2841" y="5856"/>
                  <a:pt x="2739" y="5994"/>
                </a:cubicBezTo>
                <a:cubicBezTo>
                  <a:pt x="2161" y="6683"/>
                  <a:pt x="1958" y="7510"/>
                  <a:pt x="1686" y="8337"/>
                </a:cubicBezTo>
                <a:cubicBezTo>
                  <a:pt x="1652" y="8406"/>
                  <a:pt x="1686" y="8509"/>
                  <a:pt x="1720" y="8578"/>
                </a:cubicBezTo>
                <a:cubicBezTo>
                  <a:pt x="1958" y="8922"/>
                  <a:pt x="2195" y="9336"/>
                  <a:pt x="2501" y="9611"/>
                </a:cubicBezTo>
                <a:cubicBezTo>
                  <a:pt x="3112" y="10163"/>
                  <a:pt x="3826" y="10645"/>
                  <a:pt x="4471" y="11162"/>
                </a:cubicBezTo>
                <a:cubicBezTo>
                  <a:pt x="4743" y="11368"/>
                  <a:pt x="5014" y="11541"/>
                  <a:pt x="5286" y="11747"/>
                </a:cubicBezTo>
                <a:cubicBezTo>
                  <a:pt x="5388" y="11816"/>
                  <a:pt x="5490" y="11885"/>
                  <a:pt x="5592" y="11954"/>
                </a:cubicBezTo>
                <a:cubicBezTo>
                  <a:pt x="5999" y="12161"/>
                  <a:pt x="6135" y="12092"/>
                  <a:pt x="6305" y="11678"/>
                </a:cubicBezTo>
                <a:cubicBezTo>
                  <a:pt x="6644" y="10955"/>
                  <a:pt x="6712" y="10128"/>
                  <a:pt x="6950" y="9370"/>
                </a:cubicBezTo>
                <a:cubicBezTo>
                  <a:pt x="6950" y="9336"/>
                  <a:pt x="6950" y="9267"/>
                  <a:pt x="6950" y="9198"/>
                </a:cubicBezTo>
                <a:close/>
                <a:moveTo>
                  <a:pt x="12792" y="999"/>
                </a:moveTo>
                <a:cubicBezTo>
                  <a:pt x="11909" y="1171"/>
                  <a:pt x="10958" y="1102"/>
                  <a:pt x="10075" y="1447"/>
                </a:cubicBezTo>
                <a:cubicBezTo>
                  <a:pt x="9429" y="1688"/>
                  <a:pt x="8784" y="1895"/>
                  <a:pt x="8105" y="2101"/>
                </a:cubicBezTo>
                <a:cubicBezTo>
                  <a:pt x="7086" y="2377"/>
                  <a:pt x="6305" y="3066"/>
                  <a:pt x="5456" y="3652"/>
                </a:cubicBezTo>
                <a:cubicBezTo>
                  <a:pt x="5184" y="3824"/>
                  <a:pt x="5218" y="4031"/>
                  <a:pt x="5422" y="4306"/>
                </a:cubicBezTo>
                <a:cubicBezTo>
                  <a:pt x="5490" y="4375"/>
                  <a:pt x="5558" y="4410"/>
                  <a:pt x="5592" y="4478"/>
                </a:cubicBezTo>
                <a:cubicBezTo>
                  <a:pt x="5931" y="4892"/>
                  <a:pt x="6339" y="5271"/>
                  <a:pt x="6577" y="5788"/>
                </a:cubicBezTo>
                <a:cubicBezTo>
                  <a:pt x="6814" y="6304"/>
                  <a:pt x="7052" y="6821"/>
                  <a:pt x="7324" y="7338"/>
                </a:cubicBezTo>
                <a:cubicBezTo>
                  <a:pt x="7358" y="7407"/>
                  <a:pt x="7426" y="7476"/>
                  <a:pt x="7494" y="7476"/>
                </a:cubicBezTo>
                <a:cubicBezTo>
                  <a:pt x="7561" y="7476"/>
                  <a:pt x="7629" y="7407"/>
                  <a:pt x="7663" y="7338"/>
                </a:cubicBezTo>
                <a:cubicBezTo>
                  <a:pt x="7901" y="6890"/>
                  <a:pt x="8139" y="6442"/>
                  <a:pt x="8343" y="5994"/>
                </a:cubicBezTo>
                <a:cubicBezTo>
                  <a:pt x="8580" y="5443"/>
                  <a:pt x="8920" y="4961"/>
                  <a:pt x="9294" y="4513"/>
                </a:cubicBezTo>
                <a:cubicBezTo>
                  <a:pt x="9531" y="4203"/>
                  <a:pt x="9769" y="3858"/>
                  <a:pt x="10007" y="3548"/>
                </a:cubicBezTo>
                <a:cubicBezTo>
                  <a:pt x="10177" y="3342"/>
                  <a:pt x="10346" y="3100"/>
                  <a:pt x="10550" y="2928"/>
                </a:cubicBezTo>
                <a:cubicBezTo>
                  <a:pt x="11127" y="2515"/>
                  <a:pt x="11739" y="2136"/>
                  <a:pt x="12316" y="1757"/>
                </a:cubicBezTo>
                <a:cubicBezTo>
                  <a:pt x="12554" y="1619"/>
                  <a:pt x="12758" y="1447"/>
                  <a:pt x="12961" y="1275"/>
                </a:cubicBezTo>
                <a:cubicBezTo>
                  <a:pt x="12961" y="1275"/>
                  <a:pt x="12961" y="1137"/>
                  <a:pt x="12927" y="1137"/>
                </a:cubicBezTo>
                <a:cubicBezTo>
                  <a:pt x="12927" y="999"/>
                  <a:pt x="12860" y="999"/>
                  <a:pt x="12792" y="999"/>
                </a:cubicBezTo>
                <a:close/>
                <a:moveTo>
                  <a:pt x="1210" y="11506"/>
                </a:moveTo>
                <a:cubicBezTo>
                  <a:pt x="1210" y="12126"/>
                  <a:pt x="1244" y="12781"/>
                  <a:pt x="1448" y="13367"/>
                </a:cubicBezTo>
                <a:cubicBezTo>
                  <a:pt x="1482" y="13470"/>
                  <a:pt x="1482" y="13608"/>
                  <a:pt x="1516" y="13745"/>
                </a:cubicBezTo>
                <a:cubicBezTo>
                  <a:pt x="1584" y="14021"/>
                  <a:pt x="1652" y="14262"/>
                  <a:pt x="1720" y="14538"/>
                </a:cubicBezTo>
                <a:cubicBezTo>
                  <a:pt x="1856" y="14882"/>
                  <a:pt x="2026" y="15227"/>
                  <a:pt x="2195" y="15571"/>
                </a:cubicBezTo>
                <a:cubicBezTo>
                  <a:pt x="2297" y="15812"/>
                  <a:pt x="2433" y="16019"/>
                  <a:pt x="2569" y="16226"/>
                </a:cubicBezTo>
                <a:cubicBezTo>
                  <a:pt x="2739" y="16501"/>
                  <a:pt x="3011" y="16605"/>
                  <a:pt x="3316" y="16501"/>
                </a:cubicBezTo>
                <a:cubicBezTo>
                  <a:pt x="3452" y="16467"/>
                  <a:pt x="3588" y="16433"/>
                  <a:pt x="3724" y="16364"/>
                </a:cubicBezTo>
                <a:cubicBezTo>
                  <a:pt x="4335" y="16019"/>
                  <a:pt x="4946" y="15709"/>
                  <a:pt x="5626" y="15571"/>
                </a:cubicBezTo>
                <a:cubicBezTo>
                  <a:pt x="5897" y="15502"/>
                  <a:pt x="5931" y="15399"/>
                  <a:pt x="5931" y="15123"/>
                </a:cubicBezTo>
                <a:cubicBezTo>
                  <a:pt x="5931" y="14744"/>
                  <a:pt x="5897" y="14366"/>
                  <a:pt x="5931" y="13987"/>
                </a:cubicBezTo>
                <a:cubicBezTo>
                  <a:pt x="5931" y="13677"/>
                  <a:pt x="5795" y="13470"/>
                  <a:pt x="5524" y="13332"/>
                </a:cubicBezTo>
                <a:cubicBezTo>
                  <a:pt x="5286" y="13229"/>
                  <a:pt x="5048" y="13125"/>
                  <a:pt x="4844" y="12988"/>
                </a:cubicBezTo>
                <a:cubicBezTo>
                  <a:pt x="3995" y="12367"/>
                  <a:pt x="3180" y="11747"/>
                  <a:pt x="2331" y="11093"/>
                </a:cubicBezTo>
                <a:cubicBezTo>
                  <a:pt x="2060" y="10886"/>
                  <a:pt x="1788" y="10645"/>
                  <a:pt x="1516" y="10404"/>
                </a:cubicBezTo>
                <a:cubicBezTo>
                  <a:pt x="1380" y="10300"/>
                  <a:pt x="1211" y="10369"/>
                  <a:pt x="1211" y="10542"/>
                </a:cubicBezTo>
                <a:cubicBezTo>
                  <a:pt x="1210" y="10852"/>
                  <a:pt x="1210" y="11196"/>
                  <a:pt x="1210" y="11506"/>
                </a:cubicBezTo>
                <a:close/>
                <a:moveTo>
                  <a:pt x="7358" y="18155"/>
                </a:moveTo>
                <a:cubicBezTo>
                  <a:pt x="7358" y="18155"/>
                  <a:pt x="7324" y="18155"/>
                  <a:pt x="7324" y="18155"/>
                </a:cubicBezTo>
                <a:cubicBezTo>
                  <a:pt x="7392" y="18603"/>
                  <a:pt x="7426" y="19051"/>
                  <a:pt x="7527" y="19464"/>
                </a:cubicBezTo>
                <a:cubicBezTo>
                  <a:pt x="7629" y="19878"/>
                  <a:pt x="7901" y="20256"/>
                  <a:pt x="8343" y="20325"/>
                </a:cubicBezTo>
                <a:cubicBezTo>
                  <a:pt x="9056" y="20429"/>
                  <a:pt x="9735" y="20566"/>
                  <a:pt x="10448" y="20498"/>
                </a:cubicBezTo>
                <a:cubicBezTo>
                  <a:pt x="10856" y="20463"/>
                  <a:pt x="11263" y="20429"/>
                  <a:pt x="11705" y="20360"/>
                </a:cubicBezTo>
                <a:cubicBezTo>
                  <a:pt x="11943" y="20325"/>
                  <a:pt x="12180" y="20256"/>
                  <a:pt x="12418" y="20153"/>
                </a:cubicBezTo>
                <a:cubicBezTo>
                  <a:pt x="12486" y="20119"/>
                  <a:pt x="12520" y="20050"/>
                  <a:pt x="12554" y="19981"/>
                </a:cubicBezTo>
                <a:cubicBezTo>
                  <a:pt x="12486" y="19946"/>
                  <a:pt x="12452" y="19912"/>
                  <a:pt x="12384" y="19912"/>
                </a:cubicBezTo>
                <a:cubicBezTo>
                  <a:pt x="12078" y="19809"/>
                  <a:pt x="11705" y="19774"/>
                  <a:pt x="11433" y="19602"/>
                </a:cubicBezTo>
                <a:cubicBezTo>
                  <a:pt x="10550" y="18947"/>
                  <a:pt x="9599" y="18362"/>
                  <a:pt x="8784" y="17604"/>
                </a:cubicBezTo>
                <a:cubicBezTo>
                  <a:pt x="8444" y="17259"/>
                  <a:pt x="8037" y="17190"/>
                  <a:pt x="7595" y="17190"/>
                </a:cubicBezTo>
                <a:cubicBezTo>
                  <a:pt x="7460" y="17190"/>
                  <a:pt x="7358" y="17259"/>
                  <a:pt x="7358" y="17432"/>
                </a:cubicBezTo>
                <a:cubicBezTo>
                  <a:pt x="7358" y="17673"/>
                  <a:pt x="7358" y="17914"/>
                  <a:pt x="7358" y="18155"/>
                </a:cubicBezTo>
                <a:close/>
                <a:moveTo>
                  <a:pt x="6067" y="17742"/>
                </a:moveTo>
                <a:cubicBezTo>
                  <a:pt x="6067" y="17742"/>
                  <a:pt x="6067" y="17742"/>
                  <a:pt x="6067" y="17742"/>
                </a:cubicBezTo>
                <a:cubicBezTo>
                  <a:pt x="6067" y="17604"/>
                  <a:pt x="6101" y="17500"/>
                  <a:pt x="6067" y="17363"/>
                </a:cubicBezTo>
                <a:cubicBezTo>
                  <a:pt x="6033" y="17122"/>
                  <a:pt x="5931" y="17018"/>
                  <a:pt x="5727" y="16984"/>
                </a:cubicBezTo>
                <a:cubicBezTo>
                  <a:pt x="5626" y="16984"/>
                  <a:pt x="5490" y="16949"/>
                  <a:pt x="5422" y="17018"/>
                </a:cubicBezTo>
                <a:cubicBezTo>
                  <a:pt x="5014" y="17225"/>
                  <a:pt x="4607" y="17432"/>
                  <a:pt x="4233" y="17673"/>
                </a:cubicBezTo>
                <a:cubicBezTo>
                  <a:pt x="4063" y="17776"/>
                  <a:pt x="4063" y="17983"/>
                  <a:pt x="4199" y="18086"/>
                </a:cubicBezTo>
                <a:cubicBezTo>
                  <a:pt x="4709" y="18465"/>
                  <a:pt x="5252" y="18810"/>
                  <a:pt x="5795" y="19189"/>
                </a:cubicBezTo>
                <a:cubicBezTo>
                  <a:pt x="5931" y="19257"/>
                  <a:pt x="6033" y="19189"/>
                  <a:pt x="6067" y="19051"/>
                </a:cubicBezTo>
                <a:cubicBezTo>
                  <a:pt x="6101" y="18947"/>
                  <a:pt x="6101" y="18844"/>
                  <a:pt x="6101" y="18741"/>
                </a:cubicBezTo>
                <a:cubicBezTo>
                  <a:pt x="6101" y="18396"/>
                  <a:pt x="6067" y="18086"/>
                  <a:pt x="6067" y="177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D5906483-7835-4516-AF56-F494ED5D39F2}"/>
              </a:ext>
            </a:extLst>
          </p:cNvPr>
          <p:cNvSpPr>
            <a:spLocks/>
          </p:cNvSpPr>
          <p:nvPr userDrawn="1"/>
        </p:nvSpPr>
        <p:spPr bwMode="auto">
          <a:xfrm>
            <a:off x="11280775" y="5192713"/>
            <a:ext cx="808038" cy="1050925"/>
          </a:xfrm>
          <a:custGeom>
            <a:avLst/>
            <a:gdLst>
              <a:gd name="T0" fmla="*/ 404077 w 21443"/>
              <a:gd name="T1" fmla="*/ 525034 h 21440"/>
              <a:gd name="T2" fmla="*/ 404077 w 21443"/>
              <a:gd name="T3" fmla="*/ 525034 h 21440"/>
              <a:gd name="T4" fmla="*/ 404077 w 21443"/>
              <a:gd name="T5" fmla="*/ 525034 h 21440"/>
              <a:gd name="T6" fmla="*/ 404077 w 21443"/>
              <a:gd name="T7" fmla="*/ 525034 h 2144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3" h="21440" extrusionOk="0">
                <a:moveTo>
                  <a:pt x="13590" y="36"/>
                </a:moveTo>
                <a:cubicBezTo>
                  <a:pt x="13927" y="36"/>
                  <a:pt x="14297" y="10"/>
                  <a:pt x="14634" y="36"/>
                </a:cubicBezTo>
                <a:cubicBezTo>
                  <a:pt x="15780" y="114"/>
                  <a:pt x="16791" y="502"/>
                  <a:pt x="17701" y="969"/>
                </a:cubicBezTo>
                <a:cubicBezTo>
                  <a:pt x="18105" y="1177"/>
                  <a:pt x="18510" y="1436"/>
                  <a:pt x="18880" y="1669"/>
                </a:cubicBezTo>
                <a:cubicBezTo>
                  <a:pt x="19723" y="2240"/>
                  <a:pt x="20127" y="2992"/>
                  <a:pt x="20599" y="3744"/>
                </a:cubicBezTo>
                <a:cubicBezTo>
                  <a:pt x="20734" y="3951"/>
                  <a:pt x="20767" y="4211"/>
                  <a:pt x="20835" y="4444"/>
                </a:cubicBezTo>
                <a:cubicBezTo>
                  <a:pt x="21003" y="4885"/>
                  <a:pt x="21172" y="5326"/>
                  <a:pt x="21340" y="5766"/>
                </a:cubicBezTo>
                <a:cubicBezTo>
                  <a:pt x="21441" y="6026"/>
                  <a:pt x="21475" y="6259"/>
                  <a:pt x="21408" y="6518"/>
                </a:cubicBezTo>
                <a:cubicBezTo>
                  <a:pt x="21374" y="6700"/>
                  <a:pt x="21340" y="6907"/>
                  <a:pt x="21307" y="7089"/>
                </a:cubicBezTo>
                <a:cubicBezTo>
                  <a:pt x="21239" y="7452"/>
                  <a:pt x="21104" y="7789"/>
                  <a:pt x="20835" y="8074"/>
                </a:cubicBezTo>
                <a:cubicBezTo>
                  <a:pt x="20228" y="8748"/>
                  <a:pt x="19689" y="9448"/>
                  <a:pt x="18948" y="10019"/>
                </a:cubicBezTo>
                <a:cubicBezTo>
                  <a:pt x="18746" y="10175"/>
                  <a:pt x="18543" y="10330"/>
                  <a:pt x="18274" y="10434"/>
                </a:cubicBezTo>
                <a:cubicBezTo>
                  <a:pt x="17229" y="10875"/>
                  <a:pt x="16252" y="11341"/>
                  <a:pt x="15275" y="11886"/>
                </a:cubicBezTo>
                <a:cubicBezTo>
                  <a:pt x="14567" y="12275"/>
                  <a:pt x="13826" y="12638"/>
                  <a:pt x="13185" y="13079"/>
                </a:cubicBezTo>
                <a:cubicBezTo>
                  <a:pt x="12444" y="13571"/>
                  <a:pt x="11905" y="14168"/>
                  <a:pt x="11332" y="14738"/>
                </a:cubicBezTo>
                <a:cubicBezTo>
                  <a:pt x="11130" y="14946"/>
                  <a:pt x="11029" y="15205"/>
                  <a:pt x="10894" y="15412"/>
                </a:cubicBezTo>
                <a:cubicBezTo>
                  <a:pt x="10759" y="15620"/>
                  <a:pt x="10793" y="15801"/>
                  <a:pt x="10894" y="16009"/>
                </a:cubicBezTo>
                <a:cubicBezTo>
                  <a:pt x="11029" y="16294"/>
                  <a:pt x="11130" y="16605"/>
                  <a:pt x="11298" y="16916"/>
                </a:cubicBezTo>
                <a:cubicBezTo>
                  <a:pt x="11400" y="17150"/>
                  <a:pt x="11366" y="17357"/>
                  <a:pt x="11130" y="17539"/>
                </a:cubicBezTo>
                <a:cubicBezTo>
                  <a:pt x="10894" y="17720"/>
                  <a:pt x="10759" y="17902"/>
                  <a:pt x="10793" y="18161"/>
                </a:cubicBezTo>
                <a:cubicBezTo>
                  <a:pt x="10827" y="18291"/>
                  <a:pt x="10726" y="18420"/>
                  <a:pt x="10591" y="18498"/>
                </a:cubicBezTo>
                <a:cubicBezTo>
                  <a:pt x="10490" y="18550"/>
                  <a:pt x="10422" y="18576"/>
                  <a:pt x="10321" y="18628"/>
                </a:cubicBezTo>
                <a:cubicBezTo>
                  <a:pt x="10119" y="18732"/>
                  <a:pt x="10018" y="18861"/>
                  <a:pt x="10085" y="19043"/>
                </a:cubicBezTo>
                <a:cubicBezTo>
                  <a:pt x="10220" y="19458"/>
                  <a:pt x="10018" y="19717"/>
                  <a:pt x="9546" y="19898"/>
                </a:cubicBezTo>
                <a:cubicBezTo>
                  <a:pt x="9277" y="20002"/>
                  <a:pt x="9108" y="20132"/>
                  <a:pt x="9175" y="20391"/>
                </a:cubicBezTo>
                <a:cubicBezTo>
                  <a:pt x="9243" y="20624"/>
                  <a:pt x="9074" y="20780"/>
                  <a:pt x="8839" y="20910"/>
                </a:cubicBezTo>
                <a:cubicBezTo>
                  <a:pt x="8097" y="21299"/>
                  <a:pt x="7356" y="21506"/>
                  <a:pt x="6446" y="21273"/>
                </a:cubicBezTo>
                <a:cubicBezTo>
                  <a:pt x="6008" y="21143"/>
                  <a:pt x="5536" y="21143"/>
                  <a:pt x="5064" y="21299"/>
                </a:cubicBezTo>
                <a:cubicBezTo>
                  <a:pt x="4357" y="21532"/>
                  <a:pt x="3649" y="21480"/>
                  <a:pt x="3009" y="21117"/>
                </a:cubicBezTo>
                <a:cubicBezTo>
                  <a:pt x="2773" y="20987"/>
                  <a:pt x="2571" y="20858"/>
                  <a:pt x="2369" y="20728"/>
                </a:cubicBezTo>
                <a:cubicBezTo>
                  <a:pt x="2065" y="20521"/>
                  <a:pt x="1863" y="20261"/>
                  <a:pt x="1796" y="19950"/>
                </a:cubicBezTo>
                <a:cubicBezTo>
                  <a:pt x="1762" y="19847"/>
                  <a:pt x="1762" y="19769"/>
                  <a:pt x="1728" y="19665"/>
                </a:cubicBezTo>
                <a:cubicBezTo>
                  <a:pt x="1627" y="19328"/>
                  <a:pt x="1459" y="19043"/>
                  <a:pt x="1054" y="18861"/>
                </a:cubicBezTo>
                <a:cubicBezTo>
                  <a:pt x="819" y="18757"/>
                  <a:pt x="616" y="18628"/>
                  <a:pt x="448" y="18472"/>
                </a:cubicBezTo>
                <a:cubicBezTo>
                  <a:pt x="-125" y="17928"/>
                  <a:pt x="-125" y="17668"/>
                  <a:pt x="313" y="17124"/>
                </a:cubicBezTo>
                <a:cubicBezTo>
                  <a:pt x="482" y="16890"/>
                  <a:pt x="616" y="16657"/>
                  <a:pt x="717" y="16398"/>
                </a:cubicBezTo>
                <a:cubicBezTo>
                  <a:pt x="852" y="16009"/>
                  <a:pt x="1122" y="15672"/>
                  <a:pt x="1627" y="15490"/>
                </a:cubicBezTo>
                <a:cubicBezTo>
                  <a:pt x="1829" y="15412"/>
                  <a:pt x="1964" y="15335"/>
                  <a:pt x="1897" y="15127"/>
                </a:cubicBezTo>
                <a:cubicBezTo>
                  <a:pt x="1829" y="14972"/>
                  <a:pt x="1964" y="14842"/>
                  <a:pt x="2065" y="14738"/>
                </a:cubicBezTo>
                <a:cubicBezTo>
                  <a:pt x="2301" y="14531"/>
                  <a:pt x="2571" y="14375"/>
                  <a:pt x="2908" y="14271"/>
                </a:cubicBezTo>
                <a:cubicBezTo>
                  <a:pt x="3110" y="14220"/>
                  <a:pt x="3211" y="14116"/>
                  <a:pt x="3211" y="13960"/>
                </a:cubicBezTo>
                <a:cubicBezTo>
                  <a:pt x="3177" y="13545"/>
                  <a:pt x="3582" y="13390"/>
                  <a:pt x="3986" y="13260"/>
                </a:cubicBezTo>
                <a:cubicBezTo>
                  <a:pt x="4053" y="13234"/>
                  <a:pt x="4121" y="13234"/>
                  <a:pt x="4155" y="13234"/>
                </a:cubicBezTo>
                <a:cubicBezTo>
                  <a:pt x="4829" y="13208"/>
                  <a:pt x="5165" y="12897"/>
                  <a:pt x="5435" y="12456"/>
                </a:cubicBezTo>
                <a:cubicBezTo>
                  <a:pt x="5536" y="12275"/>
                  <a:pt x="5637" y="12093"/>
                  <a:pt x="5772" y="11964"/>
                </a:cubicBezTo>
                <a:cubicBezTo>
                  <a:pt x="6176" y="11575"/>
                  <a:pt x="6412" y="11108"/>
                  <a:pt x="6581" y="10641"/>
                </a:cubicBezTo>
                <a:cubicBezTo>
                  <a:pt x="6716" y="10278"/>
                  <a:pt x="6749" y="9889"/>
                  <a:pt x="6817" y="9526"/>
                </a:cubicBezTo>
                <a:cubicBezTo>
                  <a:pt x="6884" y="9085"/>
                  <a:pt x="6951" y="8645"/>
                  <a:pt x="6985" y="8204"/>
                </a:cubicBezTo>
                <a:cubicBezTo>
                  <a:pt x="6985" y="8074"/>
                  <a:pt x="6985" y="7944"/>
                  <a:pt x="6951" y="7815"/>
                </a:cubicBezTo>
                <a:cubicBezTo>
                  <a:pt x="6817" y="7244"/>
                  <a:pt x="6682" y="6674"/>
                  <a:pt x="6581" y="6129"/>
                </a:cubicBezTo>
                <a:cubicBezTo>
                  <a:pt x="6513" y="5896"/>
                  <a:pt x="6513" y="5663"/>
                  <a:pt x="6581" y="5429"/>
                </a:cubicBezTo>
                <a:cubicBezTo>
                  <a:pt x="6614" y="5326"/>
                  <a:pt x="6614" y="5196"/>
                  <a:pt x="6581" y="5092"/>
                </a:cubicBezTo>
                <a:cubicBezTo>
                  <a:pt x="6446" y="4392"/>
                  <a:pt x="6614" y="3692"/>
                  <a:pt x="6884" y="3018"/>
                </a:cubicBezTo>
                <a:cubicBezTo>
                  <a:pt x="7086" y="2525"/>
                  <a:pt x="7524" y="2136"/>
                  <a:pt x="7962" y="1747"/>
                </a:cubicBezTo>
                <a:cubicBezTo>
                  <a:pt x="8704" y="1073"/>
                  <a:pt x="9681" y="632"/>
                  <a:pt x="10726" y="347"/>
                </a:cubicBezTo>
                <a:cubicBezTo>
                  <a:pt x="11770" y="62"/>
                  <a:pt x="12680" y="-68"/>
                  <a:pt x="13590" y="36"/>
                </a:cubicBezTo>
                <a:close/>
                <a:moveTo>
                  <a:pt x="20026" y="5948"/>
                </a:moveTo>
                <a:cubicBezTo>
                  <a:pt x="19992" y="5689"/>
                  <a:pt x="19992" y="5403"/>
                  <a:pt x="19959" y="5144"/>
                </a:cubicBezTo>
                <a:cubicBezTo>
                  <a:pt x="19925" y="4962"/>
                  <a:pt x="19858" y="4807"/>
                  <a:pt x="19790" y="4625"/>
                </a:cubicBezTo>
                <a:cubicBezTo>
                  <a:pt x="19655" y="4314"/>
                  <a:pt x="19487" y="4029"/>
                  <a:pt x="19352" y="3718"/>
                </a:cubicBezTo>
                <a:cubicBezTo>
                  <a:pt x="19049" y="2992"/>
                  <a:pt x="18409" y="2421"/>
                  <a:pt x="17667" y="1929"/>
                </a:cubicBezTo>
                <a:cubicBezTo>
                  <a:pt x="16387" y="1099"/>
                  <a:pt x="14904" y="814"/>
                  <a:pt x="13287" y="943"/>
                </a:cubicBezTo>
                <a:cubicBezTo>
                  <a:pt x="13118" y="969"/>
                  <a:pt x="12916" y="995"/>
                  <a:pt x="12747" y="995"/>
                </a:cubicBezTo>
                <a:cubicBezTo>
                  <a:pt x="11635" y="995"/>
                  <a:pt x="10692" y="1280"/>
                  <a:pt x="9917" y="1903"/>
                </a:cubicBezTo>
                <a:cubicBezTo>
                  <a:pt x="9816" y="2006"/>
                  <a:pt x="9647" y="2058"/>
                  <a:pt x="9546" y="2136"/>
                </a:cubicBezTo>
                <a:cubicBezTo>
                  <a:pt x="9142" y="2395"/>
                  <a:pt x="8771" y="2681"/>
                  <a:pt x="8569" y="3044"/>
                </a:cubicBezTo>
                <a:cubicBezTo>
                  <a:pt x="8232" y="3666"/>
                  <a:pt x="8030" y="4340"/>
                  <a:pt x="8030" y="5040"/>
                </a:cubicBezTo>
                <a:cubicBezTo>
                  <a:pt x="8030" y="5766"/>
                  <a:pt x="8232" y="6492"/>
                  <a:pt x="8468" y="7193"/>
                </a:cubicBezTo>
                <a:cubicBezTo>
                  <a:pt x="8535" y="7426"/>
                  <a:pt x="8603" y="7659"/>
                  <a:pt x="8636" y="7893"/>
                </a:cubicBezTo>
                <a:cubicBezTo>
                  <a:pt x="8670" y="8489"/>
                  <a:pt x="8603" y="9085"/>
                  <a:pt x="8468" y="9682"/>
                </a:cubicBezTo>
                <a:cubicBezTo>
                  <a:pt x="8333" y="10252"/>
                  <a:pt x="8165" y="10797"/>
                  <a:pt x="7962" y="11341"/>
                </a:cubicBezTo>
                <a:cubicBezTo>
                  <a:pt x="7929" y="11419"/>
                  <a:pt x="7861" y="11523"/>
                  <a:pt x="7828" y="11601"/>
                </a:cubicBezTo>
                <a:cubicBezTo>
                  <a:pt x="7457" y="12119"/>
                  <a:pt x="7053" y="12664"/>
                  <a:pt x="6682" y="13182"/>
                </a:cubicBezTo>
                <a:cubicBezTo>
                  <a:pt x="6446" y="13494"/>
                  <a:pt x="6513" y="13753"/>
                  <a:pt x="6850" y="13986"/>
                </a:cubicBezTo>
                <a:cubicBezTo>
                  <a:pt x="6985" y="14090"/>
                  <a:pt x="7154" y="14116"/>
                  <a:pt x="7288" y="13986"/>
                </a:cubicBezTo>
                <a:cubicBezTo>
                  <a:pt x="7625" y="13649"/>
                  <a:pt x="8030" y="13338"/>
                  <a:pt x="8299" y="12975"/>
                </a:cubicBezTo>
                <a:cubicBezTo>
                  <a:pt x="8940" y="12171"/>
                  <a:pt x="9512" y="11341"/>
                  <a:pt x="10085" y="10512"/>
                </a:cubicBezTo>
                <a:cubicBezTo>
                  <a:pt x="10254" y="10278"/>
                  <a:pt x="10355" y="10019"/>
                  <a:pt x="10456" y="9760"/>
                </a:cubicBezTo>
                <a:cubicBezTo>
                  <a:pt x="10591" y="9474"/>
                  <a:pt x="10692" y="9189"/>
                  <a:pt x="10793" y="8904"/>
                </a:cubicBezTo>
                <a:cubicBezTo>
                  <a:pt x="10928" y="8489"/>
                  <a:pt x="11096" y="8074"/>
                  <a:pt x="11197" y="7659"/>
                </a:cubicBezTo>
                <a:cubicBezTo>
                  <a:pt x="11298" y="7322"/>
                  <a:pt x="11164" y="7063"/>
                  <a:pt x="10793" y="6829"/>
                </a:cubicBezTo>
                <a:cubicBezTo>
                  <a:pt x="10456" y="6622"/>
                  <a:pt x="10186" y="6311"/>
                  <a:pt x="9883" y="6052"/>
                </a:cubicBezTo>
                <a:cubicBezTo>
                  <a:pt x="9715" y="5896"/>
                  <a:pt x="9647" y="5714"/>
                  <a:pt x="9782" y="5507"/>
                </a:cubicBezTo>
                <a:cubicBezTo>
                  <a:pt x="10018" y="5144"/>
                  <a:pt x="10658" y="4962"/>
                  <a:pt x="11096" y="5196"/>
                </a:cubicBezTo>
                <a:cubicBezTo>
                  <a:pt x="11534" y="5403"/>
                  <a:pt x="11939" y="5637"/>
                  <a:pt x="12141" y="6052"/>
                </a:cubicBezTo>
                <a:cubicBezTo>
                  <a:pt x="12444" y="6648"/>
                  <a:pt x="13051" y="6778"/>
                  <a:pt x="13792" y="6415"/>
                </a:cubicBezTo>
                <a:cubicBezTo>
                  <a:pt x="13994" y="6311"/>
                  <a:pt x="14163" y="6207"/>
                  <a:pt x="14399" y="6155"/>
                </a:cubicBezTo>
                <a:cubicBezTo>
                  <a:pt x="14803" y="6052"/>
                  <a:pt x="15174" y="6129"/>
                  <a:pt x="15477" y="6363"/>
                </a:cubicBezTo>
                <a:cubicBezTo>
                  <a:pt x="15814" y="6622"/>
                  <a:pt x="15848" y="6933"/>
                  <a:pt x="15746" y="7244"/>
                </a:cubicBezTo>
                <a:cubicBezTo>
                  <a:pt x="15645" y="7556"/>
                  <a:pt x="15308" y="7685"/>
                  <a:pt x="14904" y="7711"/>
                </a:cubicBezTo>
                <a:cubicBezTo>
                  <a:pt x="14702" y="7737"/>
                  <a:pt x="14500" y="7737"/>
                  <a:pt x="14297" y="7737"/>
                </a:cubicBezTo>
                <a:cubicBezTo>
                  <a:pt x="14095" y="7763"/>
                  <a:pt x="13893" y="7815"/>
                  <a:pt x="13758" y="7944"/>
                </a:cubicBezTo>
                <a:cubicBezTo>
                  <a:pt x="13455" y="8256"/>
                  <a:pt x="13152" y="8541"/>
                  <a:pt x="12882" y="8878"/>
                </a:cubicBezTo>
                <a:cubicBezTo>
                  <a:pt x="12410" y="9526"/>
                  <a:pt x="11939" y="10175"/>
                  <a:pt x="11501" y="10849"/>
                </a:cubicBezTo>
                <a:cubicBezTo>
                  <a:pt x="11063" y="11575"/>
                  <a:pt x="10591" y="12275"/>
                  <a:pt x="9816" y="12819"/>
                </a:cubicBezTo>
                <a:cubicBezTo>
                  <a:pt x="9748" y="12871"/>
                  <a:pt x="9681" y="12949"/>
                  <a:pt x="9647" y="13001"/>
                </a:cubicBezTo>
                <a:cubicBezTo>
                  <a:pt x="9310" y="13338"/>
                  <a:pt x="9041" y="13727"/>
                  <a:pt x="8670" y="14038"/>
                </a:cubicBezTo>
                <a:cubicBezTo>
                  <a:pt x="8165" y="14479"/>
                  <a:pt x="8063" y="14531"/>
                  <a:pt x="8872" y="14816"/>
                </a:cubicBezTo>
                <a:cubicBezTo>
                  <a:pt x="9512" y="15049"/>
                  <a:pt x="9681" y="15023"/>
                  <a:pt x="10018" y="14531"/>
                </a:cubicBezTo>
                <a:cubicBezTo>
                  <a:pt x="10456" y="13908"/>
                  <a:pt x="11063" y="13390"/>
                  <a:pt x="11635" y="12845"/>
                </a:cubicBezTo>
                <a:cubicBezTo>
                  <a:pt x="12309" y="12223"/>
                  <a:pt x="13051" y="11678"/>
                  <a:pt x="13927" y="11264"/>
                </a:cubicBezTo>
                <a:cubicBezTo>
                  <a:pt x="14028" y="11212"/>
                  <a:pt x="14095" y="11160"/>
                  <a:pt x="14163" y="11108"/>
                </a:cubicBezTo>
                <a:cubicBezTo>
                  <a:pt x="14365" y="10978"/>
                  <a:pt x="14533" y="10849"/>
                  <a:pt x="14736" y="10745"/>
                </a:cubicBezTo>
                <a:cubicBezTo>
                  <a:pt x="15342" y="10434"/>
                  <a:pt x="15982" y="10149"/>
                  <a:pt x="16623" y="9837"/>
                </a:cubicBezTo>
                <a:cubicBezTo>
                  <a:pt x="17027" y="9630"/>
                  <a:pt x="17465" y="9474"/>
                  <a:pt x="17768" y="9189"/>
                </a:cubicBezTo>
                <a:cubicBezTo>
                  <a:pt x="18442" y="8593"/>
                  <a:pt x="19015" y="7970"/>
                  <a:pt x="19588" y="7322"/>
                </a:cubicBezTo>
                <a:cubicBezTo>
                  <a:pt x="19959" y="7011"/>
                  <a:pt x="20093" y="6492"/>
                  <a:pt x="20026" y="5948"/>
                </a:cubicBezTo>
                <a:close/>
                <a:moveTo>
                  <a:pt x="7288" y="20235"/>
                </a:moveTo>
                <a:cubicBezTo>
                  <a:pt x="7423" y="20235"/>
                  <a:pt x="7524" y="20235"/>
                  <a:pt x="7659" y="20235"/>
                </a:cubicBezTo>
                <a:cubicBezTo>
                  <a:pt x="8131" y="20210"/>
                  <a:pt x="8198" y="20080"/>
                  <a:pt x="7996" y="19769"/>
                </a:cubicBezTo>
                <a:cubicBezTo>
                  <a:pt x="7962" y="19717"/>
                  <a:pt x="7895" y="19665"/>
                  <a:pt x="7861" y="19613"/>
                </a:cubicBezTo>
                <a:cubicBezTo>
                  <a:pt x="7760" y="19509"/>
                  <a:pt x="7726" y="19380"/>
                  <a:pt x="7828" y="19250"/>
                </a:cubicBezTo>
                <a:cubicBezTo>
                  <a:pt x="7962" y="19095"/>
                  <a:pt x="8131" y="19120"/>
                  <a:pt x="8333" y="19146"/>
                </a:cubicBezTo>
                <a:cubicBezTo>
                  <a:pt x="8468" y="19172"/>
                  <a:pt x="8569" y="19198"/>
                  <a:pt x="8704" y="19198"/>
                </a:cubicBezTo>
                <a:cubicBezTo>
                  <a:pt x="8771" y="19198"/>
                  <a:pt x="8872" y="19198"/>
                  <a:pt x="8940" y="19172"/>
                </a:cubicBezTo>
                <a:cubicBezTo>
                  <a:pt x="9074" y="19146"/>
                  <a:pt x="9142" y="19017"/>
                  <a:pt x="9074" y="18939"/>
                </a:cubicBezTo>
                <a:cubicBezTo>
                  <a:pt x="8771" y="18654"/>
                  <a:pt x="8535" y="18291"/>
                  <a:pt x="8131" y="18057"/>
                </a:cubicBezTo>
                <a:cubicBezTo>
                  <a:pt x="7659" y="17772"/>
                  <a:pt x="7457" y="17357"/>
                  <a:pt x="7154" y="16968"/>
                </a:cubicBezTo>
                <a:cubicBezTo>
                  <a:pt x="7120" y="16916"/>
                  <a:pt x="7154" y="16839"/>
                  <a:pt x="7221" y="16813"/>
                </a:cubicBezTo>
                <a:cubicBezTo>
                  <a:pt x="7255" y="16787"/>
                  <a:pt x="7390" y="16761"/>
                  <a:pt x="7457" y="16787"/>
                </a:cubicBezTo>
                <a:cubicBezTo>
                  <a:pt x="7592" y="16839"/>
                  <a:pt x="7693" y="16916"/>
                  <a:pt x="7794" y="16968"/>
                </a:cubicBezTo>
                <a:cubicBezTo>
                  <a:pt x="7996" y="17098"/>
                  <a:pt x="8165" y="17279"/>
                  <a:pt x="8367" y="17383"/>
                </a:cubicBezTo>
                <a:cubicBezTo>
                  <a:pt x="8603" y="17513"/>
                  <a:pt x="8872" y="17617"/>
                  <a:pt x="9142" y="17668"/>
                </a:cubicBezTo>
                <a:cubicBezTo>
                  <a:pt x="9378" y="17720"/>
                  <a:pt x="9479" y="17617"/>
                  <a:pt x="9445" y="17435"/>
                </a:cubicBezTo>
                <a:cubicBezTo>
                  <a:pt x="9445" y="17409"/>
                  <a:pt x="9411" y="17383"/>
                  <a:pt x="9411" y="17331"/>
                </a:cubicBezTo>
                <a:cubicBezTo>
                  <a:pt x="9277" y="16865"/>
                  <a:pt x="9344" y="16787"/>
                  <a:pt x="9951" y="16683"/>
                </a:cubicBezTo>
                <a:cubicBezTo>
                  <a:pt x="9984" y="16683"/>
                  <a:pt x="10018" y="16683"/>
                  <a:pt x="10085" y="16657"/>
                </a:cubicBezTo>
                <a:cubicBezTo>
                  <a:pt x="10220" y="16631"/>
                  <a:pt x="10321" y="16502"/>
                  <a:pt x="10254" y="16398"/>
                </a:cubicBezTo>
                <a:cubicBezTo>
                  <a:pt x="10186" y="16294"/>
                  <a:pt x="10119" y="16190"/>
                  <a:pt x="10018" y="16138"/>
                </a:cubicBezTo>
                <a:cubicBezTo>
                  <a:pt x="9849" y="16061"/>
                  <a:pt x="9647" y="16009"/>
                  <a:pt x="9479" y="15931"/>
                </a:cubicBezTo>
                <a:cubicBezTo>
                  <a:pt x="8434" y="15594"/>
                  <a:pt x="7390" y="15257"/>
                  <a:pt x="6547" y="14635"/>
                </a:cubicBezTo>
                <a:cubicBezTo>
                  <a:pt x="6345" y="14479"/>
                  <a:pt x="6143" y="14375"/>
                  <a:pt x="5941" y="14220"/>
                </a:cubicBezTo>
                <a:cubicBezTo>
                  <a:pt x="5637" y="13986"/>
                  <a:pt x="5233" y="13960"/>
                  <a:pt x="4829" y="14012"/>
                </a:cubicBezTo>
                <a:cubicBezTo>
                  <a:pt x="4660" y="14038"/>
                  <a:pt x="4593" y="14168"/>
                  <a:pt x="4694" y="14272"/>
                </a:cubicBezTo>
                <a:cubicBezTo>
                  <a:pt x="4930" y="14427"/>
                  <a:pt x="5165" y="14583"/>
                  <a:pt x="5401" y="14712"/>
                </a:cubicBezTo>
                <a:cubicBezTo>
                  <a:pt x="5671" y="14842"/>
                  <a:pt x="6008" y="14946"/>
                  <a:pt x="6278" y="15075"/>
                </a:cubicBezTo>
                <a:cubicBezTo>
                  <a:pt x="6446" y="15153"/>
                  <a:pt x="6581" y="15309"/>
                  <a:pt x="6648" y="15438"/>
                </a:cubicBezTo>
                <a:cubicBezTo>
                  <a:pt x="6749" y="15568"/>
                  <a:pt x="6614" y="15698"/>
                  <a:pt x="6412" y="15724"/>
                </a:cubicBezTo>
                <a:cubicBezTo>
                  <a:pt x="6311" y="15724"/>
                  <a:pt x="6210" y="15724"/>
                  <a:pt x="6109" y="15698"/>
                </a:cubicBezTo>
                <a:cubicBezTo>
                  <a:pt x="5536" y="15542"/>
                  <a:pt x="4963" y="15361"/>
                  <a:pt x="4390" y="15179"/>
                </a:cubicBezTo>
                <a:cubicBezTo>
                  <a:pt x="4222" y="15127"/>
                  <a:pt x="4087" y="15049"/>
                  <a:pt x="3919" y="15049"/>
                </a:cubicBezTo>
                <a:cubicBezTo>
                  <a:pt x="3481" y="14998"/>
                  <a:pt x="3278" y="15205"/>
                  <a:pt x="3447" y="15516"/>
                </a:cubicBezTo>
                <a:cubicBezTo>
                  <a:pt x="3447" y="15542"/>
                  <a:pt x="3481" y="15542"/>
                  <a:pt x="3481" y="15568"/>
                </a:cubicBezTo>
                <a:cubicBezTo>
                  <a:pt x="3683" y="15957"/>
                  <a:pt x="3615" y="16061"/>
                  <a:pt x="3110" y="16190"/>
                </a:cubicBezTo>
                <a:cubicBezTo>
                  <a:pt x="3043" y="16216"/>
                  <a:pt x="2941" y="16242"/>
                  <a:pt x="2975" y="16242"/>
                </a:cubicBezTo>
                <a:cubicBezTo>
                  <a:pt x="2975" y="16294"/>
                  <a:pt x="3009" y="16372"/>
                  <a:pt x="3076" y="16398"/>
                </a:cubicBezTo>
                <a:cubicBezTo>
                  <a:pt x="3582" y="16683"/>
                  <a:pt x="4053" y="17046"/>
                  <a:pt x="4660" y="17228"/>
                </a:cubicBezTo>
                <a:cubicBezTo>
                  <a:pt x="4829" y="17279"/>
                  <a:pt x="5031" y="17383"/>
                  <a:pt x="5166" y="17513"/>
                </a:cubicBezTo>
                <a:cubicBezTo>
                  <a:pt x="5233" y="17591"/>
                  <a:pt x="5233" y="17720"/>
                  <a:pt x="5199" y="17824"/>
                </a:cubicBezTo>
                <a:cubicBezTo>
                  <a:pt x="5166" y="17876"/>
                  <a:pt x="4997" y="17928"/>
                  <a:pt x="4896" y="17954"/>
                </a:cubicBezTo>
                <a:cubicBezTo>
                  <a:pt x="4761" y="17954"/>
                  <a:pt x="4593" y="17928"/>
                  <a:pt x="4492" y="17902"/>
                </a:cubicBezTo>
                <a:cubicBezTo>
                  <a:pt x="4020" y="17746"/>
                  <a:pt x="3548" y="17591"/>
                  <a:pt x="3076" y="17409"/>
                </a:cubicBezTo>
                <a:cubicBezTo>
                  <a:pt x="2941" y="17357"/>
                  <a:pt x="2773" y="17254"/>
                  <a:pt x="2605" y="17383"/>
                </a:cubicBezTo>
                <a:cubicBezTo>
                  <a:pt x="2369" y="17565"/>
                  <a:pt x="2065" y="17617"/>
                  <a:pt x="1762" y="17642"/>
                </a:cubicBezTo>
                <a:cubicBezTo>
                  <a:pt x="1594" y="17668"/>
                  <a:pt x="1526" y="17798"/>
                  <a:pt x="1661" y="17902"/>
                </a:cubicBezTo>
                <a:cubicBezTo>
                  <a:pt x="1829" y="18005"/>
                  <a:pt x="1998" y="18083"/>
                  <a:pt x="2166" y="18187"/>
                </a:cubicBezTo>
                <a:cubicBezTo>
                  <a:pt x="2571" y="18446"/>
                  <a:pt x="2975" y="18732"/>
                  <a:pt x="3380" y="18991"/>
                </a:cubicBezTo>
                <a:cubicBezTo>
                  <a:pt x="4020" y="19380"/>
                  <a:pt x="4727" y="19639"/>
                  <a:pt x="5502" y="19898"/>
                </a:cubicBezTo>
                <a:cubicBezTo>
                  <a:pt x="6042" y="20132"/>
                  <a:pt x="6648" y="20235"/>
                  <a:pt x="7288" y="20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C556C610-8284-4123-95DE-96BA4F1E1F72}"/>
              </a:ext>
            </a:extLst>
          </p:cNvPr>
          <p:cNvSpPr>
            <a:spLocks/>
          </p:cNvSpPr>
          <p:nvPr userDrawn="1"/>
        </p:nvSpPr>
        <p:spPr bwMode="auto">
          <a:xfrm>
            <a:off x="3543300" y="5027613"/>
            <a:ext cx="881063" cy="1209675"/>
          </a:xfrm>
          <a:custGeom>
            <a:avLst/>
            <a:gdLst>
              <a:gd name="T0" fmla="*/ 440200 w 21576"/>
              <a:gd name="T1" fmla="*/ 605078 h 21507"/>
              <a:gd name="T2" fmla="*/ 440200 w 21576"/>
              <a:gd name="T3" fmla="*/ 605078 h 21507"/>
              <a:gd name="T4" fmla="*/ 440200 w 21576"/>
              <a:gd name="T5" fmla="*/ 605078 h 21507"/>
              <a:gd name="T6" fmla="*/ 440200 w 21576"/>
              <a:gd name="T7" fmla="*/ 605078 h 21507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76" h="21507" extrusionOk="0">
                <a:moveTo>
                  <a:pt x="0" y="4253"/>
                </a:moveTo>
                <a:cubicBezTo>
                  <a:pt x="62" y="3915"/>
                  <a:pt x="156" y="3463"/>
                  <a:pt x="280" y="3012"/>
                </a:cubicBezTo>
                <a:cubicBezTo>
                  <a:pt x="342" y="2764"/>
                  <a:pt x="560" y="2561"/>
                  <a:pt x="778" y="2380"/>
                </a:cubicBezTo>
                <a:cubicBezTo>
                  <a:pt x="1183" y="2064"/>
                  <a:pt x="1183" y="1838"/>
                  <a:pt x="903" y="1477"/>
                </a:cubicBezTo>
                <a:cubicBezTo>
                  <a:pt x="840" y="1387"/>
                  <a:pt x="716" y="1297"/>
                  <a:pt x="654" y="1206"/>
                </a:cubicBezTo>
                <a:cubicBezTo>
                  <a:pt x="436" y="936"/>
                  <a:pt x="498" y="778"/>
                  <a:pt x="871" y="620"/>
                </a:cubicBezTo>
                <a:cubicBezTo>
                  <a:pt x="934" y="597"/>
                  <a:pt x="965" y="574"/>
                  <a:pt x="1027" y="574"/>
                </a:cubicBezTo>
                <a:cubicBezTo>
                  <a:pt x="1587" y="416"/>
                  <a:pt x="2116" y="258"/>
                  <a:pt x="2677" y="100"/>
                </a:cubicBezTo>
                <a:cubicBezTo>
                  <a:pt x="2957" y="10"/>
                  <a:pt x="3268" y="-35"/>
                  <a:pt x="3579" y="33"/>
                </a:cubicBezTo>
                <a:cubicBezTo>
                  <a:pt x="4046" y="100"/>
                  <a:pt x="4513" y="191"/>
                  <a:pt x="4949" y="304"/>
                </a:cubicBezTo>
                <a:cubicBezTo>
                  <a:pt x="5322" y="394"/>
                  <a:pt x="5696" y="507"/>
                  <a:pt x="6069" y="642"/>
                </a:cubicBezTo>
                <a:cubicBezTo>
                  <a:pt x="6567" y="800"/>
                  <a:pt x="7096" y="958"/>
                  <a:pt x="7501" y="1252"/>
                </a:cubicBezTo>
                <a:cubicBezTo>
                  <a:pt x="7656" y="1364"/>
                  <a:pt x="7843" y="1432"/>
                  <a:pt x="7999" y="1522"/>
                </a:cubicBezTo>
                <a:cubicBezTo>
                  <a:pt x="8061" y="1568"/>
                  <a:pt x="8154" y="1590"/>
                  <a:pt x="8217" y="1635"/>
                </a:cubicBezTo>
                <a:cubicBezTo>
                  <a:pt x="8995" y="2245"/>
                  <a:pt x="9929" y="2741"/>
                  <a:pt x="10582" y="3418"/>
                </a:cubicBezTo>
                <a:cubicBezTo>
                  <a:pt x="10987" y="3847"/>
                  <a:pt x="11485" y="4231"/>
                  <a:pt x="11920" y="4660"/>
                </a:cubicBezTo>
                <a:cubicBezTo>
                  <a:pt x="12014" y="4750"/>
                  <a:pt x="12107" y="4840"/>
                  <a:pt x="12169" y="4931"/>
                </a:cubicBezTo>
                <a:cubicBezTo>
                  <a:pt x="12356" y="5179"/>
                  <a:pt x="12201" y="5405"/>
                  <a:pt x="11827" y="5472"/>
                </a:cubicBezTo>
                <a:cubicBezTo>
                  <a:pt x="11485" y="5517"/>
                  <a:pt x="11173" y="5495"/>
                  <a:pt x="10956" y="5269"/>
                </a:cubicBezTo>
                <a:cubicBezTo>
                  <a:pt x="10676" y="4998"/>
                  <a:pt x="10364" y="4727"/>
                  <a:pt x="10084" y="4434"/>
                </a:cubicBezTo>
                <a:cubicBezTo>
                  <a:pt x="9866" y="4186"/>
                  <a:pt x="9617" y="3960"/>
                  <a:pt x="9306" y="3779"/>
                </a:cubicBezTo>
                <a:cubicBezTo>
                  <a:pt x="9119" y="3667"/>
                  <a:pt x="8995" y="3531"/>
                  <a:pt x="8870" y="3396"/>
                </a:cubicBezTo>
                <a:cubicBezTo>
                  <a:pt x="8372" y="2854"/>
                  <a:pt x="7719" y="2448"/>
                  <a:pt x="6972" y="2087"/>
                </a:cubicBezTo>
                <a:cubicBezTo>
                  <a:pt x="6754" y="1996"/>
                  <a:pt x="6567" y="1884"/>
                  <a:pt x="6349" y="1771"/>
                </a:cubicBezTo>
                <a:cubicBezTo>
                  <a:pt x="6194" y="1703"/>
                  <a:pt x="6069" y="1635"/>
                  <a:pt x="5914" y="1590"/>
                </a:cubicBezTo>
                <a:cubicBezTo>
                  <a:pt x="5571" y="1477"/>
                  <a:pt x="5260" y="1364"/>
                  <a:pt x="4918" y="1274"/>
                </a:cubicBezTo>
                <a:cubicBezTo>
                  <a:pt x="4171" y="1048"/>
                  <a:pt x="3424" y="958"/>
                  <a:pt x="2646" y="1229"/>
                </a:cubicBezTo>
                <a:cubicBezTo>
                  <a:pt x="2583" y="1252"/>
                  <a:pt x="2490" y="1319"/>
                  <a:pt x="2490" y="1387"/>
                </a:cubicBezTo>
                <a:cubicBezTo>
                  <a:pt x="2490" y="1432"/>
                  <a:pt x="2583" y="1500"/>
                  <a:pt x="2677" y="1522"/>
                </a:cubicBezTo>
                <a:cubicBezTo>
                  <a:pt x="2832" y="1545"/>
                  <a:pt x="2988" y="1568"/>
                  <a:pt x="3112" y="1568"/>
                </a:cubicBezTo>
                <a:cubicBezTo>
                  <a:pt x="4544" y="1613"/>
                  <a:pt x="5789" y="1974"/>
                  <a:pt x="6878" y="2628"/>
                </a:cubicBezTo>
                <a:cubicBezTo>
                  <a:pt x="7252" y="2854"/>
                  <a:pt x="7563" y="3080"/>
                  <a:pt x="7905" y="3351"/>
                </a:cubicBezTo>
                <a:cubicBezTo>
                  <a:pt x="8248" y="3621"/>
                  <a:pt x="8652" y="3825"/>
                  <a:pt x="9026" y="4050"/>
                </a:cubicBezTo>
                <a:cubicBezTo>
                  <a:pt x="9306" y="4231"/>
                  <a:pt x="9555" y="4411"/>
                  <a:pt x="9742" y="4637"/>
                </a:cubicBezTo>
                <a:cubicBezTo>
                  <a:pt x="9866" y="4773"/>
                  <a:pt x="10022" y="4908"/>
                  <a:pt x="10178" y="5021"/>
                </a:cubicBezTo>
                <a:cubicBezTo>
                  <a:pt x="10924" y="5608"/>
                  <a:pt x="11516" y="6285"/>
                  <a:pt x="12107" y="6962"/>
                </a:cubicBezTo>
                <a:cubicBezTo>
                  <a:pt x="12294" y="7458"/>
                  <a:pt x="12854" y="7797"/>
                  <a:pt x="13228" y="8203"/>
                </a:cubicBezTo>
                <a:cubicBezTo>
                  <a:pt x="13663" y="8700"/>
                  <a:pt x="14224" y="9151"/>
                  <a:pt x="14722" y="9625"/>
                </a:cubicBezTo>
                <a:cubicBezTo>
                  <a:pt x="15002" y="9896"/>
                  <a:pt x="15251" y="10167"/>
                  <a:pt x="15469" y="10460"/>
                </a:cubicBezTo>
                <a:cubicBezTo>
                  <a:pt x="15873" y="11002"/>
                  <a:pt x="16278" y="11566"/>
                  <a:pt x="16620" y="12131"/>
                </a:cubicBezTo>
                <a:cubicBezTo>
                  <a:pt x="16776" y="12379"/>
                  <a:pt x="16869" y="12650"/>
                  <a:pt x="16994" y="12921"/>
                </a:cubicBezTo>
                <a:cubicBezTo>
                  <a:pt x="17118" y="13214"/>
                  <a:pt x="17274" y="13485"/>
                  <a:pt x="17616" y="13688"/>
                </a:cubicBezTo>
                <a:cubicBezTo>
                  <a:pt x="17741" y="13756"/>
                  <a:pt x="17803" y="13891"/>
                  <a:pt x="17896" y="14004"/>
                </a:cubicBezTo>
                <a:cubicBezTo>
                  <a:pt x="18239" y="14478"/>
                  <a:pt x="18612" y="14907"/>
                  <a:pt x="19235" y="15223"/>
                </a:cubicBezTo>
                <a:cubicBezTo>
                  <a:pt x="19608" y="15426"/>
                  <a:pt x="19670" y="15697"/>
                  <a:pt x="19421" y="15990"/>
                </a:cubicBezTo>
                <a:cubicBezTo>
                  <a:pt x="19266" y="16193"/>
                  <a:pt x="19203" y="16396"/>
                  <a:pt x="19172" y="16622"/>
                </a:cubicBezTo>
                <a:cubicBezTo>
                  <a:pt x="19141" y="17367"/>
                  <a:pt x="19297" y="18089"/>
                  <a:pt x="19639" y="18789"/>
                </a:cubicBezTo>
                <a:cubicBezTo>
                  <a:pt x="19795" y="19082"/>
                  <a:pt x="20044" y="19285"/>
                  <a:pt x="20448" y="19376"/>
                </a:cubicBezTo>
                <a:cubicBezTo>
                  <a:pt x="20729" y="19443"/>
                  <a:pt x="20978" y="19534"/>
                  <a:pt x="21195" y="19669"/>
                </a:cubicBezTo>
                <a:cubicBezTo>
                  <a:pt x="21538" y="19872"/>
                  <a:pt x="21600" y="20143"/>
                  <a:pt x="21569" y="20459"/>
                </a:cubicBezTo>
                <a:cubicBezTo>
                  <a:pt x="21507" y="20865"/>
                  <a:pt x="21164" y="21136"/>
                  <a:pt x="20791" y="21384"/>
                </a:cubicBezTo>
                <a:cubicBezTo>
                  <a:pt x="20729" y="21430"/>
                  <a:pt x="20604" y="21475"/>
                  <a:pt x="20480" y="21497"/>
                </a:cubicBezTo>
                <a:cubicBezTo>
                  <a:pt x="19919" y="21565"/>
                  <a:pt x="19203" y="21272"/>
                  <a:pt x="19017" y="20888"/>
                </a:cubicBezTo>
                <a:cubicBezTo>
                  <a:pt x="18768" y="20369"/>
                  <a:pt x="18425" y="19895"/>
                  <a:pt x="17865" y="19534"/>
                </a:cubicBezTo>
                <a:cubicBezTo>
                  <a:pt x="17523" y="19308"/>
                  <a:pt x="17149" y="19173"/>
                  <a:pt x="16714" y="19060"/>
                </a:cubicBezTo>
                <a:cubicBezTo>
                  <a:pt x="16091" y="18924"/>
                  <a:pt x="15500" y="18857"/>
                  <a:pt x="14846" y="18924"/>
                </a:cubicBezTo>
                <a:cubicBezTo>
                  <a:pt x="14659" y="18947"/>
                  <a:pt x="14473" y="18902"/>
                  <a:pt x="14286" y="18857"/>
                </a:cubicBezTo>
                <a:cubicBezTo>
                  <a:pt x="14006" y="18789"/>
                  <a:pt x="13757" y="18676"/>
                  <a:pt x="13508" y="18608"/>
                </a:cubicBezTo>
                <a:cubicBezTo>
                  <a:pt x="13259" y="18541"/>
                  <a:pt x="13103" y="18405"/>
                  <a:pt x="12948" y="18247"/>
                </a:cubicBezTo>
                <a:cubicBezTo>
                  <a:pt x="12823" y="18134"/>
                  <a:pt x="12667" y="18021"/>
                  <a:pt x="12512" y="17909"/>
                </a:cubicBezTo>
                <a:cubicBezTo>
                  <a:pt x="12325" y="17773"/>
                  <a:pt x="12107" y="17660"/>
                  <a:pt x="11889" y="17547"/>
                </a:cubicBezTo>
                <a:cubicBezTo>
                  <a:pt x="11796" y="17502"/>
                  <a:pt x="11734" y="17412"/>
                  <a:pt x="11640" y="17389"/>
                </a:cubicBezTo>
                <a:cubicBezTo>
                  <a:pt x="11298" y="17277"/>
                  <a:pt x="11049" y="17051"/>
                  <a:pt x="10738" y="16893"/>
                </a:cubicBezTo>
                <a:cubicBezTo>
                  <a:pt x="10146" y="16599"/>
                  <a:pt x="9648" y="16216"/>
                  <a:pt x="9119" y="15855"/>
                </a:cubicBezTo>
                <a:cubicBezTo>
                  <a:pt x="8092" y="15155"/>
                  <a:pt x="7003" y="14500"/>
                  <a:pt x="6225" y="13620"/>
                </a:cubicBezTo>
                <a:cubicBezTo>
                  <a:pt x="6194" y="13575"/>
                  <a:pt x="6131" y="13530"/>
                  <a:pt x="6069" y="13485"/>
                </a:cubicBezTo>
                <a:cubicBezTo>
                  <a:pt x="5011" y="12717"/>
                  <a:pt x="4171" y="11815"/>
                  <a:pt x="3424" y="10889"/>
                </a:cubicBezTo>
                <a:cubicBezTo>
                  <a:pt x="3050" y="10460"/>
                  <a:pt x="2770" y="9986"/>
                  <a:pt x="2459" y="9535"/>
                </a:cubicBezTo>
                <a:cubicBezTo>
                  <a:pt x="2241" y="9264"/>
                  <a:pt x="2023" y="8971"/>
                  <a:pt x="1836" y="8700"/>
                </a:cubicBezTo>
                <a:cubicBezTo>
                  <a:pt x="1774" y="8610"/>
                  <a:pt x="1681" y="8497"/>
                  <a:pt x="1618" y="8406"/>
                </a:cubicBezTo>
                <a:cubicBezTo>
                  <a:pt x="1338" y="7865"/>
                  <a:pt x="1058" y="7323"/>
                  <a:pt x="778" y="6781"/>
                </a:cubicBezTo>
                <a:cubicBezTo>
                  <a:pt x="716" y="6691"/>
                  <a:pt x="654" y="6578"/>
                  <a:pt x="560" y="6488"/>
                </a:cubicBezTo>
                <a:cubicBezTo>
                  <a:pt x="249" y="6240"/>
                  <a:pt x="93" y="5924"/>
                  <a:pt x="31" y="5585"/>
                </a:cubicBezTo>
                <a:cubicBezTo>
                  <a:pt x="62" y="5179"/>
                  <a:pt x="31" y="4773"/>
                  <a:pt x="0" y="4253"/>
                </a:cubicBezTo>
                <a:close/>
                <a:moveTo>
                  <a:pt x="6287" y="4705"/>
                </a:moveTo>
                <a:cubicBezTo>
                  <a:pt x="6069" y="4750"/>
                  <a:pt x="5727" y="4795"/>
                  <a:pt x="5416" y="4885"/>
                </a:cubicBezTo>
                <a:cubicBezTo>
                  <a:pt x="4669" y="5111"/>
                  <a:pt x="4015" y="5450"/>
                  <a:pt x="3393" y="5811"/>
                </a:cubicBezTo>
                <a:cubicBezTo>
                  <a:pt x="2988" y="6036"/>
                  <a:pt x="2583" y="6285"/>
                  <a:pt x="2179" y="6510"/>
                </a:cubicBezTo>
                <a:cubicBezTo>
                  <a:pt x="1992" y="6623"/>
                  <a:pt x="1930" y="6781"/>
                  <a:pt x="1992" y="6962"/>
                </a:cubicBezTo>
                <a:cubicBezTo>
                  <a:pt x="2023" y="7052"/>
                  <a:pt x="2054" y="7120"/>
                  <a:pt x="2085" y="7188"/>
                </a:cubicBezTo>
                <a:cubicBezTo>
                  <a:pt x="2552" y="7797"/>
                  <a:pt x="2770" y="8474"/>
                  <a:pt x="3299" y="9061"/>
                </a:cubicBezTo>
                <a:cubicBezTo>
                  <a:pt x="3828" y="9648"/>
                  <a:pt x="4264" y="10280"/>
                  <a:pt x="4762" y="10889"/>
                </a:cubicBezTo>
                <a:cubicBezTo>
                  <a:pt x="5167" y="11341"/>
                  <a:pt x="5602" y="11792"/>
                  <a:pt x="6038" y="12221"/>
                </a:cubicBezTo>
                <a:cubicBezTo>
                  <a:pt x="6131" y="12311"/>
                  <a:pt x="6225" y="12401"/>
                  <a:pt x="6318" y="12492"/>
                </a:cubicBezTo>
                <a:cubicBezTo>
                  <a:pt x="7345" y="13372"/>
                  <a:pt x="8310" y="14275"/>
                  <a:pt x="9462" y="15065"/>
                </a:cubicBezTo>
                <a:cubicBezTo>
                  <a:pt x="10053" y="15471"/>
                  <a:pt x="10675" y="15810"/>
                  <a:pt x="11267" y="16216"/>
                </a:cubicBezTo>
                <a:cubicBezTo>
                  <a:pt x="11640" y="16487"/>
                  <a:pt x="11827" y="16441"/>
                  <a:pt x="12169" y="16171"/>
                </a:cubicBezTo>
                <a:cubicBezTo>
                  <a:pt x="12232" y="16125"/>
                  <a:pt x="12263" y="16080"/>
                  <a:pt x="12325" y="16035"/>
                </a:cubicBezTo>
                <a:cubicBezTo>
                  <a:pt x="12885" y="15561"/>
                  <a:pt x="13446" y="15110"/>
                  <a:pt x="14130" y="14704"/>
                </a:cubicBezTo>
                <a:cubicBezTo>
                  <a:pt x="14628" y="14410"/>
                  <a:pt x="15157" y="14139"/>
                  <a:pt x="15749" y="13936"/>
                </a:cubicBezTo>
                <a:cubicBezTo>
                  <a:pt x="16278" y="13756"/>
                  <a:pt x="16340" y="13620"/>
                  <a:pt x="16153" y="13191"/>
                </a:cubicBezTo>
                <a:cubicBezTo>
                  <a:pt x="15967" y="12808"/>
                  <a:pt x="15780" y="12401"/>
                  <a:pt x="15500" y="12040"/>
                </a:cubicBezTo>
                <a:cubicBezTo>
                  <a:pt x="15188" y="11679"/>
                  <a:pt x="14939" y="11295"/>
                  <a:pt x="14628" y="10912"/>
                </a:cubicBezTo>
                <a:cubicBezTo>
                  <a:pt x="14348" y="10551"/>
                  <a:pt x="14068" y="10144"/>
                  <a:pt x="13695" y="9806"/>
                </a:cubicBezTo>
                <a:cubicBezTo>
                  <a:pt x="13010" y="9174"/>
                  <a:pt x="12481" y="8452"/>
                  <a:pt x="11703" y="7887"/>
                </a:cubicBezTo>
                <a:cubicBezTo>
                  <a:pt x="11640" y="7842"/>
                  <a:pt x="11609" y="7774"/>
                  <a:pt x="11547" y="7707"/>
                </a:cubicBezTo>
                <a:cubicBezTo>
                  <a:pt x="11391" y="7549"/>
                  <a:pt x="11236" y="7391"/>
                  <a:pt x="11049" y="7255"/>
                </a:cubicBezTo>
                <a:cubicBezTo>
                  <a:pt x="10178" y="6601"/>
                  <a:pt x="9306" y="5969"/>
                  <a:pt x="8435" y="5337"/>
                </a:cubicBezTo>
                <a:cubicBezTo>
                  <a:pt x="7937" y="4976"/>
                  <a:pt x="7283" y="4818"/>
                  <a:pt x="6629" y="4660"/>
                </a:cubicBezTo>
                <a:cubicBezTo>
                  <a:pt x="6536" y="4705"/>
                  <a:pt x="6474" y="4705"/>
                  <a:pt x="6287" y="4705"/>
                </a:cubicBezTo>
                <a:close/>
                <a:moveTo>
                  <a:pt x="15220" y="18067"/>
                </a:moveTo>
                <a:cubicBezTo>
                  <a:pt x="15935" y="18067"/>
                  <a:pt x="16620" y="18067"/>
                  <a:pt x="17274" y="18337"/>
                </a:cubicBezTo>
                <a:cubicBezTo>
                  <a:pt x="17336" y="18360"/>
                  <a:pt x="17398" y="18383"/>
                  <a:pt x="17429" y="18383"/>
                </a:cubicBezTo>
                <a:cubicBezTo>
                  <a:pt x="17492" y="18360"/>
                  <a:pt x="17554" y="18315"/>
                  <a:pt x="17554" y="18270"/>
                </a:cubicBezTo>
                <a:cubicBezTo>
                  <a:pt x="17554" y="18202"/>
                  <a:pt x="17492" y="18134"/>
                  <a:pt x="17429" y="18089"/>
                </a:cubicBezTo>
                <a:cubicBezTo>
                  <a:pt x="17180" y="17796"/>
                  <a:pt x="16963" y="17480"/>
                  <a:pt x="16651" y="17231"/>
                </a:cubicBezTo>
                <a:cubicBezTo>
                  <a:pt x="16340" y="16961"/>
                  <a:pt x="16184" y="16599"/>
                  <a:pt x="15655" y="16441"/>
                </a:cubicBezTo>
                <a:cubicBezTo>
                  <a:pt x="15624" y="16441"/>
                  <a:pt x="15593" y="16396"/>
                  <a:pt x="15593" y="16374"/>
                </a:cubicBezTo>
                <a:cubicBezTo>
                  <a:pt x="15624" y="16351"/>
                  <a:pt x="15655" y="16284"/>
                  <a:pt x="15686" y="16284"/>
                </a:cubicBezTo>
                <a:cubicBezTo>
                  <a:pt x="15967" y="16284"/>
                  <a:pt x="16153" y="16171"/>
                  <a:pt x="16278" y="16013"/>
                </a:cubicBezTo>
                <a:cubicBezTo>
                  <a:pt x="16309" y="15968"/>
                  <a:pt x="16433" y="15945"/>
                  <a:pt x="16496" y="15922"/>
                </a:cubicBezTo>
                <a:cubicBezTo>
                  <a:pt x="16527" y="15990"/>
                  <a:pt x="16589" y="16035"/>
                  <a:pt x="16620" y="16103"/>
                </a:cubicBezTo>
                <a:cubicBezTo>
                  <a:pt x="16651" y="16148"/>
                  <a:pt x="16620" y="16193"/>
                  <a:pt x="16620" y="16216"/>
                </a:cubicBezTo>
                <a:cubicBezTo>
                  <a:pt x="16558" y="16441"/>
                  <a:pt x="16682" y="16599"/>
                  <a:pt x="16900" y="16757"/>
                </a:cubicBezTo>
                <a:cubicBezTo>
                  <a:pt x="17118" y="16915"/>
                  <a:pt x="17274" y="17096"/>
                  <a:pt x="17429" y="17277"/>
                </a:cubicBezTo>
                <a:cubicBezTo>
                  <a:pt x="17585" y="17457"/>
                  <a:pt x="17741" y="17660"/>
                  <a:pt x="17896" y="17841"/>
                </a:cubicBezTo>
                <a:cubicBezTo>
                  <a:pt x="17927" y="17886"/>
                  <a:pt x="18021" y="17909"/>
                  <a:pt x="18083" y="17931"/>
                </a:cubicBezTo>
                <a:cubicBezTo>
                  <a:pt x="18114" y="17886"/>
                  <a:pt x="18145" y="17841"/>
                  <a:pt x="18145" y="17796"/>
                </a:cubicBezTo>
                <a:cubicBezTo>
                  <a:pt x="17927" y="17164"/>
                  <a:pt x="18021" y="16509"/>
                  <a:pt x="18114" y="15855"/>
                </a:cubicBezTo>
                <a:cubicBezTo>
                  <a:pt x="18145" y="15742"/>
                  <a:pt x="18114" y="15606"/>
                  <a:pt x="18052" y="15494"/>
                </a:cubicBezTo>
                <a:cubicBezTo>
                  <a:pt x="17834" y="15200"/>
                  <a:pt x="17616" y="14907"/>
                  <a:pt x="17367" y="14636"/>
                </a:cubicBezTo>
                <a:cubicBezTo>
                  <a:pt x="17149" y="14388"/>
                  <a:pt x="16963" y="14365"/>
                  <a:pt x="16620" y="14523"/>
                </a:cubicBezTo>
                <a:cubicBezTo>
                  <a:pt x="15998" y="14794"/>
                  <a:pt x="15375" y="15087"/>
                  <a:pt x="14784" y="15358"/>
                </a:cubicBezTo>
                <a:cubicBezTo>
                  <a:pt x="14161" y="15652"/>
                  <a:pt x="13663" y="16080"/>
                  <a:pt x="13197" y="16487"/>
                </a:cubicBezTo>
                <a:cubicBezTo>
                  <a:pt x="13134" y="16554"/>
                  <a:pt x="13072" y="16622"/>
                  <a:pt x="13041" y="16712"/>
                </a:cubicBezTo>
                <a:cubicBezTo>
                  <a:pt x="12854" y="17028"/>
                  <a:pt x="12948" y="17277"/>
                  <a:pt x="13321" y="17480"/>
                </a:cubicBezTo>
                <a:cubicBezTo>
                  <a:pt x="13570" y="17615"/>
                  <a:pt x="13819" y="17751"/>
                  <a:pt x="14037" y="17886"/>
                </a:cubicBezTo>
                <a:cubicBezTo>
                  <a:pt x="14224" y="17999"/>
                  <a:pt x="14441" y="18044"/>
                  <a:pt x="14659" y="18044"/>
                </a:cubicBezTo>
                <a:cubicBezTo>
                  <a:pt x="14846" y="18067"/>
                  <a:pt x="15033" y="18067"/>
                  <a:pt x="15220" y="18067"/>
                </a:cubicBezTo>
                <a:close/>
                <a:moveTo>
                  <a:pt x="3206" y="2425"/>
                </a:moveTo>
                <a:cubicBezTo>
                  <a:pt x="2646" y="2493"/>
                  <a:pt x="2116" y="2606"/>
                  <a:pt x="1836" y="3012"/>
                </a:cubicBezTo>
                <a:cubicBezTo>
                  <a:pt x="1743" y="3170"/>
                  <a:pt x="1650" y="3305"/>
                  <a:pt x="1556" y="3463"/>
                </a:cubicBezTo>
                <a:cubicBezTo>
                  <a:pt x="1245" y="4050"/>
                  <a:pt x="1463" y="4637"/>
                  <a:pt x="1525" y="5224"/>
                </a:cubicBezTo>
                <a:cubicBezTo>
                  <a:pt x="1525" y="5337"/>
                  <a:pt x="1681" y="5382"/>
                  <a:pt x="1836" y="5359"/>
                </a:cubicBezTo>
                <a:cubicBezTo>
                  <a:pt x="2054" y="5292"/>
                  <a:pt x="2303" y="5224"/>
                  <a:pt x="2490" y="5134"/>
                </a:cubicBezTo>
                <a:cubicBezTo>
                  <a:pt x="3517" y="4615"/>
                  <a:pt x="4575" y="4186"/>
                  <a:pt x="5789" y="3892"/>
                </a:cubicBezTo>
                <a:cubicBezTo>
                  <a:pt x="5976" y="3847"/>
                  <a:pt x="6131" y="3802"/>
                  <a:pt x="6318" y="3734"/>
                </a:cubicBezTo>
                <a:cubicBezTo>
                  <a:pt x="6505" y="3667"/>
                  <a:pt x="6536" y="3576"/>
                  <a:pt x="6412" y="3441"/>
                </a:cubicBezTo>
                <a:cubicBezTo>
                  <a:pt x="6163" y="3193"/>
                  <a:pt x="5820" y="3012"/>
                  <a:pt x="5447" y="2854"/>
                </a:cubicBezTo>
                <a:cubicBezTo>
                  <a:pt x="4762" y="2583"/>
                  <a:pt x="3984" y="2561"/>
                  <a:pt x="3206" y="24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54517E46-E2D4-4BF1-B38B-C98E48671426}"/>
              </a:ext>
            </a:extLst>
          </p:cNvPr>
          <p:cNvSpPr>
            <a:spLocks/>
          </p:cNvSpPr>
          <p:nvPr userDrawn="1"/>
        </p:nvSpPr>
        <p:spPr bwMode="auto">
          <a:xfrm>
            <a:off x="8312150" y="4556125"/>
            <a:ext cx="635000" cy="915988"/>
          </a:xfrm>
          <a:custGeom>
            <a:avLst/>
            <a:gdLst>
              <a:gd name="T0" fmla="*/ 317570 w 21476"/>
              <a:gd name="T1" fmla="*/ 457930 h 21575"/>
              <a:gd name="T2" fmla="*/ 317570 w 21476"/>
              <a:gd name="T3" fmla="*/ 457930 h 21575"/>
              <a:gd name="T4" fmla="*/ 317570 w 21476"/>
              <a:gd name="T5" fmla="*/ 457930 h 21575"/>
              <a:gd name="T6" fmla="*/ 317570 w 21476"/>
              <a:gd name="T7" fmla="*/ 457930 h 21575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76" h="21575" extrusionOk="0">
                <a:moveTo>
                  <a:pt x="19752" y="21575"/>
                </a:moveTo>
                <a:cubicBezTo>
                  <a:pt x="18936" y="21485"/>
                  <a:pt x="18078" y="21425"/>
                  <a:pt x="17262" y="21336"/>
                </a:cubicBezTo>
                <a:cubicBezTo>
                  <a:pt x="16618" y="21276"/>
                  <a:pt x="16016" y="21246"/>
                  <a:pt x="15372" y="21186"/>
                </a:cubicBezTo>
                <a:cubicBezTo>
                  <a:pt x="15115" y="21156"/>
                  <a:pt x="14857" y="21156"/>
                  <a:pt x="14599" y="21126"/>
                </a:cubicBezTo>
                <a:cubicBezTo>
                  <a:pt x="13697" y="21036"/>
                  <a:pt x="12796" y="20977"/>
                  <a:pt x="11851" y="20947"/>
                </a:cubicBezTo>
                <a:cubicBezTo>
                  <a:pt x="10305" y="20917"/>
                  <a:pt x="8802" y="20857"/>
                  <a:pt x="7256" y="20797"/>
                </a:cubicBezTo>
                <a:cubicBezTo>
                  <a:pt x="6140" y="20767"/>
                  <a:pt x="4980" y="20737"/>
                  <a:pt x="3864" y="20677"/>
                </a:cubicBezTo>
                <a:cubicBezTo>
                  <a:pt x="3134" y="20648"/>
                  <a:pt x="2404" y="20558"/>
                  <a:pt x="1674" y="20468"/>
                </a:cubicBezTo>
                <a:cubicBezTo>
                  <a:pt x="1416" y="20438"/>
                  <a:pt x="1158" y="20348"/>
                  <a:pt x="944" y="20229"/>
                </a:cubicBezTo>
                <a:cubicBezTo>
                  <a:pt x="643" y="20079"/>
                  <a:pt x="471" y="19870"/>
                  <a:pt x="600" y="19600"/>
                </a:cubicBezTo>
                <a:cubicBezTo>
                  <a:pt x="729" y="19391"/>
                  <a:pt x="643" y="19182"/>
                  <a:pt x="557" y="18972"/>
                </a:cubicBezTo>
                <a:cubicBezTo>
                  <a:pt x="471" y="18763"/>
                  <a:pt x="471" y="18553"/>
                  <a:pt x="428" y="18314"/>
                </a:cubicBezTo>
                <a:cubicBezTo>
                  <a:pt x="428" y="17716"/>
                  <a:pt x="428" y="17087"/>
                  <a:pt x="428" y="16489"/>
                </a:cubicBezTo>
                <a:cubicBezTo>
                  <a:pt x="428" y="16130"/>
                  <a:pt x="385" y="15801"/>
                  <a:pt x="342" y="15442"/>
                </a:cubicBezTo>
                <a:cubicBezTo>
                  <a:pt x="342" y="15263"/>
                  <a:pt x="257" y="15113"/>
                  <a:pt x="299" y="14963"/>
                </a:cubicBezTo>
                <a:cubicBezTo>
                  <a:pt x="385" y="14425"/>
                  <a:pt x="299" y="13856"/>
                  <a:pt x="257" y="13318"/>
                </a:cubicBezTo>
                <a:cubicBezTo>
                  <a:pt x="257" y="13258"/>
                  <a:pt x="214" y="13168"/>
                  <a:pt x="257" y="13109"/>
                </a:cubicBezTo>
                <a:cubicBezTo>
                  <a:pt x="471" y="12420"/>
                  <a:pt x="257" y="11732"/>
                  <a:pt x="42" y="11044"/>
                </a:cubicBezTo>
                <a:cubicBezTo>
                  <a:pt x="-87" y="10655"/>
                  <a:pt x="85" y="10386"/>
                  <a:pt x="514" y="10117"/>
                </a:cubicBezTo>
                <a:cubicBezTo>
                  <a:pt x="1416" y="9578"/>
                  <a:pt x="2275" y="9010"/>
                  <a:pt x="3177" y="8471"/>
                </a:cubicBezTo>
                <a:cubicBezTo>
                  <a:pt x="3907" y="8053"/>
                  <a:pt x="4680" y="7694"/>
                  <a:pt x="5453" y="7275"/>
                </a:cubicBezTo>
                <a:cubicBezTo>
                  <a:pt x="6054" y="6946"/>
                  <a:pt x="6655" y="6617"/>
                  <a:pt x="7256" y="6287"/>
                </a:cubicBezTo>
                <a:cubicBezTo>
                  <a:pt x="8845" y="5390"/>
                  <a:pt x="10434" y="4492"/>
                  <a:pt x="12023" y="3565"/>
                </a:cubicBezTo>
                <a:cubicBezTo>
                  <a:pt x="13225" y="2877"/>
                  <a:pt x="14385" y="2159"/>
                  <a:pt x="15544" y="1441"/>
                </a:cubicBezTo>
                <a:cubicBezTo>
                  <a:pt x="16059" y="1142"/>
                  <a:pt x="16532" y="843"/>
                  <a:pt x="16832" y="424"/>
                </a:cubicBezTo>
                <a:cubicBezTo>
                  <a:pt x="17090" y="95"/>
                  <a:pt x="17476" y="-25"/>
                  <a:pt x="18035" y="5"/>
                </a:cubicBezTo>
                <a:cubicBezTo>
                  <a:pt x="18550" y="35"/>
                  <a:pt x="18808" y="274"/>
                  <a:pt x="18979" y="603"/>
                </a:cubicBezTo>
                <a:cubicBezTo>
                  <a:pt x="19065" y="783"/>
                  <a:pt x="19108" y="962"/>
                  <a:pt x="19065" y="1142"/>
                </a:cubicBezTo>
                <a:cubicBezTo>
                  <a:pt x="18936" y="1800"/>
                  <a:pt x="19108" y="2458"/>
                  <a:pt x="19237" y="3116"/>
                </a:cubicBezTo>
                <a:cubicBezTo>
                  <a:pt x="19409" y="3924"/>
                  <a:pt x="19624" y="4702"/>
                  <a:pt x="19795" y="5510"/>
                </a:cubicBezTo>
                <a:cubicBezTo>
                  <a:pt x="19924" y="6018"/>
                  <a:pt x="19967" y="6527"/>
                  <a:pt x="20010" y="7035"/>
                </a:cubicBezTo>
                <a:cubicBezTo>
                  <a:pt x="20139" y="8172"/>
                  <a:pt x="20311" y="9309"/>
                  <a:pt x="20354" y="10446"/>
                </a:cubicBezTo>
                <a:cubicBezTo>
                  <a:pt x="20397" y="11313"/>
                  <a:pt x="20482" y="12211"/>
                  <a:pt x="20611" y="13079"/>
                </a:cubicBezTo>
                <a:cubicBezTo>
                  <a:pt x="20697" y="13707"/>
                  <a:pt x="20654" y="14365"/>
                  <a:pt x="20740" y="14993"/>
                </a:cubicBezTo>
                <a:cubicBezTo>
                  <a:pt x="20826" y="15951"/>
                  <a:pt x="20912" y="16908"/>
                  <a:pt x="21084" y="17835"/>
                </a:cubicBezTo>
                <a:cubicBezTo>
                  <a:pt x="21255" y="18733"/>
                  <a:pt x="21384" y="19630"/>
                  <a:pt x="21470" y="20528"/>
                </a:cubicBezTo>
                <a:cubicBezTo>
                  <a:pt x="21513" y="21366"/>
                  <a:pt x="21341" y="21485"/>
                  <a:pt x="20139" y="21485"/>
                </a:cubicBezTo>
                <a:cubicBezTo>
                  <a:pt x="20010" y="21485"/>
                  <a:pt x="19881" y="21485"/>
                  <a:pt x="19752" y="21485"/>
                </a:cubicBezTo>
                <a:cubicBezTo>
                  <a:pt x="19752" y="21545"/>
                  <a:pt x="19752" y="21575"/>
                  <a:pt x="19752" y="21575"/>
                </a:cubicBezTo>
                <a:close/>
                <a:moveTo>
                  <a:pt x="19752" y="18673"/>
                </a:moveTo>
                <a:cubicBezTo>
                  <a:pt x="19752" y="18673"/>
                  <a:pt x="19795" y="18673"/>
                  <a:pt x="19795" y="18673"/>
                </a:cubicBezTo>
                <a:cubicBezTo>
                  <a:pt x="19795" y="18494"/>
                  <a:pt x="19795" y="18314"/>
                  <a:pt x="19752" y="18135"/>
                </a:cubicBezTo>
                <a:cubicBezTo>
                  <a:pt x="19538" y="16998"/>
                  <a:pt x="19237" y="15861"/>
                  <a:pt x="19280" y="14694"/>
                </a:cubicBezTo>
                <a:cubicBezTo>
                  <a:pt x="19280" y="14395"/>
                  <a:pt x="19194" y="14126"/>
                  <a:pt x="19151" y="13827"/>
                </a:cubicBezTo>
                <a:cubicBezTo>
                  <a:pt x="19108" y="13408"/>
                  <a:pt x="18979" y="12989"/>
                  <a:pt x="18979" y="12570"/>
                </a:cubicBezTo>
                <a:cubicBezTo>
                  <a:pt x="18936" y="12091"/>
                  <a:pt x="18979" y="11613"/>
                  <a:pt x="18979" y="11134"/>
                </a:cubicBezTo>
                <a:cubicBezTo>
                  <a:pt x="18936" y="10446"/>
                  <a:pt x="18808" y="9758"/>
                  <a:pt x="18765" y="9040"/>
                </a:cubicBezTo>
                <a:cubicBezTo>
                  <a:pt x="18722" y="8800"/>
                  <a:pt x="18722" y="8561"/>
                  <a:pt x="18679" y="8322"/>
                </a:cubicBezTo>
                <a:cubicBezTo>
                  <a:pt x="18636" y="7275"/>
                  <a:pt x="18636" y="6228"/>
                  <a:pt x="18464" y="5181"/>
                </a:cubicBezTo>
                <a:cubicBezTo>
                  <a:pt x="18378" y="4522"/>
                  <a:pt x="18035" y="3894"/>
                  <a:pt x="17820" y="3266"/>
                </a:cubicBezTo>
                <a:cubicBezTo>
                  <a:pt x="17820" y="3236"/>
                  <a:pt x="17691" y="3176"/>
                  <a:pt x="17648" y="3176"/>
                </a:cubicBezTo>
                <a:cubicBezTo>
                  <a:pt x="17605" y="3176"/>
                  <a:pt x="17476" y="3236"/>
                  <a:pt x="17476" y="3266"/>
                </a:cubicBezTo>
                <a:cubicBezTo>
                  <a:pt x="17348" y="3655"/>
                  <a:pt x="17133" y="3984"/>
                  <a:pt x="16918" y="4343"/>
                </a:cubicBezTo>
                <a:cubicBezTo>
                  <a:pt x="16489" y="4971"/>
                  <a:pt x="16059" y="5599"/>
                  <a:pt x="15630" y="6228"/>
                </a:cubicBezTo>
                <a:cubicBezTo>
                  <a:pt x="15587" y="6317"/>
                  <a:pt x="15501" y="6377"/>
                  <a:pt x="15415" y="6467"/>
                </a:cubicBezTo>
                <a:cubicBezTo>
                  <a:pt x="15200" y="6706"/>
                  <a:pt x="14986" y="6976"/>
                  <a:pt x="14728" y="7215"/>
                </a:cubicBezTo>
                <a:cubicBezTo>
                  <a:pt x="14256" y="7723"/>
                  <a:pt x="13740" y="8202"/>
                  <a:pt x="13397" y="8771"/>
                </a:cubicBezTo>
                <a:cubicBezTo>
                  <a:pt x="13354" y="8860"/>
                  <a:pt x="13182" y="8920"/>
                  <a:pt x="13096" y="9010"/>
                </a:cubicBezTo>
                <a:cubicBezTo>
                  <a:pt x="12839" y="9249"/>
                  <a:pt x="12624" y="9489"/>
                  <a:pt x="12409" y="9758"/>
                </a:cubicBezTo>
                <a:cubicBezTo>
                  <a:pt x="11980" y="10237"/>
                  <a:pt x="11593" y="10745"/>
                  <a:pt x="11207" y="11224"/>
                </a:cubicBezTo>
                <a:cubicBezTo>
                  <a:pt x="11164" y="11284"/>
                  <a:pt x="11121" y="11314"/>
                  <a:pt x="11078" y="11343"/>
                </a:cubicBezTo>
                <a:cubicBezTo>
                  <a:pt x="10520" y="11792"/>
                  <a:pt x="9962" y="12211"/>
                  <a:pt x="9618" y="12779"/>
                </a:cubicBezTo>
                <a:cubicBezTo>
                  <a:pt x="9575" y="12839"/>
                  <a:pt x="9532" y="12869"/>
                  <a:pt x="9489" y="12899"/>
                </a:cubicBezTo>
                <a:cubicBezTo>
                  <a:pt x="8587" y="13587"/>
                  <a:pt x="7814" y="14305"/>
                  <a:pt x="7041" y="15053"/>
                </a:cubicBezTo>
                <a:cubicBezTo>
                  <a:pt x="6311" y="15771"/>
                  <a:pt x="5367" y="16429"/>
                  <a:pt x="4894" y="17297"/>
                </a:cubicBezTo>
                <a:cubicBezTo>
                  <a:pt x="4894" y="17327"/>
                  <a:pt x="4851" y="17357"/>
                  <a:pt x="4808" y="17387"/>
                </a:cubicBezTo>
                <a:cubicBezTo>
                  <a:pt x="4293" y="17985"/>
                  <a:pt x="3778" y="18583"/>
                  <a:pt x="3262" y="19182"/>
                </a:cubicBezTo>
                <a:cubicBezTo>
                  <a:pt x="3005" y="19481"/>
                  <a:pt x="3134" y="19630"/>
                  <a:pt x="3649" y="19660"/>
                </a:cubicBezTo>
                <a:cubicBezTo>
                  <a:pt x="4336" y="19690"/>
                  <a:pt x="5023" y="19750"/>
                  <a:pt x="5710" y="19750"/>
                </a:cubicBezTo>
                <a:cubicBezTo>
                  <a:pt x="7600" y="19780"/>
                  <a:pt x="9489" y="19750"/>
                  <a:pt x="11422" y="19780"/>
                </a:cubicBezTo>
                <a:cubicBezTo>
                  <a:pt x="11851" y="19780"/>
                  <a:pt x="12323" y="19810"/>
                  <a:pt x="12753" y="19840"/>
                </a:cubicBezTo>
                <a:cubicBezTo>
                  <a:pt x="13697" y="19900"/>
                  <a:pt x="14642" y="19930"/>
                  <a:pt x="15587" y="19989"/>
                </a:cubicBezTo>
                <a:cubicBezTo>
                  <a:pt x="15930" y="20019"/>
                  <a:pt x="16274" y="20049"/>
                  <a:pt x="16618" y="20109"/>
                </a:cubicBezTo>
                <a:cubicBezTo>
                  <a:pt x="17519" y="20259"/>
                  <a:pt x="18464" y="20259"/>
                  <a:pt x="19366" y="20259"/>
                </a:cubicBezTo>
                <a:cubicBezTo>
                  <a:pt x="19881" y="20259"/>
                  <a:pt x="20010" y="20169"/>
                  <a:pt x="19967" y="19780"/>
                </a:cubicBezTo>
                <a:cubicBezTo>
                  <a:pt x="19967" y="19660"/>
                  <a:pt x="19924" y="19511"/>
                  <a:pt x="19924" y="19391"/>
                </a:cubicBezTo>
                <a:cubicBezTo>
                  <a:pt x="19838" y="19152"/>
                  <a:pt x="19795" y="18912"/>
                  <a:pt x="19752" y="18673"/>
                </a:cubicBezTo>
                <a:close/>
                <a:moveTo>
                  <a:pt x="7771" y="10356"/>
                </a:moveTo>
                <a:cubicBezTo>
                  <a:pt x="7771" y="10356"/>
                  <a:pt x="7771" y="10356"/>
                  <a:pt x="7771" y="10356"/>
                </a:cubicBezTo>
                <a:cubicBezTo>
                  <a:pt x="7771" y="9877"/>
                  <a:pt x="7771" y="9399"/>
                  <a:pt x="7771" y="8920"/>
                </a:cubicBezTo>
                <a:cubicBezTo>
                  <a:pt x="7771" y="8621"/>
                  <a:pt x="7686" y="8292"/>
                  <a:pt x="7600" y="7993"/>
                </a:cubicBezTo>
                <a:cubicBezTo>
                  <a:pt x="7557" y="7873"/>
                  <a:pt x="7514" y="7783"/>
                  <a:pt x="7299" y="7753"/>
                </a:cubicBezTo>
                <a:cubicBezTo>
                  <a:pt x="7084" y="7753"/>
                  <a:pt x="6956" y="7843"/>
                  <a:pt x="6870" y="7963"/>
                </a:cubicBezTo>
                <a:cubicBezTo>
                  <a:pt x="6827" y="8023"/>
                  <a:pt x="6827" y="8112"/>
                  <a:pt x="6827" y="8172"/>
                </a:cubicBezTo>
                <a:cubicBezTo>
                  <a:pt x="6827" y="8442"/>
                  <a:pt x="6827" y="8741"/>
                  <a:pt x="6913" y="8980"/>
                </a:cubicBezTo>
                <a:cubicBezTo>
                  <a:pt x="7213" y="9997"/>
                  <a:pt x="7213" y="10984"/>
                  <a:pt x="6913" y="12002"/>
                </a:cubicBezTo>
                <a:cubicBezTo>
                  <a:pt x="6827" y="12241"/>
                  <a:pt x="6913" y="12570"/>
                  <a:pt x="6483" y="12720"/>
                </a:cubicBezTo>
                <a:cubicBezTo>
                  <a:pt x="6183" y="12510"/>
                  <a:pt x="6226" y="12211"/>
                  <a:pt x="6183" y="11942"/>
                </a:cubicBezTo>
                <a:cubicBezTo>
                  <a:pt x="6097" y="11044"/>
                  <a:pt x="6054" y="10147"/>
                  <a:pt x="6011" y="9249"/>
                </a:cubicBezTo>
                <a:cubicBezTo>
                  <a:pt x="6011" y="9160"/>
                  <a:pt x="6011" y="9070"/>
                  <a:pt x="6011" y="8980"/>
                </a:cubicBezTo>
                <a:cubicBezTo>
                  <a:pt x="6011" y="8830"/>
                  <a:pt x="6011" y="8651"/>
                  <a:pt x="5753" y="8621"/>
                </a:cubicBezTo>
                <a:cubicBezTo>
                  <a:pt x="5581" y="8591"/>
                  <a:pt x="5367" y="8651"/>
                  <a:pt x="5152" y="8741"/>
                </a:cubicBezTo>
                <a:cubicBezTo>
                  <a:pt x="4894" y="8830"/>
                  <a:pt x="4851" y="8980"/>
                  <a:pt x="4937" y="9160"/>
                </a:cubicBezTo>
                <a:cubicBezTo>
                  <a:pt x="5023" y="9489"/>
                  <a:pt x="5195" y="9848"/>
                  <a:pt x="5195" y="10177"/>
                </a:cubicBezTo>
                <a:cubicBezTo>
                  <a:pt x="5238" y="11194"/>
                  <a:pt x="5195" y="12241"/>
                  <a:pt x="5195" y="13258"/>
                </a:cubicBezTo>
                <a:cubicBezTo>
                  <a:pt x="5195" y="13408"/>
                  <a:pt x="5238" y="13617"/>
                  <a:pt x="5023" y="13707"/>
                </a:cubicBezTo>
                <a:cubicBezTo>
                  <a:pt x="4894" y="13767"/>
                  <a:pt x="4680" y="13587"/>
                  <a:pt x="4637" y="13288"/>
                </a:cubicBezTo>
                <a:cubicBezTo>
                  <a:pt x="4508" y="12630"/>
                  <a:pt x="4379" y="11972"/>
                  <a:pt x="4250" y="11314"/>
                </a:cubicBezTo>
                <a:cubicBezTo>
                  <a:pt x="4164" y="10895"/>
                  <a:pt x="4078" y="10476"/>
                  <a:pt x="3993" y="10057"/>
                </a:cubicBezTo>
                <a:cubicBezTo>
                  <a:pt x="3907" y="9758"/>
                  <a:pt x="3735" y="9638"/>
                  <a:pt x="3563" y="9698"/>
                </a:cubicBezTo>
                <a:cubicBezTo>
                  <a:pt x="3262" y="9788"/>
                  <a:pt x="3348" y="9937"/>
                  <a:pt x="3348" y="10117"/>
                </a:cubicBezTo>
                <a:cubicBezTo>
                  <a:pt x="3391" y="10745"/>
                  <a:pt x="3477" y="11373"/>
                  <a:pt x="3520" y="11972"/>
                </a:cubicBezTo>
                <a:cubicBezTo>
                  <a:pt x="3520" y="12450"/>
                  <a:pt x="3520" y="12929"/>
                  <a:pt x="3477" y="13408"/>
                </a:cubicBezTo>
                <a:cubicBezTo>
                  <a:pt x="3477" y="13557"/>
                  <a:pt x="3348" y="13707"/>
                  <a:pt x="3262" y="13856"/>
                </a:cubicBezTo>
                <a:cubicBezTo>
                  <a:pt x="3262" y="13886"/>
                  <a:pt x="3048" y="13886"/>
                  <a:pt x="3005" y="13827"/>
                </a:cubicBezTo>
                <a:cubicBezTo>
                  <a:pt x="2919" y="13767"/>
                  <a:pt x="2919" y="13707"/>
                  <a:pt x="2919" y="13617"/>
                </a:cubicBezTo>
                <a:cubicBezTo>
                  <a:pt x="2790" y="13019"/>
                  <a:pt x="2704" y="12420"/>
                  <a:pt x="2575" y="11822"/>
                </a:cubicBezTo>
                <a:cubicBezTo>
                  <a:pt x="2490" y="11433"/>
                  <a:pt x="2361" y="11014"/>
                  <a:pt x="2232" y="10625"/>
                </a:cubicBezTo>
                <a:cubicBezTo>
                  <a:pt x="2189" y="10566"/>
                  <a:pt x="2060" y="10446"/>
                  <a:pt x="1974" y="10446"/>
                </a:cubicBezTo>
                <a:cubicBezTo>
                  <a:pt x="1845" y="10446"/>
                  <a:pt x="1674" y="10506"/>
                  <a:pt x="1588" y="10595"/>
                </a:cubicBezTo>
                <a:cubicBezTo>
                  <a:pt x="1502" y="10655"/>
                  <a:pt x="1502" y="10775"/>
                  <a:pt x="1502" y="10865"/>
                </a:cubicBezTo>
                <a:cubicBezTo>
                  <a:pt x="1502" y="10984"/>
                  <a:pt x="1545" y="11104"/>
                  <a:pt x="1588" y="11254"/>
                </a:cubicBezTo>
                <a:cubicBezTo>
                  <a:pt x="1802" y="11852"/>
                  <a:pt x="1931" y="12450"/>
                  <a:pt x="1931" y="13049"/>
                </a:cubicBezTo>
                <a:cubicBezTo>
                  <a:pt x="1931" y="13378"/>
                  <a:pt x="1974" y="13707"/>
                  <a:pt x="2017" y="14036"/>
                </a:cubicBezTo>
                <a:cubicBezTo>
                  <a:pt x="2017" y="14156"/>
                  <a:pt x="2060" y="14305"/>
                  <a:pt x="2060" y="14425"/>
                </a:cubicBezTo>
                <a:cubicBezTo>
                  <a:pt x="1888" y="15322"/>
                  <a:pt x="2146" y="16220"/>
                  <a:pt x="2275" y="17117"/>
                </a:cubicBezTo>
                <a:cubicBezTo>
                  <a:pt x="2275" y="17177"/>
                  <a:pt x="2318" y="17267"/>
                  <a:pt x="2361" y="17327"/>
                </a:cubicBezTo>
                <a:cubicBezTo>
                  <a:pt x="2404" y="17357"/>
                  <a:pt x="2575" y="17387"/>
                  <a:pt x="2618" y="17357"/>
                </a:cubicBezTo>
                <a:cubicBezTo>
                  <a:pt x="2747" y="17297"/>
                  <a:pt x="2833" y="17177"/>
                  <a:pt x="2876" y="17087"/>
                </a:cubicBezTo>
                <a:cubicBezTo>
                  <a:pt x="3005" y="16938"/>
                  <a:pt x="3048" y="16788"/>
                  <a:pt x="3220" y="16669"/>
                </a:cubicBezTo>
                <a:cubicBezTo>
                  <a:pt x="4035" y="16010"/>
                  <a:pt x="4422" y="15143"/>
                  <a:pt x="5367" y="14574"/>
                </a:cubicBezTo>
                <a:cubicBezTo>
                  <a:pt x="5410" y="14545"/>
                  <a:pt x="5453" y="14485"/>
                  <a:pt x="5496" y="14425"/>
                </a:cubicBezTo>
                <a:cubicBezTo>
                  <a:pt x="5667" y="14215"/>
                  <a:pt x="5882" y="14036"/>
                  <a:pt x="6097" y="13827"/>
                </a:cubicBezTo>
                <a:cubicBezTo>
                  <a:pt x="6440" y="13527"/>
                  <a:pt x="6827" y="13228"/>
                  <a:pt x="7170" y="12959"/>
                </a:cubicBezTo>
                <a:cubicBezTo>
                  <a:pt x="7600" y="12600"/>
                  <a:pt x="7814" y="12211"/>
                  <a:pt x="7814" y="11762"/>
                </a:cubicBezTo>
                <a:cubicBezTo>
                  <a:pt x="7729" y="11314"/>
                  <a:pt x="7771" y="10835"/>
                  <a:pt x="7771" y="10356"/>
                </a:cubicBezTo>
                <a:close/>
                <a:moveTo>
                  <a:pt x="11593" y="7664"/>
                </a:moveTo>
                <a:cubicBezTo>
                  <a:pt x="11593" y="7723"/>
                  <a:pt x="11593" y="7783"/>
                  <a:pt x="11593" y="7813"/>
                </a:cubicBezTo>
                <a:cubicBezTo>
                  <a:pt x="11636" y="7873"/>
                  <a:pt x="11679" y="7933"/>
                  <a:pt x="11722" y="7933"/>
                </a:cubicBezTo>
                <a:cubicBezTo>
                  <a:pt x="11765" y="7933"/>
                  <a:pt x="11851" y="7933"/>
                  <a:pt x="11937" y="7903"/>
                </a:cubicBezTo>
                <a:cubicBezTo>
                  <a:pt x="12023" y="7873"/>
                  <a:pt x="12066" y="7843"/>
                  <a:pt x="12109" y="7783"/>
                </a:cubicBezTo>
                <a:cubicBezTo>
                  <a:pt x="12667" y="7185"/>
                  <a:pt x="13182" y="6617"/>
                  <a:pt x="13740" y="6018"/>
                </a:cubicBezTo>
                <a:cubicBezTo>
                  <a:pt x="14041" y="5659"/>
                  <a:pt x="14299" y="5270"/>
                  <a:pt x="14642" y="4941"/>
                </a:cubicBezTo>
                <a:cubicBezTo>
                  <a:pt x="15200" y="4403"/>
                  <a:pt x="15415" y="3745"/>
                  <a:pt x="15802" y="3146"/>
                </a:cubicBezTo>
                <a:cubicBezTo>
                  <a:pt x="15845" y="3086"/>
                  <a:pt x="15759" y="3027"/>
                  <a:pt x="15759" y="2937"/>
                </a:cubicBezTo>
                <a:cubicBezTo>
                  <a:pt x="15673" y="2967"/>
                  <a:pt x="15544" y="2967"/>
                  <a:pt x="15458" y="2997"/>
                </a:cubicBezTo>
                <a:cubicBezTo>
                  <a:pt x="14814" y="3386"/>
                  <a:pt x="14170" y="3774"/>
                  <a:pt x="13569" y="4163"/>
                </a:cubicBezTo>
                <a:cubicBezTo>
                  <a:pt x="13354" y="4313"/>
                  <a:pt x="13225" y="4492"/>
                  <a:pt x="13225" y="4702"/>
                </a:cubicBezTo>
                <a:cubicBezTo>
                  <a:pt x="13225" y="4911"/>
                  <a:pt x="13182" y="5091"/>
                  <a:pt x="13096" y="5300"/>
                </a:cubicBezTo>
                <a:cubicBezTo>
                  <a:pt x="13053" y="5420"/>
                  <a:pt x="12882" y="5599"/>
                  <a:pt x="12753" y="5629"/>
                </a:cubicBezTo>
                <a:cubicBezTo>
                  <a:pt x="12452" y="5659"/>
                  <a:pt x="12538" y="5450"/>
                  <a:pt x="12452" y="5300"/>
                </a:cubicBezTo>
                <a:cubicBezTo>
                  <a:pt x="12409" y="5240"/>
                  <a:pt x="12409" y="5181"/>
                  <a:pt x="12366" y="5151"/>
                </a:cubicBezTo>
                <a:cubicBezTo>
                  <a:pt x="12280" y="5031"/>
                  <a:pt x="12152" y="5001"/>
                  <a:pt x="11980" y="5061"/>
                </a:cubicBezTo>
                <a:cubicBezTo>
                  <a:pt x="11593" y="5210"/>
                  <a:pt x="11464" y="5420"/>
                  <a:pt x="11507" y="5719"/>
                </a:cubicBezTo>
                <a:cubicBezTo>
                  <a:pt x="11722" y="6347"/>
                  <a:pt x="11765" y="7035"/>
                  <a:pt x="11593" y="7664"/>
                </a:cubicBezTo>
                <a:close/>
                <a:moveTo>
                  <a:pt x="9919" y="8830"/>
                </a:moveTo>
                <a:cubicBezTo>
                  <a:pt x="9919" y="8830"/>
                  <a:pt x="9962" y="8830"/>
                  <a:pt x="9919" y="8830"/>
                </a:cubicBezTo>
                <a:cubicBezTo>
                  <a:pt x="9962" y="9159"/>
                  <a:pt x="9962" y="9489"/>
                  <a:pt x="9962" y="9818"/>
                </a:cubicBezTo>
                <a:cubicBezTo>
                  <a:pt x="9962" y="9848"/>
                  <a:pt x="10047" y="9907"/>
                  <a:pt x="10090" y="9907"/>
                </a:cubicBezTo>
                <a:cubicBezTo>
                  <a:pt x="10133" y="9907"/>
                  <a:pt x="10219" y="9877"/>
                  <a:pt x="10219" y="9877"/>
                </a:cubicBezTo>
                <a:cubicBezTo>
                  <a:pt x="10434" y="9638"/>
                  <a:pt x="10692" y="9399"/>
                  <a:pt x="10863" y="9130"/>
                </a:cubicBezTo>
                <a:cubicBezTo>
                  <a:pt x="10949" y="9010"/>
                  <a:pt x="10906" y="8860"/>
                  <a:pt x="10863" y="8711"/>
                </a:cubicBezTo>
                <a:cubicBezTo>
                  <a:pt x="10820" y="8412"/>
                  <a:pt x="10734" y="8142"/>
                  <a:pt x="10692" y="7843"/>
                </a:cubicBezTo>
                <a:cubicBezTo>
                  <a:pt x="10649" y="7424"/>
                  <a:pt x="10692" y="7005"/>
                  <a:pt x="10692" y="6587"/>
                </a:cubicBezTo>
                <a:cubicBezTo>
                  <a:pt x="10692" y="6437"/>
                  <a:pt x="10692" y="6287"/>
                  <a:pt x="10649" y="6138"/>
                </a:cubicBezTo>
                <a:cubicBezTo>
                  <a:pt x="10649" y="6078"/>
                  <a:pt x="10520" y="6018"/>
                  <a:pt x="10434" y="5988"/>
                </a:cubicBezTo>
                <a:cubicBezTo>
                  <a:pt x="10348" y="5988"/>
                  <a:pt x="10219" y="6018"/>
                  <a:pt x="10176" y="6048"/>
                </a:cubicBezTo>
                <a:cubicBezTo>
                  <a:pt x="9961" y="6168"/>
                  <a:pt x="9961" y="6347"/>
                  <a:pt x="10004" y="6497"/>
                </a:cubicBezTo>
                <a:cubicBezTo>
                  <a:pt x="10004" y="6766"/>
                  <a:pt x="10090" y="7035"/>
                  <a:pt x="10047" y="7305"/>
                </a:cubicBezTo>
                <a:cubicBezTo>
                  <a:pt x="10047" y="7843"/>
                  <a:pt x="9962" y="8352"/>
                  <a:pt x="9919" y="8830"/>
                </a:cubicBezTo>
                <a:close/>
                <a:moveTo>
                  <a:pt x="9317" y="9040"/>
                </a:moveTo>
                <a:cubicBezTo>
                  <a:pt x="9317" y="9040"/>
                  <a:pt x="9360" y="9040"/>
                  <a:pt x="9360" y="9040"/>
                </a:cubicBezTo>
                <a:cubicBezTo>
                  <a:pt x="9360" y="8531"/>
                  <a:pt x="9360" y="8023"/>
                  <a:pt x="9360" y="7514"/>
                </a:cubicBezTo>
                <a:cubicBezTo>
                  <a:pt x="9360" y="7364"/>
                  <a:pt x="9360" y="7215"/>
                  <a:pt x="9317" y="7065"/>
                </a:cubicBezTo>
                <a:cubicBezTo>
                  <a:pt x="9317" y="7005"/>
                  <a:pt x="9189" y="6916"/>
                  <a:pt x="9146" y="6916"/>
                </a:cubicBezTo>
                <a:cubicBezTo>
                  <a:pt x="9017" y="6946"/>
                  <a:pt x="8888" y="7005"/>
                  <a:pt x="8845" y="7065"/>
                </a:cubicBezTo>
                <a:cubicBezTo>
                  <a:pt x="8802" y="7305"/>
                  <a:pt x="8759" y="7544"/>
                  <a:pt x="8802" y="7783"/>
                </a:cubicBezTo>
                <a:cubicBezTo>
                  <a:pt x="9017" y="8830"/>
                  <a:pt x="8759" y="9877"/>
                  <a:pt x="8673" y="10895"/>
                </a:cubicBezTo>
                <a:cubicBezTo>
                  <a:pt x="8673" y="11014"/>
                  <a:pt x="8630" y="11104"/>
                  <a:pt x="8630" y="11224"/>
                </a:cubicBezTo>
                <a:cubicBezTo>
                  <a:pt x="8630" y="11254"/>
                  <a:pt x="8673" y="11343"/>
                  <a:pt x="8759" y="11343"/>
                </a:cubicBezTo>
                <a:cubicBezTo>
                  <a:pt x="8802" y="11373"/>
                  <a:pt x="8931" y="11343"/>
                  <a:pt x="8974" y="11314"/>
                </a:cubicBezTo>
                <a:cubicBezTo>
                  <a:pt x="9317" y="11104"/>
                  <a:pt x="9446" y="10865"/>
                  <a:pt x="9446" y="10536"/>
                </a:cubicBezTo>
                <a:cubicBezTo>
                  <a:pt x="9317" y="10027"/>
                  <a:pt x="9317" y="9548"/>
                  <a:pt x="9317" y="90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0DDE129-C647-43FF-8B6E-48E2C35DE704}"/>
              </a:ext>
            </a:extLst>
          </p:cNvPr>
          <p:cNvSpPr>
            <a:spLocks/>
          </p:cNvSpPr>
          <p:nvPr userDrawn="1"/>
        </p:nvSpPr>
        <p:spPr bwMode="auto">
          <a:xfrm>
            <a:off x="8304213" y="5603875"/>
            <a:ext cx="668337" cy="1035050"/>
          </a:xfrm>
          <a:custGeom>
            <a:avLst/>
            <a:gdLst>
              <a:gd name="T0" fmla="*/ 334134 w 21445"/>
              <a:gd name="T1" fmla="*/ 517786 h 21532"/>
              <a:gd name="T2" fmla="*/ 334134 w 21445"/>
              <a:gd name="T3" fmla="*/ 517786 h 21532"/>
              <a:gd name="T4" fmla="*/ 334134 w 21445"/>
              <a:gd name="T5" fmla="*/ 517786 h 21532"/>
              <a:gd name="T6" fmla="*/ 334134 w 21445"/>
              <a:gd name="T7" fmla="*/ 517786 h 21532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5" h="21532" extrusionOk="0">
                <a:moveTo>
                  <a:pt x="8626" y="0"/>
                </a:moveTo>
                <a:cubicBezTo>
                  <a:pt x="8993" y="53"/>
                  <a:pt x="9400" y="79"/>
                  <a:pt x="9808" y="132"/>
                </a:cubicBezTo>
                <a:cubicBezTo>
                  <a:pt x="10256" y="211"/>
                  <a:pt x="10500" y="422"/>
                  <a:pt x="10582" y="713"/>
                </a:cubicBezTo>
                <a:cubicBezTo>
                  <a:pt x="10623" y="845"/>
                  <a:pt x="10623" y="1003"/>
                  <a:pt x="10623" y="1162"/>
                </a:cubicBezTo>
                <a:cubicBezTo>
                  <a:pt x="10582" y="2033"/>
                  <a:pt x="10704" y="2878"/>
                  <a:pt x="10867" y="3723"/>
                </a:cubicBezTo>
                <a:cubicBezTo>
                  <a:pt x="10908" y="3882"/>
                  <a:pt x="10949" y="4067"/>
                  <a:pt x="11112" y="4172"/>
                </a:cubicBezTo>
                <a:cubicBezTo>
                  <a:pt x="11560" y="4568"/>
                  <a:pt x="11968" y="5017"/>
                  <a:pt x="12864" y="5070"/>
                </a:cubicBezTo>
                <a:cubicBezTo>
                  <a:pt x="13190" y="5096"/>
                  <a:pt x="13353" y="5281"/>
                  <a:pt x="13516" y="5440"/>
                </a:cubicBezTo>
                <a:cubicBezTo>
                  <a:pt x="13761" y="5704"/>
                  <a:pt x="14005" y="5968"/>
                  <a:pt x="14209" y="6258"/>
                </a:cubicBezTo>
                <a:cubicBezTo>
                  <a:pt x="14291" y="6364"/>
                  <a:pt x="14331" y="6496"/>
                  <a:pt x="14331" y="6628"/>
                </a:cubicBezTo>
                <a:cubicBezTo>
                  <a:pt x="14331" y="6839"/>
                  <a:pt x="14372" y="7050"/>
                  <a:pt x="14535" y="7235"/>
                </a:cubicBezTo>
                <a:cubicBezTo>
                  <a:pt x="14780" y="7578"/>
                  <a:pt x="14983" y="7948"/>
                  <a:pt x="15228" y="8318"/>
                </a:cubicBezTo>
                <a:cubicBezTo>
                  <a:pt x="15350" y="8503"/>
                  <a:pt x="15432" y="8688"/>
                  <a:pt x="15595" y="8846"/>
                </a:cubicBezTo>
                <a:cubicBezTo>
                  <a:pt x="16002" y="9348"/>
                  <a:pt x="16451" y="9823"/>
                  <a:pt x="16858" y="10325"/>
                </a:cubicBezTo>
                <a:cubicBezTo>
                  <a:pt x="17266" y="10826"/>
                  <a:pt x="17633" y="11355"/>
                  <a:pt x="17999" y="11856"/>
                </a:cubicBezTo>
                <a:cubicBezTo>
                  <a:pt x="18448" y="12437"/>
                  <a:pt x="18855" y="13018"/>
                  <a:pt x="19303" y="13599"/>
                </a:cubicBezTo>
                <a:cubicBezTo>
                  <a:pt x="19385" y="13678"/>
                  <a:pt x="19426" y="13784"/>
                  <a:pt x="19467" y="13863"/>
                </a:cubicBezTo>
                <a:cubicBezTo>
                  <a:pt x="19670" y="14180"/>
                  <a:pt x="19833" y="14497"/>
                  <a:pt x="20037" y="14814"/>
                </a:cubicBezTo>
                <a:cubicBezTo>
                  <a:pt x="20282" y="15157"/>
                  <a:pt x="20485" y="15500"/>
                  <a:pt x="20648" y="15870"/>
                </a:cubicBezTo>
                <a:cubicBezTo>
                  <a:pt x="20852" y="16345"/>
                  <a:pt x="21097" y="16821"/>
                  <a:pt x="21341" y="17296"/>
                </a:cubicBezTo>
                <a:cubicBezTo>
                  <a:pt x="21545" y="17639"/>
                  <a:pt x="21463" y="17798"/>
                  <a:pt x="20974" y="17982"/>
                </a:cubicBezTo>
                <a:cubicBezTo>
                  <a:pt x="20893" y="18009"/>
                  <a:pt x="20852" y="18009"/>
                  <a:pt x="20771" y="18035"/>
                </a:cubicBezTo>
                <a:cubicBezTo>
                  <a:pt x="20322" y="18194"/>
                  <a:pt x="20241" y="18299"/>
                  <a:pt x="20404" y="18616"/>
                </a:cubicBezTo>
                <a:cubicBezTo>
                  <a:pt x="20485" y="18801"/>
                  <a:pt x="20567" y="18986"/>
                  <a:pt x="20608" y="19171"/>
                </a:cubicBezTo>
                <a:cubicBezTo>
                  <a:pt x="20648" y="19356"/>
                  <a:pt x="20648" y="19514"/>
                  <a:pt x="20648" y="19699"/>
                </a:cubicBezTo>
                <a:cubicBezTo>
                  <a:pt x="20648" y="19831"/>
                  <a:pt x="20608" y="19936"/>
                  <a:pt x="20404" y="19963"/>
                </a:cubicBezTo>
                <a:cubicBezTo>
                  <a:pt x="20241" y="19963"/>
                  <a:pt x="20037" y="19936"/>
                  <a:pt x="19915" y="19884"/>
                </a:cubicBezTo>
                <a:cubicBezTo>
                  <a:pt x="19793" y="19831"/>
                  <a:pt x="19711" y="19699"/>
                  <a:pt x="19630" y="19620"/>
                </a:cubicBezTo>
                <a:cubicBezTo>
                  <a:pt x="19548" y="19514"/>
                  <a:pt x="19467" y="19382"/>
                  <a:pt x="19426" y="19250"/>
                </a:cubicBezTo>
                <a:cubicBezTo>
                  <a:pt x="19263" y="18933"/>
                  <a:pt x="18896" y="18722"/>
                  <a:pt x="18366" y="18722"/>
                </a:cubicBezTo>
                <a:cubicBezTo>
                  <a:pt x="17470" y="18722"/>
                  <a:pt x="17021" y="18352"/>
                  <a:pt x="16695" y="17903"/>
                </a:cubicBezTo>
                <a:cubicBezTo>
                  <a:pt x="16206" y="17296"/>
                  <a:pt x="15799" y="16662"/>
                  <a:pt x="15473" y="16028"/>
                </a:cubicBezTo>
                <a:cubicBezTo>
                  <a:pt x="15187" y="15500"/>
                  <a:pt x="14780" y="15025"/>
                  <a:pt x="14454" y="14523"/>
                </a:cubicBezTo>
                <a:cubicBezTo>
                  <a:pt x="14250" y="14206"/>
                  <a:pt x="14087" y="13889"/>
                  <a:pt x="13883" y="13573"/>
                </a:cubicBezTo>
                <a:cubicBezTo>
                  <a:pt x="13272" y="12516"/>
                  <a:pt x="12660" y="11460"/>
                  <a:pt x="12049" y="10378"/>
                </a:cubicBezTo>
                <a:cubicBezTo>
                  <a:pt x="11764" y="9902"/>
                  <a:pt x="11519" y="9427"/>
                  <a:pt x="11275" y="8952"/>
                </a:cubicBezTo>
                <a:cubicBezTo>
                  <a:pt x="11071" y="8635"/>
                  <a:pt x="11030" y="8608"/>
                  <a:pt x="10500" y="8688"/>
                </a:cubicBezTo>
                <a:cubicBezTo>
                  <a:pt x="9237" y="8899"/>
                  <a:pt x="9441" y="8846"/>
                  <a:pt x="8993" y="9480"/>
                </a:cubicBezTo>
                <a:cubicBezTo>
                  <a:pt x="8503" y="10166"/>
                  <a:pt x="8218" y="10906"/>
                  <a:pt x="7933" y="11645"/>
                </a:cubicBezTo>
                <a:cubicBezTo>
                  <a:pt x="7892" y="11777"/>
                  <a:pt x="7851" y="11909"/>
                  <a:pt x="7811" y="12015"/>
                </a:cubicBezTo>
                <a:cubicBezTo>
                  <a:pt x="7362" y="12754"/>
                  <a:pt x="7118" y="13546"/>
                  <a:pt x="6792" y="14312"/>
                </a:cubicBezTo>
                <a:cubicBezTo>
                  <a:pt x="6547" y="14919"/>
                  <a:pt x="6180" y="15500"/>
                  <a:pt x="5814" y="16108"/>
                </a:cubicBezTo>
                <a:cubicBezTo>
                  <a:pt x="5365" y="16873"/>
                  <a:pt x="4836" y="17586"/>
                  <a:pt x="4387" y="18352"/>
                </a:cubicBezTo>
                <a:cubicBezTo>
                  <a:pt x="4183" y="18722"/>
                  <a:pt x="4020" y="19118"/>
                  <a:pt x="3735" y="19488"/>
                </a:cubicBezTo>
                <a:cubicBezTo>
                  <a:pt x="3572" y="19699"/>
                  <a:pt x="3368" y="19831"/>
                  <a:pt x="2961" y="19857"/>
                </a:cubicBezTo>
                <a:cubicBezTo>
                  <a:pt x="2390" y="19910"/>
                  <a:pt x="1901" y="20148"/>
                  <a:pt x="1738" y="20544"/>
                </a:cubicBezTo>
                <a:cubicBezTo>
                  <a:pt x="1657" y="20676"/>
                  <a:pt x="1657" y="20808"/>
                  <a:pt x="1616" y="20913"/>
                </a:cubicBezTo>
                <a:cubicBezTo>
                  <a:pt x="1534" y="21151"/>
                  <a:pt x="1331" y="21336"/>
                  <a:pt x="1045" y="21468"/>
                </a:cubicBezTo>
                <a:cubicBezTo>
                  <a:pt x="760" y="21600"/>
                  <a:pt x="434" y="21521"/>
                  <a:pt x="353" y="21283"/>
                </a:cubicBezTo>
                <a:cubicBezTo>
                  <a:pt x="312" y="21151"/>
                  <a:pt x="353" y="20993"/>
                  <a:pt x="393" y="20861"/>
                </a:cubicBezTo>
                <a:cubicBezTo>
                  <a:pt x="516" y="20333"/>
                  <a:pt x="556" y="19804"/>
                  <a:pt x="149" y="19303"/>
                </a:cubicBezTo>
                <a:cubicBezTo>
                  <a:pt x="-55" y="19065"/>
                  <a:pt x="-14" y="18827"/>
                  <a:pt x="67" y="18563"/>
                </a:cubicBezTo>
                <a:cubicBezTo>
                  <a:pt x="312" y="17718"/>
                  <a:pt x="760" y="16953"/>
                  <a:pt x="1168" y="16134"/>
                </a:cubicBezTo>
                <a:cubicBezTo>
                  <a:pt x="1249" y="15976"/>
                  <a:pt x="1371" y="15817"/>
                  <a:pt x="1494" y="15632"/>
                </a:cubicBezTo>
                <a:cubicBezTo>
                  <a:pt x="1779" y="15078"/>
                  <a:pt x="2064" y="14523"/>
                  <a:pt x="2309" y="13969"/>
                </a:cubicBezTo>
                <a:cubicBezTo>
                  <a:pt x="2390" y="13837"/>
                  <a:pt x="2431" y="13678"/>
                  <a:pt x="2513" y="13546"/>
                </a:cubicBezTo>
                <a:cubicBezTo>
                  <a:pt x="2594" y="13414"/>
                  <a:pt x="2676" y="13309"/>
                  <a:pt x="2716" y="13177"/>
                </a:cubicBezTo>
                <a:cubicBezTo>
                  <a:pt x="3002" y="12279"/>
                  <a:pt x="3654" y="11460"/>
                  <a:pt x="4061" y="10589"/>
                </a:cubicBezTo>
                <a:cubicBezTo>
                  <a:pt x="4143" y="10430"/>
                  <a:pt x="4224" y="10272"/>
                  <a:pt x="4347" y="10140"/>
                </a:cubicBezTo>
                <a:cubicBezTo>
                  <a:pt x="4795" y="9612"/>
                  <a:pt x="4999" y="9031"/>
                  <a:pt x="5406" y="8476"/>
                </a:cubicBezTo>
                <a:cubicBezTo>
                  <a:pt x="5814" y="7948"/>
                  <a:pt x="5854" y="7473"/>
                  <a:pt x="5488" y="6971"/>
                </a:cubicBezTo>
                <a:cubicBezTo>
                  <a:pt x="5447" y="6918"/>
                  <a:pt x="5447" y="6866"/>
                  <a:pt x="5447" y="6839"/>
                </a:cubicBezTo>
                <a:cubicBezTo>
                  <a:pt x="5488" y="6073"/>
                  <a:pt x="5691" y="5334"/>
                  <a:pt x="6507" y="4727"/>
                </a:cubicBezTo>
                <a:cubicBezTo>
                  <a:pt x="6792" y="4515"/>
                  <a:pt x="6955" y="4331"/>
                  <a:pt x="6914" y="4040"/>
                </a:cubicBezTo>
                <a:cubicBezTo>
                  <a:pt x="6833" y="3618"/>
                  <a:pt x="6751" y="3222"/>
                  <a:pt x="6670" y="2799"/>
                </a:cubicBezTo>
                <a:cubicBezTo>
                  <a:pt x="6547" y="2218"/>
                  <a:pt x="6629" y="1611"/>
                  <a:pt x="6670" y="1003"/>
                </a:cubicBezTo>
                <a:cubicBezTo>
                  <a:pt x="6670" y="819"/>
                  <a:pt x="6792" y="634"/>
                  <a:pt x="6833" y="423"/>
                </a:cubicBezTo>
                <a:cubicBezTo>
                  <a:pt x="6873" y="238"/>
                  <a:pt x="7036" y="132"/>
                  <a:pt x="7322" y="106"/>
                </a:cubicBezTo>
                <a:cubicBezTo>
                  <a:pt x="7525" y="106"/>
                  <a:pt x="8055" y="53"/>
                  <a:pt x="8626" y="0"/>
                </a:cubicBezTo>
                <a:close/>
                <a:moveTo>
                  <a:pt x="18733" y="17930"/>
                </a:moveTo>
                <a:cubicBezTo>
                  <a:pt x="18774" y="17930"/>
                  <a:pt x="18937" y="17930"/>
                  <a:pt x="19018" y="17903"/>
                </a:cubicBezTo>
                <a:cubicBezTo>
                  <a:pt x="19548" y="17798"/>
                  <a:pt x="19752" y="17613"/>
                  <a:pt x="19589" y="17243"/>
                </a:cubicBezTo>
                <a:cubicBezTo>
                  <a:pt x="19507" y="17085"/>
                  <a:pt x="19426" y="16953"/>
                  <a:pt x="19303" y="16794"/>
                </a:cubicBezTo>
                <a:cubicBezTo>
                  <a:pt x="18814" y="16028"/>
                  <a:pt x="18244" y="15289"/>
                  <a:pt x="17877" y="14497"/>
                </a:cubicBezTo>
                <a:cubicBezTo>
                  <a:pt x="17592" y="13863"/>
                  <a:pt x="17266" y="13256"/>
                  <a:pt x="16777" y="12701"/>
                </a:cubicBezTo>
                <a:cubicBezTo>
                  <a:pt x="16328" y="12173"/>
                  <a:pt x="15921" y="11645"/>
                  <a:pt x="15554" y="11090"/>
                </a:cubicBezTo>
                <a:cubicBezTo>
                  <a:pt x="15187" y="10536"/>
                  <a:pt x="14780" y="10008"/>
                  <a:pt x="14331" y="9480"/>
                </a:cubicBezTo>
                <a:cubicBezTo>
                  <a:pt x="13883" y="8952"/>
                  <a:pt x="13435" y="8423"/>
                  <a:pt x="13272" y="7816"/>
                </a:cubicBezTo>
                <a:cubicBezTo>
                  <a:pt x="13231" y="7711"/>
                  <a:pt x="13190" y="7605"/>
                  <a:pt x="13109" y="7499"/>
                </a:cubicBezTo>
                <a:cubicBezTo>
                  <a:pt x="12986" y="7341"/>
                  <a:pt x="12742" y="7314"/>
                  <a:pt x="12538" y="7420"/>
                </a:cubicBezTo>
                <a:cubicBezTo>
                  <a:pt x="12008" y="7684"/>
                  <a:pt x="11886" y="7922"/>
                  <a:pt x="12049" y="8239"/>
                </a:cubicBezTo>
                <a:cubicBezTo>
                  <a:pt x="12579" y="9136"/>
                  <a:pt x="13109" y="10034"/>
                  <a:pt x="13639" y="10906"/>
                </a:cubicBezTo>
                <a:cubicBezTo>
                  <a:pt x="14046" y="11566"/>
                  <a:pt x="14535" y="12199"/>
                  <a:pt x="14943" y="12860"/>
                </a:cubicBezTo>
                <a:cubicBezTo>
                  <a:pt x="15187" y="13229"/>
                  <a:pt x="15310" y="13625"/>
                  <a:pt x="15554" y="13995"/>
                </a:cubicBezTo>
                <a:cubicBezTo>
                  <a:pt x="15839" y="14444"/>
                  <a:pt x="16084" y="14919"/>
                  <a:pt x="16410" y="15342"/>
                </a:cubicBezTo>
                <a:cubicBezTo>
                  <a:pt x="16654" y="15632"/>
                  <a:pt x="16899" y="15896"/>
                  <a:pt x="17021" y="16213"/>
                </a:cubicBezTo>
                <a:cubicBezTo>
                  <a:pt x="17184" y="16530"/>
                  <a:pt x="17347" y="16847"/>
                  <a:pt x="17551" y="17190"/>
                </a:cubicBezTo>
                <a:cubicBezTo>
                  <a:pt x="17633" y="17349"/>
                  <a:pt x="17755" y="17507"/>
                  <a:pt x="17918" y="17666"/>
                </a:cubicBezTo>
                <a:cubicBezTo>
                  <a:pt x="18122" y="17850"/>
                  <a:pt x="18366" y="17930"/>
                  <a:pt x="18733" y="17930"/>
                </a:cubicBezTo>
                <a:close/>
                <a:moveTo>
                  <a:pt x="7322" y="9057"/>
                </a:moveTo>
                <a:cubicBezTo>
                  <a:pt x="7322" y="8820"/>
                  <a:pt x="7077" y="8582"/>
                  <a:pt x="6751" y="8529"/>
                </a:cubicBezTo>
                <a:cubicBezTo>
                  <a:pt x="6670" y="8529"/>
                  <a:pt x="6547" y="8555"/>
                  <a:pt x="6506" y="8608"/>
                </a:cubicBezTo>
                <a:cubicBezTo>
                  <a:pt x="6425" y="8688"/>
                  <a:pt x="6425" y="8793"/>
                  <a:pt x="6384" y="8899"/>
                </a:cubicBezTo>
                <a:cubicBezTo>
                  <a:pt x="6180" y="9321"/>
                  <a:pt x="6058" y="9797"/>
                  <a:pt x="5732" y="10193"/>
                </a:cubicBezTo>
                <a:cubicBezTo>
                  <a:pt x="4958" y="11249"/>
                  <a:pt x="4510" y="12358"/>
                  <a:pt x="3939" y="13441"/>
                </a:cubicBezTo>
                <a:cubicBezTo>
                  <a:pt x="3491" y="14259"/>
                  <a:pt x="3287" y="15131"/>
                  <a:pt x="2716" y="15923"/>
                </a:cubicBezTo>
                <a:cubicBezTo>
                  <a:pt x="2676" y="16002"/>
                  <a:pt x="2635" y="16081"/>
                  <a:pt x="2594" y="16160"/>
                </a:cubicBezTo>
                <a:cubicBezTo>
                  <a:pt x="2309" y="16636"/>
                  <a:pt x="2064" y="17137"/>
                  <a:pt x="1779" y="17613"/>
                </a:cubicBezTo>
                <a:cubicBezTo>
                  <a:pt x="1534" y="18062"/>
                  <a:pt x="1249" y="18510"/>
                  <a:pt x="1045" y="18986"/>
                </a:cubicBezTo>
                <a:cubicBezTo>
                  <a:pt x="1005" y="19039"/>
                  <a:pt x="1045" y="19144"/>
                  <a:pt x="1086" y="19197"/>
                </a:cubicBezTo>
                <a:cubicBezTo>
                  <a:pt x="1534" y="19514"/>
                  <a:pt x="2064" y="19435"/>
                  <a:pt x="2268" y="19065"/>
                </a:cubicBezTo>
                <a:cubicBezTo>
                  <a:pt x="2676" y="18326"/>
                  <a:pt x="3083" y="17613"/>
                  <a:pt x="3491" y="16873"/>
                </a:cubicBezTo>
                <a:cubicBezTo>
                  <a:pt x="3939" y="16055"/>
                  <a:pt x="4387" y="15263"/>
                  <a:pt x="4836" y="14444"/>
                </a:cubicBezTo>
                <a:cubicBezTo>
                  <a:pt x="5039" y="14048"/>
                  <a:pt x="5202" y="13625"/>
                  <a:pt x="5447" y="13256"/>
                </a:cubicBezTo>
                <a:cubicBezTo>
                  <a:pt x="5773" y="12754"/>
                  <a:pt x="5977" y="12252"/>
                  <a:pt x="6180" y="11724"/>
                </a:cubicBezTo>
                <a:cubicBezTo>
                  <a:pt x="6303" y="11355"/>
                  <a:pt x="6466" y="11011"/>
                  <a:pt x="6629" y="10642"/>
                </a:cubicBezTo>
                <a:cubicBezTo>
                  <a:pt x="6833" y="10166"/>
                  <a:pt x="7036" y="9717"/>
                  <a:pt x="7240" y="9242"/>
                </a:cubicBezTo>
                <a:cubicBezTo>
                  <a:pt x="7322" y="9163"/>
                  <a:pt x="7322" y="9084"/>
                  <a:pt x="7322" y="9057"/>
                </a:cubicBezTo>
                <a:close/>
                <a:moveTo>
                  <a:pt x="9482" y="4832"/>
                </a:moveTo>
                <a:cubicBezTo>
                  <a:pt x="9196" y="4832"/>
                  <a:pt x="8911" y="4885"/>
                  <a:pt x="8667" y="5017"/>
                </a:cubicBezTo>
                <a:cubicBezTo>
                  <a:pt x="8503" y="5096"/>
                  <a:pt x="8300" y="5202"/>
                  <a:pt x="8096" y="5228"/>
                </a:cubicBezTo>
                <a:cubicBezTo>
                  <a:pt x="7607" y="5281"/>
                  <a:pt x="7322" y="5519"/>
                  <a:pt x="7118" y="5783"/>
                </a:cubicBezTo>
                <a:cubicBezTo>
                  <a:pt x="6833" y="6153"/>
                  <a:pt x="6710" y="6575"/>
                  <a:pt x="6670" y="6998"/>
                </a:cubicBezTo>
                <a:cubicBezTo>
                  <a:pt x="6670" y="7235"/>
                  <a:pt x="6751" y="7446"/>
                  <a:pt x="7077" y="7605"/>
                </a:cubicBezTo>
                <a:cubicBezTo>
                  <a:pt x="7485" y="7790"/>
                  <a:pt x="7974" y="7922"/>
                  <a:pt x="8463" y="7895"/>
                </a:cubicBezTo>
                <a:cubicBezTo>
                  <a:pt x="9645" y="7816"/>
                  <a:pt x="10582" y="7499"/>
                  <a:pt x="11275" y="6839"/>
                </a:cubicBezTo>
                <a:cubicBezTo>
                  <a:pt x="11519" y="6601"/>
                  <a:pt x="11601" y="6364"/>
                  <a:pt x="11519" y="6100"/>
                </a:cubicBezTo>
                <a:cubicBezTo>
                  <a:pt x="11479" y="5968"/>
                  <a:pt x="11356" y="5836"/>
                  <a:pt x="11316" y="5677"/>
                </a:cubicBezTo>
                <a:cubicBezTo>
                  <a:pt x="11193" y="5149"/>
                  <a:pt x="10174" y="4779"/>
                  <a:pt x="9482" y="4832"/>
                </a:cubicBezTo>
                <a:close/>
                <a:moveTo>
                  <a:pt x="8381" y="1505"/>
                </a:moveTo>
                <a:cubicBezTo>
                  <a:pt x="8463" y="1505"/>
                  <a:pt x="8626" y="1479"/>
                  <a:pt x="8830" y="1452"/>
                </a:cubicBezTo>
                <a:cubicBezTo>
                  <a:pt x="8993" y="1399"/>
                  <a:pt x="9074" y="1320"/>
                  <a:pt x="9074" y="1188"/>
                </a:cubicBezTo>
                <a:cubicBezTo>
                  <a:pt x="9033" y="1056"/>
                  <a:pt x="8911" y="977"/>
                  <a:pt x="8748" y="977"/>
                </a:cubicBezTo>
                <a:cubicBezTo>
                  <a:pt x="8544" y="977"/>
                  <a:pt x="8340" y="1003"/>
                  <a:pt x="8177" y="1030"/>
                </a:cubicBezTo>
                <a:cubicBezTo>
                  <a:pt x="7933" y="1083"/>
                  <a:pt x="7688" y="1109"/>
                  <a:pt x="7648" y="1294"/>
                </a:cubicBezTo>
                <a:cubicBezTo>
                  <a:pt x="7566" y="1426"/>
                  <a:pt x="7811" y="1505"/>
                  <a:pt x="8381" y="1505"/>
                </a:cubicBezTo>
                <a:close/>
                <a:moveTo>
                  <a:pt x="8300" y="3934"/>
                </a:moveTo>
                <a:cubicBezTo>
                  <a:pt x="8544" y="3882"/>
                  <a:pt x="8789" y="3855"/>
                  <a:pt x="9033" y="3776"/>
                </a:cubicBezTo>
                <a:cubicBezTo>
                  <a:pt x="9237" y="3723"/>
                  <a:pt x="9278" y="3565"/>
                  <a:pt x="9196" y="3433"/>
                </a:cubicBezTo>
                <a:cubicBezTo>
                  <a:pt x="9115" y="3301"/>
                  <a:pt x="8952" y="3274"/>
                  <a:pt x="8789" y="3301"/>
                </a:cubicBezTo>
                <a:cubicBezTo>
                  <a:pt x="8544" y="3354"/>
                  <a:pt x="8259" y="3406"/>
                  <a:pt x="8014" y="3486"/>
                </a:cubicBezTo>
                <a:cubicBezTo>
                  <a:pt x="7851" y="3538"/>
                  <a:pt x="7811" y="3697"/>
                  <a:pt x="7933" y="3776"/>
                </a:cubicBezTo>
                <a:cubicBezTo>
                  <a:pt x="8014" y="3855"/>
                  <a:pt x="8177" y="3882"/>
                  <a:pt x="8300" y="39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3B3230D8-3198-4831-AF17-DF425BC87829}"/>
              </a:ext>
            </a:extLst>
          </p:cNvPr>
          <p:cNvSpPr>
            <a:spLocks/>
          </p:cNvSpPr>
          <p:nvPr userDrawn="1"/>
        </p:nvSpPr>
        <p:spPr bwMode="auto">
          <a:xfrm>
            <a:off x="10987088" y="3794125"/>
            <a:ext cx="1109662" cy="490538"/>
          </a:xfrm>
          <a:custGeom>
            <a:avLst/>
            <a:gdLst>
              <a:gd name="T0" fmla="*/ 554888 w 21449"/>
              <a:gd name="T1" fmla="*/ 245292 h 21394"/>
              <a:gd name="T2" fmla="*/ 554888 w 21449"/>
              <a:gd name="T3" fmla="*/ 245292 h 21394"/>
              <a:gd name="T4" fmla="*/ 554888 w 21449"/>
              <a:gd name="T5" fmla="*/ 245292 h 21394"/>
              <a:gd name="T6" fmla="*/ 554888 w 21449"/>
              <a:gd name="T7" fmla="*/ 245292 h 21394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9" h="21394" extrusionOk="0">
                <a:moveTo>
                  <a:pt x="9257" y="2"/>
                </a:moveTo>
                <a:cubicBezTo>
                  <a:pt x="9969" y="-53"/>
                  <a:pt x="10484" y="889"/>
                  <a:pt x="10950" y="1885"/>
                </a:cubicBezTo>
                <a:cubicBezTo>
                  <a:pt x="11245" y="2495"/>
                  <a:pt x="11466" y="3215"/>
                  <a:pt x="11539" y="4156"/>
                </a:cubicBezTo>
                <a:cubicBezTo>
                  <a:pt x="11564" y="4544"/>
                  <a:pt x="11564" y="4876"/>
                  <a:pt x="11539" y="5264"/>
                </a:cubicBezTo>
                <a:cubicBezTo>
                  <a:pt x="11539" y="5541"/>
                  <a:pt x="11441" y="5762"/>
                  <a:pt x="11319" y="5873"/>
                </a:cubicBezTo>
                <a:cubicBezTo>
                  <a:pt x="11171" y="5984"/>
                  <a:pt x="11049" y="5873"/>
                  <a:pt x="10950" y="5596"/>
                </a:cubicBezTo>
                <a:cubicBezTo>
                  <a:pt x="10828" y="5209"/>
                  <a:pt x="10729" y="4765"/>
                  <a:pt x="10656" y="4322"/>
                </a:cubicBezTo>
                <a:cubicBezTo>
                  <a:pt x="10509" y="3436"/>
                  <a:pt x="10263" y="2827"/>
                  <a:pt x="9944" y="2273"/>
                </a:cubicBezTo>
                <a:cubicBezTo>
                  <a:pt x="9797" y="2052"/>
                  <a:pt x="9649" y="1885"/>
                  <a:pt x="9478" y="1885"/>
                </a:cubicBezTo>
                <a:cubicBezTo>
                  <a:pt x="9134" y="1885"/>
                  <a:pt x="8790" y="1941"/>
                  <a:pt x="8471" y="2273"/>
                </a:cubicBezTo>
                <a:cubicBezTo>
                  <a:pt x="8177" y="2605"/>
                  <a:pt x="7882" y="2938"/>
                  <a:pt x="7588" y="3270"/>
                </a:cubicBezTo>
                <a:cubicBezTo>
                  <a:pt x="6999" y="3879"/>
                  <a:pt x="6409" y="4489"/>
                  <a:pt x="5820" y="5098"/>
                </a:cubicBezTo>
                <a:cubicBezTo>
                  <a:pt x="5280" y="5652"/>
                  <a:pt x="4765" y="6261"/>
                  <a:pt x="4249" y="6870"/>
                </a:cubicBezTo>
                <a:cubicBezTo>
                  <a:pt x="4176" y="6981"/>
                  <a:pt x="4102" y="7092"/>
                  <a:pt x="4029" y="7202"/>
                </a:cubicBezTo>
                <a:cubicBezTo>
                  <a:pt x="3832" y="7590"/>
                  <a:pt x="3857" y="7867"/>
                  <a:pt x="4102" y="8089"/>
                </a:cubicBezTo>
                <a:cubicBezTo>
                  <a:pt x="4397" y="8365"/>
                  <a:pt x="4667" y="8698"/>
                  <a:pt x="4912" y="9141"/>
                </a:cubicBezTo>
                <a:cubicBezTo>
                  <a:pt x="5182" y="9639"/>
                  <a:pt x="5428" y="10193"/>
                  <a:pt x="5599" y="10858"/>
                </a:cubicBezTo>
                <a:cubicBezTo>
                  <a:pt x="5698" y="11301"/>
                  <a:pt x="5771" y="11301"/>
                  <a:pt x="5968" y="11079"/>
                </a:cubicBezTo>
                <a:cubicBezTo>
                  <a:pt x="6213" y="10747"/>
                  <a:pt x="6459" y="10415"/>
                  <a:pt x="6729" y="10193"/>
                </a:cubicBezTo>
                <a:cubicBezTo>
                  <a:pt x="6974" y="10027"/>
                  <a:pt x="7195" y="9972"/>
                  <a:pt x="7440" y="10193"/>
                </a:cubicBezTo>
                <a:cubicBezTo>
                  <a:pt x="7612" y="10304"/>
                  <a:pt x="7784" y="10415"/>
                  <a:pt x="7956" y="10581"/>
                </a:cubicBezTo>
                <a:cubicBezTo>
                  <a:pt x="8226" y="10802"/>
                  <a:pt x="8471" y="11079"/>
                  <a:pt x="8668" y="11633"/>
                </a:cubicBezTo>
                <a:cubicBezTo>
                  <a:pt x="8717" y="11744"/>
                  <a:pt x="8766" y="11910"/>
                  <a:pt x="8815" y="12021"/>
                </a:cubicBezTo>
                <a:cubicBezTo>
                  <a:pt x="8913" y="12187"/>
                  <a:pt x="9011" y="12187"/>
                  <a:pt x="9109" y="12021"/>
                </a:cubicBezTo>
                <a:cubicBezTo>
                  <a:pt x="9159" y="11910"/>
                  <a:pt x="9232" y="11799"/>
                  <a:pt x="9257" y="11633"/>
                </a:cubicBezTo>
                <a:cubicBezTo>
                  <a:pt x="9429" y="10913"/>
                  <a:pt x="9748" y="10525"/>
                  <a:pt x="10018" y="10082"/>
                </a:cubicBezTo>
                <a:cubicBezTo>
                  <a:pt x="10288" y="9695"/>
                  <a:pt x="10582" y="9473"/>
                  <a:pt x="10926" y="9529"/>
                </a:cubicBezTo>
                <a:cubicBezTo>
                  <a:pt x="11147" y="9584"/>
                  <a:pt x="11368" y="9473"/>
                  <a:pt x="11589" y="9362"/>
                </a:cubicBezTo>
                <a:cubicBezTo>
                  <a:pt x="11932" y="9141"/>
                  <a:pt x="12227" y="9196"/>
                  <a:pt x="12546" y="9639"/>
                </a:cubicBezTo>
                <a:cubicBezTo>
                  <a:pt x="12816" y="10027"/>
                  <a:pt x="13110" y="10415"/>
                  <a:pt x="13405" y="10747"/>
                </a:cubicBezTo>
                <a:cubicBezTo>
                  <a:pt x="13675" y="11079"/>
                  <a:pt x="13871" y="11578"/>
                  <a:pt x="14043" y="12187"/>
                </a:cubicBezTo>
                <a:cubicBezTo>
                  <a:pt x="14068" y="12298"/>
                  <a:pt x="14092" y="12353"/>
                  <a:pt x="14117" y="12464"/>
                </a:cubicBezTo>
                <a:cubicBezTo>
                  <a:pt x="14313" y="13129"/>
                  <a:pt x="14485" y="13239"/>
                  <a:pt x="14730" y="12685"/>
                </a:cubicBezTo>
                <a:cubicBezTo>
                  <a:pt x="15344" y="11301"/>
                  <a:pt x="16080" y="10304"/>
                  <a:pt x="16743" y="9085"/>
                </a:cubicBezTo>
                <a:cubicBezTo>
                  <a:pt x="17259" y="8144"/>
                  <a:pt x="17848" y="7756"/>
                  <a:pt x="18388" y="7036"/>
                </a:cubicBezTo>
                <a:cubicBezTo>
                  <a:pt x="18633" y="6704"/>
                  <a:pt x="18903" y="6704"/>
                  <a:pt x="19173" y="6925"/>
                </a:cubicBezTo>
                <a:cubicBezTo>
                  <a:pt x="19639" y="7258"/>
                  <a:pt x="20081" y="7756"/>
                  <a:pt x="20449" y="8421"/>
                </a:cubicBezTo>
                <a:cubicBezTo>
                  <a:pt x="20621" y="8753"/>
                  <a:pt x="20769" y="9252"/>
                  <a:pt x="20916" y="9639"/>
                </a:cubicBezTo>
                <a:cubicBezTo>
                  <a:pt x="21480" y="11412"/>
                  <a:pt x="21554" y="12132"/>
                  <a:pt x="21333" y="14181"/>
                </a:cubicBezTo>
                <a:cubicBezTo>
                  <a:pt x="21259" y="14956"/>
                  <a:pt x="20867" y="15732"/>
                  <a:pt x="20523" y="15787"/>
                </a:cubicBezTo>
                <a:cubicBezTo>
                  <a:pt x="20278" y="15842"/>
                  <a:pt x="20081" y="15399"/>
                  <a:pt x="20106" y="14845"/>
                </a:cubicBezTo>
                <a:cubicBezTo>
                  <a:pt x="20130" y="14458"/>
                  <a:pt x="20179" y="14125"/>
                  <a:pt x="20253" y="13793"/>
                </a:cubicBezTo>
                <a:cubicBezTo>
                  <a:pt x="20597" y="12076"/>
                  <a:pt x="20229" y="10193"/>
                  <a:pt x="19394" y="9362"/>
                </a:cubicBezTo>
                <a:cubicBezTo>
                  <a:pt x="19320" y="9307"/>
                  <a:pt x="19222" y="9196"/>
                  <a:pt x="19124" y="9252"/>
                </a:cubicBezTo>
                <a:cubicBezTo>
                  <a:pt x="18731" y="9307"/>
                  <a:pt x="18339" y="9307"/>
                  <a:pt x="18019" y="9916"/>
                </a:cubicBezTo>
                <a:cubicBezTo>
                  <a:pt x="17946" y="10027"/>
                  <a:pt x="17872" y="10138"/>
                  <a:pt x="17799" y="10249"/>
                </a:cubicBezTo>
                <a:cubicBezTo>
                  <a:pt x="17038" y="10858"/>
                  <a:pt x="16473" y="12076"/>
                  <a:pt x="15835" y="13129"/>
                </a:cubicBezTo>
                <a:cubicBezTo>
                  <a:pt x="15516" y="13738"/>
                  <a:pt x="15197" y="14347"/>
                  <a:pt x="14853" y="14901"/>
                </a:cubicBezTo>
                <a:cubicBezTo>
                  <a:pt x="14755" y="15067"/>
                  <a:pt x="14632" y="15178"/>
                  <a:pt x="14534" y="15233"/>
                </a:cubicBezTo>
                <a:cubicBezTo>
                  <a:pt x="14289" y="15344"/>
                  <a:pt x="14166" y="15676"/>
                  <a:pt x="14068" y="16230"/>
                </a:cubicBezTo>
                <a:cubicBezTo>
                  <a:pt x="13920" y="17116"/>
                  <a:pt x="13749" y="18002"/>
                  <a:pt x="13503" y="18778"/>
                </a:cubicBezTo>
                <a:cubicBezTo>
                  <a:pt x="13061" y="20162"/>
                  <a:pt x="12472" y="21049"/>
                  <a:pt x="11711" y="21325"/>
                </a:cubicBezTo>
                <a:cubicBezTo>
                  <a:pt x="11098" y="21547"/>
                  <a:pt x="10533" y="21215"/>
                  <a:pt x="10018" y="20605"/>
                </a:cubicBezTo>
                <a:cubicBezTo>
                  <a:pt x="9625" y="20107"/>
                  <a:pt x="9281" y="19276"/>
                  <a:pt x="9085" y="18279"/>
                </a:cubicBezTo>
                <a:cubicBezTo>
                  <a:pt x="8938" y="17504"/>
                  <a:pt x="8815" y="16673"/>
                  <a:pt x="8643" y="15953"/>
                </a:cubicBezTo>
                <a:cubicBezTo>
                  <a:pt x="8496" y="15233"/>
                  <a:pt x="8349" y="14513"/>
                  <a:pt x="8177" y="13849"/>
                </a:cubicBezTo>
                <a:cubicBezTo>
                  <a:pt x="7858" y="12685"/>
                  <a:pt x="7072" y="12519"/>
                  <a:pt x="6581" y="13516"/>
                </a:cubicBezTo>
                <a:cubicBezTo>
                  <a:pt x="6409" y="13849"/>
                  <a:pt x="6262" y="14236"/>
                  <a:pt x="6090" y="14569"/>
                </a:cubicBezTo>
                <a:cubicBezTo>
                  <a:pt x="5919" y="14901"/>
                  <a:pt x="5845" y="15289"/>
                  <a:pt x="5771" y="15732"/>
                </a:cubicBezTo>
                <a:cubicBezTo>
                  <a:pt x="5550" y="17005"/>
                  <a:pt x="5256" y="18169"/>
                  <a:pt x="4789" y="19110"/>
                </a:cubicBezTo>
                <a:cubicBezTo>
                  <a:pt x="4569" y="19609"/>
                  <a:pt x="4249" y="19719"/>
                  <a:pt x="3979" y="19885"/>
                </a:cubicBezTo>
                <a:cubicBezTo>
                  <a:pt x="3734" y="20052"/>
                  <a:pt x="3464" y="20107"/>
                  <a:pt x="3219" y="20107"/>
                </a:cubicBezTo>
                <a:cubicBezTo>
                  <a:pt x="2777" y="20162"/>
                  <a:pt x="2359" y="20052"/>
                  <a:pt x="1942" y="19664"/>
                </a:cubicBezTo>
                <a:cubicBezTo>
                  <a:pt x="1549" y="19332"/>
                  <a:pt x="1181" y="18889"/>
                  <a:pt x="838" y="18279"/>
                </a:cubicBezTo>
                <a:cubicBezTo>
                  <a:pt x="641" y="17947"/>
                  <a:pt x="519" y="17559"/>
                  <a:pt x="445" y="17061"/>
                </a:cubicBezTo>
                <a:cubicBezTo>
                  <a:pt x="347" y="16341"/>
                  <a:pt x="224" y="15676"/>
                  <a:pt x="101" y="14956"/>
                </a:cubicBezTo>
                <a:cubicBezTo>
                  <a:pt x="-21" y="14236"/>
                  <a:pt x="-46" y="13516"/>
                  <a:pt x="101" y="12796"/>
                </a:cubicBezTo>
                <a:cubicBezTo>
                  <a:pt x="298" y="11855"/>
                  <a:pt x="469" y="10858"/>
                  <a:pt x="641" y="9916"/>
                </a:cubicBezTo>
                <a:cubicBezTo>
                  <a:pt x="739" y="9473"/>
                  <a:pt x="887" y="9141"/>
                  <a:pt x="1059" y="8864"/>
                </a:cubicBezTo>
                <a:cubicBezTo>
                  <a:pt x="1230" y="8642"/>
                  <a:pt x="1402" y="8310"/>
                  <a:pt x="1574" y="8089"/>
                </a:cubicBezTo>
                <a:cubicBezTo>
                  <a:pt x="2335" y="7092"/>
                  <a:pt x="3071" y="6095"/>
                  <a:pt x="3832" y="5153"/>
                </a:cubicBezTo>
                <a:cubicBezTo>
                  <a:pt x="4348" y="4489"/>
                  <a:pt x="4863" y="3879"/>
                  <a:pt x="5403" y="3325"/>
                </a:cubicBezTo>
                <a:cubicBezTo>
                  <a:pt x="6434" y="2273"/>
                  <a:pt x="7440" y="944"/>
                  <a:pt x="8520" y="169"/>
                </a:cubicBezTo>
                <a:cubicBezTo>
                  <a:pt x="8766" y="113"/>
                  <a:pt x="9011" y="113"/>
                  <a:pt x="9257" y="2"/>
                </a:cubicBezTo>
                <a:close/>
                <a:moveTo>
                  <a:pt x="4814" y="14015"/>
                </a:moveTo>
                <a:cubicBezTo>
                  <a:pt x="4765" y="13350"/>
                  <a:pt x="4740" y="12685"/>
                  <a:pt x="4691" y="12021"/>
                </a:cubicBezTo>
                <a:cubicBezTo>
                  <a:pt x="4667" y="11467"/>
                  <a:pt x="4519" y="11079"/>
                  <a:pt x="4323" y="10802"/>
                </a:cubicBezTo>
                <a:cubicBezTo>
                  <a:pt x="3857" y="10138"/>
                  <a:pt x="3341" y="9805"/>
                  <a:pt x="2777" y="9695"/>
                </a:cubicBezTo>
                <a:cubicBezTo>
                  <a:pt x="2556" y="9639"/>
                  <a:pt x="2335" y="9805"/>
                  <a:pt x="2139" y="10082"/>
                </a:cubicBezTo>
                <a:cubicBezTo>
                  <a:pt x="1991" y="10249"/>
                  <a:pt x="1869" y="10525"/>
                  <a:pt x="1697" y="10581"/>
                </a:cubicBezTo>
                <a:cubicBezTo>
                  <a:pt x="1353" y="10747"/>
                  <a:pt x="1206" y="11301"/>
                  <a:pt x="1083" y="11965"/>
                </a:cubicBezTo>
                <a:cubicBezTo>
                  <a:pt x="1034" y="12242"/>
                  <a:pt x="1009" y="12464"/>
                  <a:pt x="960" y="12741"/>
                </a:cubicBezTo>
                <a:cubicBezTo>
                  <a:pt x="568" y="15399"/>
                  <a:pt x="1427" y="17504"/>
                  <a:pt x="2237" y="18002"/>
                </a:cubicBezTo>
                <a:cubicBezTo>
                  <a:pt x="2580" y="18224"/>
                  <a:pt x="2949" y="18279"/>
                  <a:pt x="3317" y="18169"/>
                </a:cubicBezTo>
                <a:cubicBezTo>
                  <a:pt x="3489" y="18113"/>
                  <a:pt x="3660" y="18002"/>
                  <a:pt x="3783" y="17836"/>
                </a:cubicBezTo>
                <a:cubicBezTo>
                  <a:pt x="4372" y="16895"/>
                  <a:pt x="4888" y="15842"/>
                  <a:pt x="4814" y="14015"/>
                </a:cubicBezTo>
                <a:close/>
                <a:moveTo>
                  <a:pt x="11147" y="19332"/>
                </a:moveTo>
                <a:cubicBezTo>
                  <a:pt x="11515" y="19276"/>
                  <a:pt x="11834" y="19110"/>
                  <a:pt x="12079" y="18612"/>
                </a:cubicBezTo>
                <a:cubicBezTo>
                  <a:pt x="12546" y="17725"/>
                  <a:pt x="12963" y="16729"/>
                  <a:pt x="13037" y="15289"/>
                </a:cubicBezTo>
                <a:cubicBezTo>
                  <a:pt x="13037" y="15067"/>
                  <a:pt x="13086" y="14901"/>
                  <a:pt x="13110" y="14679"/>
                </a:cubicBezTo>
                <a:cubicBezTo>
                  <a:pt x="13233" y="13738"/>
                  <a:pt x="13110" y="12907"/>
                  <a:pt x="12791" y="12298"/>
                </a:cubicBezTo>
                <a:cubicBezTo>
                  <a:pt x="12619" y="11965"/>
                  <a:pt x="12399" y="11799"/>
                  <a:pt x="12202" y="11522"/>
                </a:cubicBezTo>
                <a:cubicBezTo>
                  <a:pt x="11981" y="11245"/>
                  <a:pt x="11736" y="11245"/>
                  <a:pt x="11490" y="11467"/>
                </a:cubicBezTo>
                <a:cubicBezTo>
                  <a:pt x="11319" y="11578"/>
                  <a:pt x="11147" y="11744"/>
                  <a:pt x="10975" y="11744"/>
                </a:cubicBezTo>
                <a:cubicBezTo>
                  <a:pt x="10705" y="11799"/>
                  <a:pt x="10509" y="12021"/>
                  <a:pt x="10312" y="12353"/>
                </a:cubicBezTo>
                <a:cubicBezTo>
                  <a:pt x="10091" y="12796"/>
                  <a:pt x="9895" y="13239"/>
                  <a:pt x="9723" y="13793"/>
                </a:cubicBezTo>
                <a:cubicBezTo>
                  <a:pt x="9502" y="14458"/>
                  <a:pt x="9453" y="15233"/>
                  <a:pt x="9600" y="16009"/>
                </a:cubicBezTo>
                <a:cubicBezTo>
                  <a:pt x="9748" y="16950"/>
                  <a:pt x="9993" y="17781"/>
                  <a:pt x="10288" y="18501"/>
                </a:cubicBezTo>
                <a:cubicBezTo>
                  <a:pt x="10558" y="19110"/>
                  <a:pt x="10852" y="19276"/>
                  <a:pt x="11147" y="193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81222B4-E1FA-40A5-BEC5-648100435214}"/>
              </a:ext>
            </a:extLst>
          </p:cNvPr>
          <p:cNvSpPr>
            <a:spLocks/>
          </p:cNvSpPr>
          <p:nvPr userDrawn="1"/>
        </p:nvSpPr>
        <p:spPr bwMode="auto">
          <a:xfrm>
            <a:off x="5172075" y="4660900"/>
            <a:ext cx="603250" cy="681038"/>
          </a:xfrm>
          <a:custGeom>
            <a:avLst/>
            <a:gdLst>
              <a:gd name="T0" fmla="*/ 301168 w 21522"/>
              <a:gd name="T1" fmla="*/ 340587 h 21415"/>
              <a:gd name="T2" fmla="*/ 301168 w 21522"/>
              <a:gd name="T3" fmla="*/ 340587 h 21415"/>
              <a:gd name="T4" fmla="*/ 301168 w 21522"/>
              <a:gd name="T5" fmla="*/ 340587 h 21415"/>
              <a:gd name="T6" fmla="*/ 301168 w 21522"/>
              <a:gd name="T7" fmla="*/ 340587 h 21415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22" h="21415" extrusionOk="0">
                <a:moveTo>
                  <a:pt x="21464" y="10795"/>
                </a:moveTo>
                <a:cubicBezTo>
                  <a:pt x="21464" y="10994"/>
                  <a:pt x="21464" y="11194"/>
                  <a:pt x="21509" y="11394"/>
                </a:cubicBezTo>
                <a:cubicBezTo>
                  <a:pt x="21600" y="12112"/>
                  <a:pt x="21192" y="12631"/>
                  <a:pt x="20602" y="13031"/>
                </a:cubicBezTo>
                <a:cubicBezTo>
                  <a:pt x="20057" y="13390"/>
                  <a:pt x="19467" y="13669"/>
                  <a:pt x="18787" y="13749"/>
                </a:cubicBezTo>
                <a:cubicBezTo>
                  <a:pt x="18605" y="13749"/>
                  <a:pt x="18469" y="13789"/>
                  <a:pt x="18287" y="13829"/>
                </a:cubicBezTo>
                <a:cubicBezTo>
                  <a:pt x="17380" y="14148"/>
                  <a:pt x="16518" y="13909"/>
                  <a:pt x="15655" y="13669"/>
                </a:cubicBezTo>
                <a:cubicBezTo>
                  <a:pt x="15111" y="13510"/>
                  <a:pt x="14657" y="13190"/>
                  <a:pt x="14430" y="12751"/>
                </a:cubicBezTo>
                <a:cubicBezTo>
                  <a:pt x="13886" y="11713"/>
                  <a:pt x="13750" y="10675"/>
                  <a:pt x="14430" y="9597"/>
                </a:cubicBezTo>
                <a:cubicBezTo>
                  <a:pt x="15020" y="8679"/>
                  <a:pt x="15837" y="8040"/>
                  <a:pt x="16881" y="7561"/>
                </a:cubicBezTo>
                <a:cubicBezTo>
                  <a:pt x="17153" y="7441"/>
                  <a:pt x="17516" y="7441"/>
                  <a:pt x="17834" y="7361"/>
                </a:cubicBezTo>
                <a:cubicBezTo>
                  <a:pt x="18151" y="7321"/>
                  <a:pt x="18424" y="7321"/>
                  <a:pt x="18741" y="7241"/>
                </a:cubicBezTo>
                <a:cubicBezTo>
                  <a:pt x="18923" y="7201"/>
                  <a:pt x="19013" y="7082"/>
                  <a:pt x="18968" y="6922"/>
                </a:cubicBezTo>
                <a:cubicBezTo>
                  <a:pt x="18968" y="6842"/>
                  <a:pt x="18923" y="6762"/>
                  <a:pt x="18877" y="6722"/>
                </a:cubicBezTo>
                <a:cubicBezTo>
                  <a:pt x="18696" y="6163"/>
                  <a:pt x="18514" y="5604"/>
                  <a:pt x="18333" y="5045"/>
                </a:cubicBezTo>
                <a:cubicBezTo>
                  <a:pt x="18242" y="4846"/>
                  <a:pt x="18197" y="4606"/>
                  <a:pt x="18106" y="4407"/>
                </a:cubicBezTo>
                <a:cubicBezTo>
                  <a:pt x="18015" y="4207"/>
                  <a:pt x="17834" y="4167"/>
                  <a:pt x="17607" y="4207"/>
                </a:cubicBezTo>
                <a:cubicBezTo>
                  <a:pt x="17471" y="4247"/>
                  <a:pt x="17334" y="4287"/>
                  <a:pt x="17198" y="4327"/>
                </a:cubicBezTo>
                <a:cubicBezTo>
                  <a:pt x="16155" y="4686"/>
                  <a:pt x="15156" y="5125"/>
                  <a:pt x="14249" y="5684"/>
                </a:cubicBezTo>
                <a:cubicBezTo>
                  <a:pt x="13931" y="5884"/>
                  <a:pt x="13568" y="6004"/>
                  <a:pt x="13250" y="6163"/>
                </a:cubicBezTo>
                <a:cubicBezTo>
                  <a:pt x="12434" y="6563"/>
                  <a:pt x="11571" y="6962"/>
                  <a:pt x="10755" y="7321"/>
                </a:cubicBezTo>
                <a:cubicBezTo>
                  <a:pt x="9439" y="7880"/>
                  <a:pt x="8168" y="8439"/>
                  <a:pt x="6852" y="8998"/>
                </a:cubicBezTo>
                <a:cubicBezTo>
                  <a:pt x="6761" y="9038"/>
                  <a:pt x="6625" y="9078"/>
                  <a:pt x="6534" y="9118"/>
                </a:cubicBezTo>
                <a:cubicBezTo>
                  <a:pt x="5854" y="9397"/>
                  <a:pt x="5854" y="9597"/>
                  <a:pt x="6035" y="10076"/>
                </a:cubicBezTo>
                <a:cubicBezTo>
                  <a:pt x="6217" y="10555"/>
                  <a:pt x="6353" y="10994"/>
                  <a:pt x="6534" y="11473"/>
                </a:cubicBezTo>
                <a:cubicBezTo>
                  <a:pt x="6852" y="12312"/>
                  <a:pt x="7170" y="13150"/>
                  <a:pt x="7442" y="13989"/>
                </a:cubicBezTo>
                <a:cubicBezTo>
                  <a:pt x="7624" y="14588"/>
                  <a:pt x="7714" y="15226"/>
                  <a:pt x="7987" y="15825"/>
                </a:cubicBezTo>
                <a:cubicBezTo>
                  <a:pt x="8123" y="16185"/>
                  <a:pt x="8077" y="16664"/>
                  <a:pt x="8032" y="17063"/>
                </a:cubicBezTo>
                <a:cubicBezTo>
                  <a:pt x="8032" y="17582"/>
                  <a:pt x="7987" y="18141"/>
                  <a:pt x="7941" y="18660"/>
                </a:cubicBezTo>
                <a:cubicBezTo>
                  <a:pt x="7941" y="18820"/>
                  <a:pt x="7941" y="18940"/>
                  <a:pt x="7941" y="19099"/>
                </a:cubicBezTo>
                <a:cubicBezTo>
                  <a:pt x="7805" y="20297"/>
                  <a:pt x="6671" y="21255"/>
                  <a:pt x="5309" y="21335"/>
                </a:cubicBezTo>
                <a:cubicBezTo>
                  <a:pt x="4765" y="21375"/>
                  <a:pt x="4266" y="21375"/>
                  <a:pt x="3721" y="21415"/>
                </a:cubicBezTo>
                <a:cubicBezTo>
                  <a:pt x="3222" y="21415"/>
                  <a:pt x="2723" y="21295"/>
                  <a:pt x="2314" y="20976"/>
                </a:cubicBezTo>
                <a:cubicBezTo>
                  <a:pt x="2178" y="20856"/>
                  <a:pt x="1997" y="20736"/>
                  <a:pt x="1815" y="20696"/>
                </a:cubicBezTo>
                <a:cubicBezTo>
                  <a:pt x="998" y="20377"/>
                  <a:pt x="499" y="19778"/>
                  <a:pt x="182" y="19099"/>
                </a:cubicBezTo>
                <a:cubicBezTo>
                  <a:pt x="0" y="18700"/>
                  <a:pt x="0" y="18181"/>
                  <a:pt x="0" y="17742"/>
                </a:cubicBezTo>
                <a:cubicBezTo>
                  <a:pt x="0" y="17103"/>
                  <a:pt x="227" y="16504"/>
                  <a:pt x="726" y="15985"/>
                </a:cubicBezTo>
                <a:cubicBezTo>
                  <a:pt x="1634" y="15027"/>
                  <a:pt x="2723" y="14548"/>
                  <a:pt x="4129" y="14548"/>
                </a:cubicBezTo>
                <a:cubicBezTo>
                  <a:pt x="4311" y="14548"/>
                  <a:pt x="4538" y="14548"/>
                  <a:pt x="4719" y="14548"/>
                </a:cubicBezTo>
                <a:cubicBezTo>
                  <a:pt x="5445" y="14508"/>
                  <a:pt x="5627" y="14348"/>
                  <a:pt x="5445" y="13709"/>
                </a:cubicBezTo>
                <a:cubicBezTo>
                  <a:pt x="5355" y="13270"/>
                  <a:pt x="5173" y="12871"/>
                  <a:pt x="5037" y="12432"/>
                </a:cubicBezTo>
                <a:cubicBezTo>
                  <a:pt x="4674" y="11433"/>
                  <a:pt x="4311" y="10475"/>
                  <a:pt x="3948" y="9517"/>
                </a:cubicBezTo>
                <a:cubicBezTo>
                  <a:pt x="3539" y="8439"/>
                  <a:pt x="3086" y="7401"/>
                  <a:pt x="2496" y="6403"/>
                </a:cubicBezTo>
                <a:cubicBezTo>
                  <a:pt x="2133" y="5844"/>
                  <a:pt x="2405" y="5445"/>
                  <a:pt x="3040" y="5285"/>
                </a:cubicBezTo>
                <a:cubicBezTo>
                  <a:pt x="3539" y="5125"/>
                  <a:pt x="4084" y="5085"/>
                  <a:pt x="4583" y="4926"/>
                </a:cubicBezTo>
                <a:cubicBezTo>
                  <a:pt x="5718" y="4526"/>
                  <a:pt x="6852" y="4127"/>
                  <a:pt x="7987" y="3728"/>
                </a:cubicBezTo>
                <a:cubicBezTo>
                  <a:pt x="9030" y="3328"/>
                  <a:pt x="10074" y="2929"/>
                  <a:pt x="11118" y="2490"/>
                </a:cubicBezTo>
                <a:cubicBezTo>
                  <a:pt x="11753" y="2211"/>
                  <a:pt x="12343" y="1891"/>
                  <a:pt x="12933" y="1612"/>
                </a:cubicBezTo>
                <a:cubicBezTo>
                  <a:pt x="13976" y="1133"/>
                  <a:pt x="15020" y="653"/>
                  <a:pt x="16064" y="214"/>
                </a:cubicBezTo>
                <a:cubicBezTo>
                  <a:pt x="17017" y="-185"/>
                  <a:pt x="17516" y="-25"/>
                  <a:pt x="18151" y="693"/>
                </a:cubicBezTo>
                <a:cubicBezTo>
                  <a:pt x="18469" y="1053"/>
                  <a:pt x="18787" y="1452"/>
                  <a:pt x="18968" y="1891"/>
                </a:cubicBezTo>
                <a:cubicBezTo>
                  <a:pt x="19286" y="2610"/>
                  <a:pt x="19513" y="3328"/>
                  <a:pt x="19785" y="4047"/>
                </a:cubicBezTo>
                <a:cubicBezTo>
                  <a:pt x="19876" y="4287"/>
                  <a:pt x="19966" y="4526"/>
                  <a:pt x="20012" y="4766"/>
                </a:cubicBezTo>
                <a:cubicBezTo>
                  <a:pt x="20375" y="5884"/>
                  <a:pt x="20783" y="7042"/>
                  <a:pt x="21010" y="8160"/>
                </a:cubicBezTo>
                <a:cubicBezTo>
                  <a:pt x="21192" y="8958"/>
                  <a:pt x="21418" y="9757"/>
                  <a:pt x="21328" y="10555"/>
                </a:cubicBezTo>
                <a:cubicBezTo>
                  <a:pt x="21373" y="10555"/>
                  <a:pt x="21418" y="10675"/>
                  <a:pt x="21464" y="10795"/>
                </a:cubicBezTo>
                <a:cubicBezTo>
                  <a:pt x="21418" y="10795"/>
                  <a:pt x="21464" y="10795"/>
                  <a:pt x="21464" y="10795"/>
                </a:cubicBezTo>
                <a:close/>
                <a:moveTo>
                  <a:pt x="5763" y="7760"/>
                </a:moveTo>
                <a:cubicBezTo>
                  <a:pt x="5899" y="7720"/>
                  <a:pt x="6171" y="7680"/>
                  <a:pt x="6444" y="7561"/>
                </a:cubicBezTo>
                <a:cubicBezTo>
                  <a:pt x="7624" y="7082"/>
                  <a:pt x="8803" y="6602"/>
                  <a:pt x="9983" y="6083"/>
                </a:cubicBezTo>
                <a:cubicBezTo>
                  <a:pt x="10845" y="5684"/>
                  <a:pt x="11708" y="5245"/>
                  <a:pt x="12524" y="4846"/>
                </a:cubicBezTo>
                <a:cubicBezTo>
                  <a:pt x="12978" y="4646"/>
                  <a:pt x="13432" y="4486"/>
                  <a:pt x="13840" y="4247"/>
                </a:cubicBezTo>
                <a:cubicBezTo>
                  <a:pt x="14839" y="3688"/>
                  <a:pt x="15837" y="3089"/>
                  <a:pt x="16835" y="2530"/>
                </a:cubicBezTo>
                <a:cubicBezTo>
                  <a:pt x="17198" y="2330"/>
                  <a:pt x="17244" y="2171"/>
                  <a:pt x="17108" y="1851"/>
                </a:cubicBezTo>
                <a:cubicBezTo>
                  <a:pt x="16971" y="1532"/>
                  <a:pt x="16699" y="1332"/>
                  <a:pt x="16336" y="1412"/>
                </a:cubicBezTo>
                <a:cubicBezTo>
                  <a:pt x="15973" y="1492"/>
                  <a:pt x="15655" y="1652"/>
                  <a:pt x="15338" y="1771"/>
                </a:cubicBezTo>
                <a:cubicBezTo>
                  <a:pt x="14884" y="1971"/>
                  <a:pt x="14385" y="2211"/>
                  <a:pt x="13931" y="2410"/>
                </a:cubicBezTo>
                <a:cubicBezTo>
                  <a:pt x="13704" y="2530"/>
                  <a:pt x="13387" y="2610"/>
                  <a:pt x="13205" y="2730"/>
                </a:cubicBezTo>
                <a:cubicBezTo>
                  <a:pt x="12025" y="3448"/>
                  <a:pt x="10618" y="3848"/>
                  <a:pt x="9348" y="4407"/>
                </a:cubicBezTo>
                <a:cubicBezTo>
                  <a:pt x="8077" y="4965"/>
                  <a:pt x="6671" y="5405"/>
                  <a:pt x="5355" y="5844"/>
                </a:cubicBezTo>
                <a:cubicBezTo>
                  <a:pt x="4356" y="6203"/>
                  <a:pt x="4356" y="6163"/>
                  <a:pt x="4810" y="7002"/>
                </a:cubicBezTo>
                <a:cubicBezTo>
                  <a:pt x="4901" y="7161"/>
                  <a:pt x="4992" y="7321"/>
                  <a:pt x="5082" y="7481"/>
                </a:cubicBezTo>
                <a:cubicBezTo>
                  <a:pt x="5173" y="7720"/>
                  <a:pt x="5355" y="7800"/>
                  <a:pt x="5763" y="7760"/>
                </a:cubicBezTo>
                <a:close/>
                <a:moveTo>
                  <a:pt x="4311" y="15945"/>
                </a:moveTo>
                <a:cubicBezTo>
                  <a:pt x="3040" y="15865"/>
                  <a:pt x="2224" y="16624"/>
                  <a:pt x="1906" y="17382"/>
                </a:cubicBezTo>
                <a:cubicBezTo>
                  <a:pt x="1679" y="17981"/>
                  <a:pt x="1634" y="18660"/>
                  <a:pt x="2133" y="19219"/>
                </a:cubicBezTo>
                <a:cubicBezTo>
                  <a:pt x="2995" y="20217"/>
                  <a:pt x="4629" y="20177"/>
                  <a:pt x="5582" y="19499"/>
                </a:cubicBezTo>
                <a:cubicBezTo>
                  <a:pt x="5854" y="19299"/>
                  <a:pt x="6081" y="19019"/>
                  <a:pt x="6081" y="18700"/>
                </a:cubicBezTo>
                <a:cubicBezTo>
                  <a:pt x="6081" y="18341"/>
                  <a:pt x="6217" y="18021"/>
                  <a:pt x="6353" y="17702"/>
                </a:cubicBezTo>
                <a:cubicBezTo>
                  <a:pt x="6625" y="17143"/>
                  <a:pt x="6308" y="16544"/>
                  <a:pt x="5718" y="16265"/>
                </a:cubicBezTo>
                <a:cubicBezTo>
                  <a:pt x="5264" y="16025"/>
                  <a:pt x="4765" y="15905"/>
                  <a:pt x="4311" y="15945"/>
                </a:cubicBezTo>
                <a:close/>
                <a:moveTo>
                  <a:pt x="19739" y="10675"/>
                </a:moveTo>
                <a:cubicBezTo>
                  <a:pt x="19603" y="10156"/>
                  <a:pt x="19513" y="9637"/>
                  <a:pt x="19331" y="9118"/>
                </a:cubicBezTo>
                <a:cubicBezTo>
                  <a:pt x="19195" y="8679"/>
                  <a:pt x="18923" y="8519"/>
                  <a:pt x="18378" y="8639"/>
                </a:cubicBezTo>
                <a:cubicBezTo>
                  <a:pt x="17879" y="8758"/>
                  <a:pt x="17425" y="8918"/>
                  <a:pt x="16971" y="9078"/>
                </a:cubicBezTo>
                <a:cubicBezTo>
                  <a:pt x="16790" y="9158"/>
                  <a:pt x="16608" y="9277"/>
                  <a:pt x="16518" y="9397"/>
                </a:cubicBezTo>
                <a:cubicBezTo>
                  <a:pt x="16155" y="9916"/>
                  <a:pt x="15746" y="10435"/>
                  <a:pt x="15519" y="10994"/>
                </a:cubicBezTo>
                <a:cubicBezTo>
                  <a:pt x="15156" y="11953"/>
                  <a:pt x="15837" y="12711"/>
                  <a:pt x="17017" y="12631"/>
                </a:cubicBezTo>
                <a:cubicBezTo>
                  <a:pt x="17334" y="12631"/>
                  <a:pt x="17697" y="12591"/>
                  <a:pt x="18015" y="12511"/>
                </a:cubicBezTo>
                <a:cubicBezTo>
                  <a:pt x="19286" y="12232"/>
                  <a:pt x="19649" y="11793"/>
                  <a:pt x="19739" y="106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2234ABEE-E561-49C9-AF50-A626229F7CF9}"/>
              </a:ext>
            </a:extLst>
          </p:cNvPr>
          <p:cNvSpPr>
            <a:spLocks/>
          </p:cNvSpPr>
          <p:nvPr userDrawn="1"/>
        </p:nvSpPr>
        <p:spPr bwMode="auto">
          <a:xfrm>
            <a:off x="11218863" y="4437063"/>
            <a:ext cx="366712" cy="669925"/>
          </a:xfrm>
          <a:custGeom>
            <a:avLst/>
            <a:gdLst>
              <a:gd name="T0" fmla="*/ 183426 w 21441"/>
              <a:gd name="T1" fmla="*/ 334801 h 21569"/>
              <a:gd name="T2" fmla="*/ 183426 w 21441"/>
              <a:gd name="T3" fmla="*/ 334801 h 21569"/>
              <a:gd name="T4" fmla="*/ 183426 w 21441"/>
              <a:gd name="T5" fmla="*/ 334801 h 21569"/>
              <a:gd name="T6" fmla="*/ 183426 w 21441"/>
              <a:gd name="T7" fmla="*/ 334801 h 21569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1" h="21569" extrusionOk="0">
                <a:moveTo>
                  <a:pt x="11019" y="0"/>
                </a:moveTo>
                <a:cubicBezTo>
                  <a:pt x="13988" y="245"/>
                  <a:pt x="16734" y="695"/>
                  <a:pt x="18961" y="2045"/>
                </a:cubicBezTo>
                <a:cubicBezTo>
                  <a:pt x="20594" y="3068"/>
                  <a:pt x="21114" y="4214"/>
                  <a:pt x="21411" y="5482"/>
                </a:cubicBezTo>
                <a:cubicBezTo>
                  <a:pt x="21485" y="5686"/>
                  <a:pt x="21411" y="5932"/>
                  <a:pt x="21337" y="6136"/>
                </a:cubicBezTo>
                <a:cubicBezTo>
                  <a:pt x="21114" y="6791"/>
                  <a:pt x="20817" y="7405"/>
                  <a:pt x="20594" y="8059"/>
                </a:cubicBezTo>
                <a:cubicBezTo>
                  <a:pt x="20446" y="8427"/>
                  <a:pt x="20149" y="8755"/>
                  <a:pt x="19704" y="9041"/>
                </a:cubicBezTo>
                <a:cubicBezTo>
                  <a:pt x="18887" y="9614"/>
                  <a:pt x="17996" y="10227"/>
                  <a:pt x="17254" y="10841"/>
                </a:cubicBezTo>
                <a:cubicBezTo>
                  <a:pt x="16734" y="11250"/>
                  <a:pt x="16512" y="11741"/>
                  <a:pt x="16141" y="12191"/>
                </a:cubicBezTo>
                <a:cubicBezTo>
                  <a:pt x="15918" y="12559"/>
                  <a:pt x="15992" y="12886"/>
                  <a:pt x="16512" y="13173"/>
                </a:cubicBezTo>
                <a:cubicBezTo>
                  <a:pt x="17625" y="13827"/>
                  <a:pt x="17996" y="14645"/>
                  <a:pt x="18367" y="15464"/>
                </a:cubicBezTo>
                <a:cubicBezTo>
                  <a:pt x="18442" y="15627"/>
                  <a:pt x="18442" y="15832"/>
                  <a:pt x="18442" y="15995"/>
                </a:cubicBezTo>
                <a:cubicBezTo>
                  <a:pt x="18367" y="16609"/>
                  <a:pt x="18219" y="17182"/>
                  <a:pt x="18071" y="17795"/>
                </a:cubicBezTo>
                <a:cubicBezTo>
                  <a:pt x="17922" y="18368"/>
                  <a:pt x="17328" y="18736"/>
                  <a:pt x="16438" y="18900"/>
                </a:cubicBezTo>
                <a:cubicBezTo>
                  <a:pt x="15621" y="19064"/>
                  <a:pt x="14953" y="19350"/>
                  <a:pt x="14359" y="19718"/>
                </a:cubicBezTo>
                <a:cubicBezTo>
                  <a:pt x="13765" y="20086"/>
                  <a:pt x="13023" y="20332"/>
                  <a:pt x="12132" y="20455"/>
                </a:cubicBezTo>
                <a:cubicBezTo>
                  <a:pt x="11390" y="20536"/>
                  <a:pt x="10796" y="20741"/>
                  <a:pt x="10425" y="21109"/>
                </a:cubicBezTo>
                <a:cubicBezTo>
                  <a:pt x="10128" y="21436"/>
                  <a:pt x="9609" y="21518"/>
                  <a:pt x="8941" y="21559"/>
                </a:cubicBezTo>
                <a:cubicBezTo>
                  <a:pt x="7976" y="21600"/>
                  <a:pt x="7085" y="21518"/>
                  <a:pt x="6268" y="21273"/>
                </a:cubicBezTo>
                <a:cubicBezTo>
                  <a:pt x="5897" y="21150"/>
                  <a:pt x="5526" y="21027"/>
                  <a:pt x="5378" y="20823"/>
                </a:cubicBezTo>
                <a:cubicBezTo>
                  <a:pt x="4710" y="20127"/>
                  <a:pt x="3448" y="19759"/>
                  <a:pt x="2334" y="19350"/>
                </a:cubicBezTo>
                <a:cubicBezTo>
                  <a:pt x="1889" y="19186"/>
                  <a:pt x="1370" y="19064"/>
                  <a:pt x="924" y="18900"/>
                </a:cubicBezTo>
                <a:cubicBezTo>
                  <a:pt x="256" y="18655"/>
                  <a:pt x="33" y="18286"/>
                  <a:pt x="256" y="17836"/>
                </a:cubicBezTo>
                <a:cubicBezTo>
                  <a:pt x="405" y="17468"/>
                  <a:pt x="479" y="17100"/>
                  <a:pt x="405" y="16732"/>
                </a:cubicBezTo>
                <a:cubicBezTo>
                  <a:pt x="330" y="16364"/>
                  <a:pt x="405" y="15995"/>
                  <a:pt x="701" y="15627"/>
                </a:cubicBezTo>
                <a:cubicBezTo>
                  <a:pt x="924" y="15300"/>
                  <a:pt x="1073" y="14973"/>
                  <a:pt x="776" y="14605"/>
                </a:cubicBezTo>
                <a:cubicBezTo>
                  <a:pt x="553" y="14359"/>
                  <a:pt x="627" y="14073"/>
                  <a:pt x="924" y="13909"/>
                </a:cubicBezTo>
                <a:cubicBezTo>
                  <a:pt x="1963" y="13295"/>
                  <a:pt x="1815" y="12559"/>
                  <a:pt x="1815" y="11864"/>
                </a:cubicBezTo>
                <a:cubicBezTo>
                  <a:pt x="1815" y="11086"/>
                  <a:pt x="1518" y="10309"/>
                  <a:pt x="1147" y="9573"/>
                </a:cubicBezTo>
                <a:cubicBezTo>
                  <a:pt x="627" y="8550"/>
                  <a:pt x="256" y="7527"/>
                  <a:pt x="33" y="6464"/>
                </a:cubicBezTo>
                <a:cubicBezTo>
                  <a:pt x="-115" y="5605"/>
                  <a:pt x="256" y="4705"/>
                  <a:pt x="776" y="3886"/>
                </a:cubicBezTo>
                <a:cubicBezTo>
                  <a:pt x="1147" y="3232"/>
                  <a:pt x="1741" y="2700"/>
                  <a:pt x="2557" y="2209"/>
                </a:cubicBezTo>
                <a:cubicBezTo>
                  <a:pt x="3151" y="1882"/>
                  <a:pt x="3745" y="1514"/>
                  <a:pt x="4339" y="1145"/>
                </a:cubicBezTo>
                <a:cubicBezTo>
                  <a:pt x="5155" y="614"/>
                  <a:pt x="6194" y="368"/>
                  <a:pt x="7382" y="245"/>
                </a:cubicBezTo>
                <a:cubicBezTo>
                  <a:pt x="8644" y="123"/>
                  <a:pt x="9831" y="82"/>
                  <a:pt x="11019" y="0"/>
                </a:cubicBezTo>
                <a:close/>
                <a:moveTo>
                  <a:pt x="12652" y="10064"/>
                </a:moveTo>
                <a:cubicBezTo>
                  <a:pt x="12652" y="10350"/>
                  <a:pt x="12652" y="10636"/>
                  <a:pt x="12652" y="10882"/>
                </a:cubicBezTo>
                <a:cubicBezTo>
                  <a:pt x="12652" y="11127"/>
                  <a:pt x="12429" y="11332"/>
                  <a:pt x="11910" y="11373"/>
                </a:cubicBezTo>
                <a:cubicBezTo>
                  <a:pt x="11464" y="11414"/>
                  <a:pt x="11019" y="11291"/>
                  <a:pt x="10796" y="11045"/>
                </a:cubicBezTo>
                <a:cubicBezTo>
                  <a:pt x="10722" y="10923"/>
                  <a:pt x="10648" y="10759"/>
                  <a:pt x="10574" y="10595"/>
                </a:cubicBezTo>
                <a:cubicBezTo>
                  <a:pt x="10499" y="10555"/>
                  <a:pt x="10351" y="10432"/>
                  <a:pt x="10277" y="10473"/>
                </a:cubicBezTo>
                <a:cubicBezTo>
                  <a:pt x="10128" y="10514"/>
                  <a:pt x="9906" y="10595"/>
                  <a:pt x="9906" y="10636"/>
                </a:cubicBezTo>
                <a:cubicBezTo>
                  <a:pt x="9906" y="11045"/>
                  <a:pt x="9683" y="11536"/>
                  <a:pt x="9980" y="11864"/>
                </a:cubicBezTo>
                <a:cubicBezTo>
                  <a:pt x="10277" y="12191"/>
                  <a:pt x="11242" y="12191"/>
                  <a:pt x="11910" y="12273"/>
                </a:cubicBezTo>
                <a:cubicBezTo>
                  <a:pt x="12652" y="12355"/>
                  <a:pt x="12875" y="12232"/>
                  <a:pt x="13097" y="11823"/>
                </a:cubicBezTo>
                <a:cubicBezTo>
                  <a:pt x="13172" y="11741"/>
                  <a:pt x="13172" y="11618"/>
                  <a:pt x="13246" y="11536"/>
                </a:cubicBezTo>
                <a:cubicBezTo>
                  <a:pt x="13543" y="10555"/>
                  <a:pt x="14582" y="9818"/>
                  <a:pt x="15695" y="9082"/>
                </a:cubicBezTo>
                <a:cubicBezTo>
                  <a:pt x="17254" y="8100"/>
                  <a:pt x="18442" y="6995"/>
                  <a:pt x="18368" y="5645"/>
                </a:cubicBezTo>
                <a:cubicBezTo>
                  <a:pt x="18368" y="5523"/>
                  <a:pt x="18368" y="5400"/>
                  <a:pt x="18442" y="5277"/>
                </a:cubicBezTo>
                <a:cubicBezTo>
                  <a:pt x="18887" y="4091"/>
                  <a:pt x="17922" y="3191"/>
                  <a:pt x="16363" y="2414"/>
                </a:cubicBezTo>
                <a:cubicBezTo>
                  <a:pt x="15176" y="1841"/>
                  <a:pt x="13840" y="1432"/>
                  <a:pt x="12281" y="1309"/>
                </a:cubicBezTo>
                <a:cubicBezTo>
                  <a:pt x="11687" y="1268"/>
                  <a:pt x="11093" y="1227"/>
                  <a:pt x="10499" y="1268"/>
                </a:cubicBezTo>
                <a:cubicBezTo>
                  <a:pt x="9015" y="1350"/>
                  <a:pt x="7679" y="1595"/>
                  <a:pt x="6565" y="2250"/>
                </a:cubicBezTo>
                <a:cubicBezTo>
                  <a:pt x="6343" y="2414"/>
                  <a:pt x="6046" y="2536"/>
                  <a:pt x="5749" y="2659"/>
                </a:cubicBezTo>
                <a:cubicBezTo>
                  <a:pt x="4339" y="3273"/>
                  <a:pt x="3596" y="4050"/>
                  <a:pt x="3225" y="4991"/>
                </a:cubicBezTo>
                <a:cubicBezTo>
                  <a:pt x="2631" y="6423"/>
                  <a:pt x="3077" y="7773"/>
                  <a:pt x="3745" y="9164"/>
                </a:cubicBezTo>
                <a:cubicBezTo>
                  <a:pt x="4042" y="9777"/>
                  <a:pt x="4487" y="10391"/>
                  <a:pt x="4487" y="11086"/>
                </a:cubicBezTo>
                <a:cubicBezTo>
                  <a:pt x="4487" y="11373"/>
                  <a:pt x="4636" y="11618"/>
                  <a:pt x="4784" y="11905"/>
                </a:cubicBezTo>
                <a:cubicBezTo>
                  <a:pt x="5155" y="12436"/>
                  <a:pt x="6120" y="12559"/>
                  <a:pt x="6862" y="12150"/>
                </a:cubicBezTo>
                <a:cubicBezTo>
                  <a:pt x="7011" y="12068"/>
                  <a:pt x="7234" y="11905"/>
                  <a:pt x="7234" y="11782"/>
                </a:cubicBezTo>
                <a:cubicBezTo>
                  <a:pt x="7456" y="11005"/>
                  <a:pt x="7753" y="10268"/>
                  <a:pt x="7902" y="9491"/>
                </a:cubicBezTo>
                <a:cubicBezTo>
                  <a:pt x="7976" y="8959"/>
                  <a:pt x="7679" y="8468"/>
                  <a:pt x="6640" y="8182"/>
                </a:cubicBezTo>
                <a:cubicBezTo>
                  <a:pt x="6343" y="8100"/>
                  <a:pt x="6046" y="7936"/>
                  <a:pt x="5897" y="7773"/>
                </a:cubicBezTo>
                <a:cubicBezTo>
                  <a:pt x="5229" y="7282"/>
                  <a:pt x="5452" y="6832"/>
                  <a:pt x="6343" y="6464"/>
                </a:cubicBezTo>
                <a:cubicBezTo>
                  <a:pt x="7159" y="6177"/>
                  <a:pt x="7976" y="6136"/>
                  <a:pt x="8792" y="6382"/>
                </a:cubicBezTo>
                <a:cubicBezTo>
                  <a:pt x="9609" y="6586"/>
                  <a:pt x="10351" y="6627"/>
                  <a:pt x="11168" y="6423"/>
                </a:cubicBezTo>
                <a:cubicBezTo>
                  <a:pt x="11910" y="6259"/>
                  <a:pt x="12578" y="6382"/>
                  <a:pt x="13246" y="6627"/>
                </a:cubicBezTo>
                <a:cubicBezTo>
                  <a:pt x="13914" y="6873"/>
                  <a:pt x="14062" y="7118"/>
                  <a:pt x="13617" y="7527"/>
                </a:cubicBezTo>
                <a:cubicBezTo>
                  <a:pt x="12800" y="8264"/>
                  <a:pt x="12726" y="9164"/>
                  <a:pt x="12652" y="10064"/>
                </a:cubicBezTo>
                <a:close/>
                <a:moveTo>
                  <a:pt x="7901" y="13582"/>
                </a:moveTo>
                <a:cubicBezTo>
                  <a:pt x="7605" y="13582"/>
                  <a:pt x="7308" y="13582"/>
                  <a:pt x="7011" y="13623"/>
                </a:cubicBezTo>
                <a:cubicBezTo>
                  <a:pt x="6046" y="13664"/>
                  <a:pt x="5081" y="13705"/>
                  <a:pt x="4190" y="13745"/>
                </a:cubicBezTo>
                <a:cubicBezTo>
                  <a:pt x="3967" y="13745"/>
                  <a:pt x="3745" y="13909"/>
                  <a:pt x="3596" y="14032"/>
                </a:cubicBezTo>
                <a:cubicBezTo>
                  <a:pt x="3448" y="14195"/>
                  <a:pt x="3671" y="14318"/>
                  <a:pt x="3967" y="14359"/>
                </a:cubicBezTo>
                <a:cubicBezTo>
                  <a:pt x="4487" y="14482"/>
                  <a:pt x="4932" y="14605"/>
                  <a:pt x="5452" y="14768"/>
                </a:cubicBezTo>
                <a:cubicBezTo>
                  <a:pt x="5823" y="14891"/>
                  <a:pt x="6269" y="15014"/>
                  <a:pt x="6640" y="15136"/>
                </a:cubicBezTo>
                <a:cubicBezTo>
                  <a:pt x="6937" y="15259"/>
                  <a:pt x="6862" y="15464"/>
                  <a:pt x="6491" y="15545"/>
                </a:cubicBezTo>
                <a:cubicBezTo>
                  <a:pt x="5897" y="15668"/>
                  <a:pt x="5304" y="15750"/>
                  <a:pt x="4636" y="15832"/>
                </a:cubicBezTo>
                <a:cubicBezTo>
                  <a:pt x="3522" y="16036"/>
                  <a:pt x="3522" y="16118"/>
                  <a:pt x="4042" y="16650"/>
                </a:cubicBezTo>
                <a:cubicBezTo>
                  <a:pt x="4190" y="16814"/>
                  <a:pt x="4339" y="16977"/>
                  <a:pt x="4413" y="17141"/>
                </a:cubicBezTo>
                <a:cubicBezTo>
                  <a:pt x="4561" y="17345"/>
                  <a:pt x="4858" y="17468"/>
                  <a:pt x="5229" y="17509"/>
                </a:cubicBezTo>
                <a:cubicBezTo>
                  <a:pt x="5600" y="17550"/>
                  <a:pt x="5897" y="17632"/>
                  <a:pt x="6269" y="17673"/>
                </a:cubicBezTo>
                <a:cubicBezTo>
                  <a:pt x="6491" y="17714"/>
                  <a:pt x="6491" y="17918"/>
                  <a:pt x="6269" y="18000"/>
                </a:cubicBezTo>
                <a:cubicBezTo>
                  <a:pt x="5749" y="18123"/>
                  <a:pt x="5155" y="18205"/>
                  <a:pt x="4561" y="18286"/>
                </a:cubicBezTo>
                <a:cubicBezTo>
                  <a:pt x="4116" y="18368"/>
                  <a:pt x="4042" y="18491"/>
                  <a:pt x="4413" y="18655"/>
                </a:cubicBezTo>
                <a:cubicBezTo>
                  <a:pt x="5526" y="19186"/>
                  <a:pt x="6862" y="19514"/>
                  <a:pt x="8421" y="19432"/>
                </a:cubicBezTo>
                <a:cubicBezTo>
                  <a:pt x="9312" y="19391"/>
                  <a:pt x="10128" y="19268"/>
                  <a:pt x="11019" y="19227"/>
                </a:cubicBezTo>
                <a:cubicBezTo>
                  <a:pt x="11836" y="19145"/>
                  <a:pt x="12355" y="18982"/>
                  <a:pt x="12652" y="18532"/>
                </a:cubicBezTo>
                <a:cubicBezTo>
                  <a:pt x="12875" y="18164"/>
                  <a:pt x="13469" y="17918"/>
                  <a:pt x="14137" y="17836"/>
                </a:cubicBezTo>
                <a:cubicBezTo>
                  <a:pt x="14433" y="17795"/>
                  <a:pt x="14656" y="17755"/>
                  <a:pt x="14879" y="17673"/>
                </a:cubicBezTo>
                <a:cubicBezTo>
                  <a:pt x="15250" y="17550"/>
                  <a:pt x="15324" y="17264"/>
                  <a:pt x="15027" y="17100"/>
                </a:cubicBezTo>
                <a:cubicBezTo>
                  <a:pt x="14582" y="16855"/>
                  <a:pt x="14137" y="16773"/>
                  <a:pt x="13543" y="16855"/>
                </a:cubicBezTo>
                <a:cubicBezTo>
                  <a:pt x="13172" y="16895"/>
                  <a:pt x="12800" y="16977"/>
                  <a:pt x="12504" y="16977"/>
                </a:cubicBezTo>
                <a:cubicBezTo>
                  <a:pt x="11910" y="16977"/>
                  <a:pt x="11242" y="17018"/>
                  <a:pt x="10945" y="16691"/>
                </a:cubicBezTo>
                <a:cubicBezTo>
                  <a:pt x="10722" y="16486"/>
                  <a:pt x="11464" y="16241"/>
                  <a:pt x="12355" y="16200"/>
                </a:cubicBezTo>
                <a:cubicBezTo>
                  <a:pt x="12800" y="16159"/>
                  <a:pt x="13246" y="16200"/>
                  <a:pt x="13691" y="16200"/>
                </a:cubicBezTo>
                <a:cubicBezTo>
                  <a:pt x="14359" y="16200"/>
                  <a:pt x="14582" y="16036"/>
                  <a:pt x="14359" y="15709"/>
                </a:cubicBezTo>
                <a:cubicBezTo>
                  <a:pt x="14062" y="15259"/>
                  <a:pt x="13617" y="14850"/>
                  <a:pt x="13617" y="14359"/>
                </a:cubicBezTo>
                <a:cubicBezTo>
                  <a:pt x="13617" y="14155"/>
                  <a:pt x="13246" y="14032"/>
                  <a:pt x="12875" y="13950"/>
                </a:cubicBezTo>
                <a:cubicBezTo>
                  <a:pt x="12504" y="13909"/>
                  <a:pt x="12058" y="13868"/>
                  <a:pt x="11687" y="13827"/>
                </a:cubicBezTo>
                <a:cubicBezTo>
                  <a:pt x="11093" y="13786"/>
                  <a:pt x="10499" y="13786"/>
                  <a:pt x="9980" y="13664"/>
                </a:cubicBezTo>
                <a:cubicBezTo>
                  <a:pt x="9163" y="13582"/>
                  <a:pt x="8495" y="13500"/>
                  <a:pt x="7901" y="135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D12FC740-90A0-4E5F-B8BE-D7F0F1A2FDA6}"/>
              </a:ext>
            </a:extLst>
          </p:cNvPr>
          <p:cNvSpPr>
            <a:spLocks/>
          </p:cNvSpPr>
          <p:nvPr userDrawn="1"/>
        </p:nvSpPr>
        <p:spPr bwMode="auto">
          <a:xfrm>
            <a:off x="10721975" y="5102225"/>
            <a:ext cx="511175" cy="561975"/>
          </a:xfrm>
          <a:custGeom>
            <a:avLst/>
            <a:gdLst>
              <a:gd name="T0" fmla="*/ 255509 w 21567"/>
              <a:gd name="T1" fmla="*/ 281305 h 21600"/>
              <a:gd name="T2" fmla="*/ 255509 w 21567"/>
              <a:gd name="T3" fmla="*/ 281305 h 21600"/>
              <a:gd name="T4" fmla="*/ 255509 w 21567"/>
              <a:gd name="T5" fmla="*/ 281305 h 21600"/>
              <a:gd name="T6" fmla="*/ 255509 w 21567"/>
              <a:gd name="T7" fmla="*/ 28130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67" h="21600" extrusionOk="0">
                <a:moveTo>
                  <a:pt x="21567" y="14774"/>
                </a:moveTo>
                <a:cubicBezTo>
                  <a:pt x="21513" y="15359"/>
                  <a:pt x="21353" y="15847"/>
                  <a:pt x="21085" y="16334"/>
                </a:cubicBezTo>
                <a:cubicBezTo>
                  <a:pt x="20709" y="16919"/>
                  <a:pt x="20495" y="17553"/>
                  <a:pt x="19959" y="18089"/>
                </a:cubicBezTo>
                <a:cubicBezTo>
                  <a:pt x="19423" y="18626"/>
                  <a:pt x="18834" y="19113"/>
                  <a:pt x="18190" y="19503"/>
                </a:cubicBezTo>
                <a:cubicBezTo>
                  <a:pt x="16207" y="20674"/>
                  <a:pt x="14063" y="21502"/>
                  <a:pt x="11651" y="21600"/>
                </a:cubicBezTo>
                <a:cubicBezTo>
                  <a:pt x="11437" y="21600"/>
                  <a:pt x="11169" y="21600"/>
                  <a:pt x="10955" y="21551"/>
                </a:cubicBezTo>
                <a:cubicBezTo>
                  <a:pt x="10419" y="21454"/>
                  <a:pt x="9936" y="21356"/>
                  <a:pt x="9400" y="21307"/>
                </a:cubicBezTo>
                <a:cubicBezTo>
                  <a:pt x="8757" y="21210"/>
                  <a:pt x="8275" y="20917"/>
                  <a:pt x="7899" y="20381"/>
                </a:cubicBezTo>
                <a:cubicBezTo>
                  <a:pt x="6828" y="18772"/>
                  <a:pt x="5756" y="17163"/>
                  <a:pt x="4684" y="15554"/>
                </a:cubicBezTo>
                <a:cubicBezTo>
                  <a:pt x="4308" y="15018"/>
                  <a:pt x="4040" y="14433"/>
                  <a:pt x="3719" y="13896"/>
                </a:cubicBezTo>
                <a:cubicBezTo>
                  <a:pt x="3290" y="13165"/>
                  <a:pt x="2915" y="12482"/>
                  <a:pt x="2486" y="11751"/>
                </a:cubicBezTo>
                <a:cubicBezTo>
                  <a:pt x="2379" y="11556"/>
                  <a:pt x="2218" y="11409"/>
                  <a:pt x="2165" y="11166"/>
                </a:cubicBezTo>
                <a:cubicBezTo>
                  <a:pt x="1897" y="10093"/>
                  <a:pt x="1253" y="9167"/>
                  <a:pt x="664" y="8240"/>
                </a:cubicBezTo>
                <a:cubicBezTo>
                  <a:pt x="342" y="7753"/>
                  <a:pt x="181" y="7216"/>
                  <a:pt x="21" y="6631"/>
                </a:cubicBezTo>
                <a:cubicBezTo>
                  <a:pt x="-33" y="6387"/>
                  <a:pt x="21" y="6046"/>
                  <a:pt x="181" y="5754"/>
                </a:cubicBezTo>
                <a:cubicBezTo>
                  <a:pt x="771" y="4681"/>
                  <a:pt x="1468" y="3657"/>
                  <a:pt x="2593" y="2974"/>
                </a:cubicBezTo>
                <a:cubicBezTo>
                  <a:pt x="3665" y="2292"/>
                  <a:pt x="4737" y="1707"/>
                  <a:pt x="5916" y="1170"/>
                </a:cubicBezTo>
                <a:cubicBezTo>
                  <a:pt x="6077" y="1121"/>
                  <a:pt x="6238" y="1024"/>
                  <a:pt x="6399" y="1024"/>
                </a:cubicBezTo>
                <a:cubicBezTo>
                  <a:pt x="7846" y="731"/>
                  <a:pt x="9293" y="244"/>
                  <a:pt x="10794" y="49"/>
                </a:cubicBezTo>
                <a:cubicBezTo>
                  <a:pt x="10901" y="49"/>
                  <a:pt x="11062" y="0"/>
                  <a:pt x="11169" y="0"/>
                </a:cubicBezTo>
                <a:cubicBezTo>
                  <a:pt x="12295" y="146"/>
                  <a:pt x="13420" y="341"/>
                  <a:pt x="14492" y="829"/>
                </a:cubicBezTo>
                <a:cubicBezTo>
                  <a:pt x="15189" y="1121"/>
                  <a:pt x="15618" y="1658"/>
                  <a:pt x="15886" y="2292"/>
                </a:cubicBezTo>
                <a:cubicBezTo>
                  <a:pt x="16529" y="3949"/>
                  <a:pt x="17172" y="5558"/>
                  <a:pt x="17815" y="7167"/>
                </a:cubicBezTo>
                <a:cubicBezTo>
                  <a:pt x="17869" y="7363"/>
                  <a:pt x="17976" y="7558"/>
                  <a:pt x="18083" y="7753"/>
                </a:cubicBezTo>
                <a:cubicBezTo>
                  <a:pt x="19102" y="9703"/>
                  <a:pt x="20173" y="11605"/>
                  <a:pt x="21192" y="13555"/>
                </a:cubicBezTo>
                <a:cubicBezTo>
                  <a:pt x="21406" y="13945"/>
                  <a:pt x="21460" y="14384"/>
                  <a:pt x="21567" y="14774"/>
                </a:cubicBezTo>
                <a:close/>
                <a:moveTo>
                  <a:pt x="11973" y="19747"/>
                </a:moveTo>
                <a:cubicBezTo>
                  <a:pt x="12241" y="19698"/>
                  <a:pt x="12616" y="19650"/>
                  <a:pt x="12938" y="19552"/>
                </a:cubicBezTo>
                <a:cubicBezTo>
                  <a:pt x="14170" y="19016"/>
                  <a:pt x="15457" y="18528"/>
                  <a:pt x="16690" y="17943"/>
                </a:cubicBezTo>
                <a:cubicBezTo>
                  <a:pt x="17601" y="17553"/>
                  <a:pt x="18190" y="16822"/>
                  <a:pt x="18780" y="16090"/>
                </a:cubicBezTo>
                <a:cubicBezTo>
                  <a:pt x="19691" y="14920"/>
                  <a:pt x="19637" y="14969"/>
                  <a:pt x="19048" y="13652"/>
                </a:cubicBezTo>
                <a:cubicBezTo>
                  <a:pt x="18565" y="12531"/>
                  <a:pt x="17922" y="11507"/>
                  <a:pt x="17386" y="10434"/>
                </a:cubicBezTo>
                <a:cubicBezTo>
                  <a:pt x="17226" y="10093"/>
                  <a:pt x="16958" y="9752"/>
                  <a:pt x="16797" y="9410"/>
                </a:cubicBezTo>
                <a:cubicBezTo>
                  <a:pt x="16314" y="8289"/>
                  <a:pt x="15832" y="7167"/>
                  <a:pt x="15350" y="6095"/>
                </a:cubicBezTo>
                <a:cubicBezTo>
                  <a:pt x="14921" y="5120"/>
                  <a:pt x="14760" y="5071"/>
                  <a:pt x="13849" y="5705"/>
                </a:cubicBezTo>
                <a:cubicBezTo>
                  <a:pt x="12938" y="6339"/>
                  <a:pt x="12027" y="6972"/>
                  <a:pt x="11115" y="7606"/>
                </a:cubicBezTo>
                <a:cubicBezTo>
                  <a:pt x="10847" y="7801"/>
                  <a:pt x="10579" y="7948"/>
                  <a:pt x="10258" y="8045"/>
                </a:cubicBezTo>
                <a:cubicBezTo>
                  <a:pt x="8703" y="8679"/>
                  <a:pt x="7096" y="9264"/>
                  <a:pt x="5380" y="9410"/>
                </a:cubicBezTo>
                <a:cubicBezTo>
                  <a:pt x="5005" y="9459"/>
                  <a:pt x="4576" y="9508"/>
                  <a:pt x="4201" y="9557"/>
                </a:cubicBezTo>
                <a:cubicBezTo>
                  <a:pt x="3772" y="9605"/>
                  <a:pt x="3719" y="9703"/>
                  <a:pt x="3880" y="10093"/>
                </a:cubicBezTo>
                <a:cubicBezTo>
                  <a:pt x="4308" y="11019"/>
                  <a:pt x="4684" y="11897"/>
                  <a:pt x="5166" y="12775"/>
                </a:cubicBezTo>
                <a:cubicBezTo>
                  <a:pt x="5702" y="13750"/>
                  <a:pt x="6345" y="14676"/>
                  <a:pt x="6988" y="15651"/>
                </a:cubicBezTo>
                <a:cubicBezTo>
                  <a:pt x="7417" y="16285"/>
                  <a:pt x="7792" y="16919"/>
                  <a:pt x="8275" y="17553"/>
                </a:cubicBezTo>
                <a:cubicBezTo>
                  <a:pt x="8650" y="18041"/>
                  <a:pt x="9025" y="18528"/>
                  <a:pt x="9508" y="18918"/>
                </a:cubicBezTo>
                <a:cubicBezTo>
                  <a:pt x="10097" y="19455"/>
                  <a:pt x="10955" y="19698"/>
                  <a:pt x="11973" y="19747"/>
                </a:cubicBezTo>
                <a:close/>
                <a:moveTo>
                  <a:pt x="3612" y="7655"/>
                </a:moveTo>
                <a:cubicBezTo>
                  <a:pt x="4844" y="7655"/>
                  <a:pt x="5220" y="7363"/>
                  <a:pt x="5595" y="6534"/>
                </a:cubicBezTo>
                <a:cubicBezTo>
                  <a:pt x="6024" y="5607"/>
                  <a:pt x="6506" y="4681"/>
                  <a:pt x="6935" y="3754"/>
                </a:cubicBezTo>
                <a:cubicBezTo>
                  <a:pt x="7042" y="3559"/>
                  <a:pt x="7149" y="3364"/>
                  <a:pt x="7203" y="3169"/>
                </a:cubicBezTo>
                <a:cubicBezTo>
                  <a:pt x="7203" y="3072"/>
                  <a:pt x="7149" y="2974"/>
                  <a:pt x="7042" y="2877"/>
                </a:cubicBezTo>
                <a:cubicBezTo>
                  <a:pt x="7042" y="2877"/>
                  <a:pt x="6828" y="2926"/>
                  <a:pt x="6828" y="2974"/>
                </a:cubicBezTo>
                <a:cubicBezTo>
                  <a:pt x="6667" y="3267"/>
                  <a:pt x="6506" y="3559"/>
                  <a:pt x="6345" y="3852"/>
                </a:cubicBezTo>
                <a:cubicBezTo>
                  <a:pt x="5970" y="4486"/>
                  <a:pt x="5648" y="5120"/>
                  <a:pt x="5220" y="5753"/>
                </a:cubicBezTo>
                <a:cubicBezTo>
                  <a:pt x="5059" y="5997"/>
                  <a:pt x="4844" y="6241"/>
                  <a:pt x="4576" y="6436"/>
                </a:cubicBezTo>
                <a:cubicBezTo>
                  <a:pt x="4469" y="6534"/>
                  <a:pt x="4201" y="6631"/>
                  <a:pt x="4094" y="6631"/>
                </a:cubicBezTo>
                <a:cubicBezTo>
                  <a:pt x="3826" y="6582"/>
                  <a:pt x="3772" y="6339"/>
                  <a:pt x="3826" y="6095"/>
                </a:cubicBezTo>
                <a:cubicBezTo>
                  <a:pt x="3880" y="5705"/>
                  <a:pt x="4040" y="5363"/>
                  <a:pt x="4148" y="4973"/>
                </a:cubicBezTo>
                <a:cubicBezTo>
                  <a:pt x="4255" y="4730"/>
                  <a:pt x="4416" y="4486"/>
                  <a:pt x="4523" y="4242"/>
                </a:cubicBezTo>
                <a:cubicBezTo>
                  <a:pt x="4576" y="4144"/>
                  <a:pt x="4523" y="4047"/>
                  <a:pt x="4469" y="3901"/>
                </a:cubicBezTo>
                <a:cubicBezTo>
                  <a:pt x="4362" y="3901"/>
                  <a:pt x="4201" y="3901"/>
                  <a:pt x="4094" y="3949"/>
                </a:cubicBezTo>
                <a:cubicBezTo>
                  <a:pt x="3344" y="4583"/>
                  <a:pt x="2647" y="5266"/>
                  <a:pt x="2164" y="6095"/>
                </a:cubicBezTo>
                <a:cubicBezTo>
                  <a:pt x="1896" y="6582"/>
                  <a:pt x="2004" y="7070"/>
                  <a:pt x="2540" y="7314"/>
                </a:cubicBezTo>
                <a:cubicBezTo>
                  <a:pt x="2968" y="7558"/>
                  <a:pt x="3397" y="7606"/>
                  <a:pt x="3612" y="7655"/>
                </a:cubicBezTo>
                <a:close/>
                <a:moveTo>
                  <a:pt x="7363" y="6924"/>
                </a:moveTo>
                <a:cubicBezTo>
                  <a:pt x="8114" y="6777"/>
                  <a:pt x="9079" y="6485"/>
                  <a:pt x="9347" y="5558"/>
                </a:cubicBezTo>
                <a:cubicBezTo>
                  <a:pt x="9615" y="4681"/>
                  <a:pt x="9936" y="3803"/>
                  <a:pt x="10258" y="2926"/>
                </a:cubicBezTo>
                <a:cubicBezTo>
                  <a:pt x="10365" y="2682"/>
                  <a:pt x="10472" y="2438"/>
                  <a:pt x="10526" y="2145"/>
                </a:cubicBezTo>
                <a:cubicBezTo>
                  <a:pt x="10633" y="1853"/>
                  <a:pt x="10365" y="1658"/>
                  <a:pt x="10097" y="1755"/>
                </a:cubicBezTo>
                <a:cubicBezTo>
                  <a:pt x="9668" y="1853"/>
                  <a:pt x="9454" y="2097"/>
                  <a:pt x="9239" y="2438"/>
                </a:cubicBezTo>
                <a:cubicBezTo>
                  <a:pt x="8596" y="3657"/>
                  <a:pt x="7900" y="4827"/>
                  <a:pt x="7256" y="6046"/>
                </a:cubicBezTo>
                <a:cubicBezTo>
                  <a:pt x="7149" y="6192"/>
                  <a:pt x="7042" y="6387"/>
                  <a:pt x="7096" y="6534"/>
                </a:cubicBezTo>
                <a:cubicBezTo>
                  <a:pt x="7096" y="6729"/>
                  <a:pt x="7256" y="6826"/>
                  <a:pt x="7363" y="6924"/>
                </a:cubicBezTo>
                <a:close/>
                <a:moveTo>
                  <a:pt x="11169" y="5120"/>
                </a:moveTo>
                <a:cubicBezTo>
                  <a:pt x="11383" y="5022"/>
                  <a:pt x="11491" y="4973"/>
                  <a:pt x="11598" y="4925"/>
                </a:cubicBezTo>
                <a:cubicBezTo>
                  <a:pt x="12080" y="4437"/>
                  <a:pt x="12562" y="3949"/>
                  <a:pt x="12991" y="3462"/>
                </a:cubicBezTo>
                <a:cubicBezTo>
                  <a:pt x="13152" y="3267"/>
                  <a:pt x="13259" y="2974"/>
                  <a:pt x="13366" y="2730"/>
                </a:cubicBezTo>
                <a:cubicBezTo>
                  <a:pt x="13474" y="2389"/>
                  <a:pt x="13206" y="1999"/>
                  <a:pt x="12830" y="1902"/>
                </a:cubicBezTo>
                <a:cubicBezTo>
                  <a:pt x="12509" y="1804"/>
                  <a:pt x="12134" y="1999"/>
                  <a:pt x="11973" y="2340"/>
                </a:cubicBezTo>
                <a:cubicBezTo>
                  <a:pt x="11919" y="2389"/>
                  <a:pt x="11919" y="2438"/>
                  <a:pt x="11919" y="2487"/>
                </a:cubicBezTo>
                <a:cubicBezTo>
                  <a:pt x="11651" y="3169"/>
                  <a:pt x="11383" y="3852"/>
                  <a:pt x="11169" y="4486"/>
                </a:cubicBezTo>
                <a:cubicBezTo>
                  <a:pt x="11115" y="4632"/>
                  <a:pt x="11115" y="4778"/>
                  <a:pt x="11115" y="4925"/>
                </a:cubicBezTo>
                <a:cubicBezTo>
                  <a:pt x="11062" y="4973"/>
                  <a:pt x="11115" y="5071"/>
                  <a:pt x="11169" y="5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grpSp>
        <p:nvGrpSpPr>
          <p:cNvPr id="17" name="Group 185">
            <a:extLst>
              <a:ext uri="{FF2B5EF4-FFF2-40B4-BE49-F238E27FC236}">
                <a16:creationId xmlns:a16="http://schemas.microsoft.com/office/drawing/2014/main" id="{342D8A18-B291-46C3-94E7-7D3D545ADD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86463" y="5340350"/>
            <a:ext cx="1112837" cy="842963"/>
            <a:chOff x="3759200" y="4787900"/>
            <a:chExt cx="1112354" cy="842116"/>
          </a:xfrm>
        </p:grpSpPr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5F5FC407-F1B3-4C9C-8678-C80F27E1E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899" y="5283200"/>
              <a:ext cx="114302" cy="103387"/>
            </a:xfrm>
            <a:custGeom>
              <a:avLst/>
              <a:gdLst>
                <a:gd name="T0" fmla="*/ 57151 w 21600"/>
                <a:gd name="T1" fmla="*/ 51694 h 21444"/>
                <a:gd name="T2" fmla="*/ 57151 w 21600"/>
                <a:gd name="T3" fmla="*/ 51694 h 21444"/>
                <a:gd name="T4" fmla="*/ 57151 w 21600"/>
                <a:gd name="T5" fmla="*/ 51694 h 21444"/>
                <a:gd name="T6" fmla="*/ 57151 w 21600"/>
                <a:gd name="T7" fmla="*/ 51694 h 21444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444" extrusionOk="0">
                  <a:moveTo>
                    <a:pt x="12960" y="5992"/>
                  </a:moveTo>
                  <a:cubicBezTo>
                    <a:pt x="12960" y="5992"/>
                    <a:pt x="12720" y="6256"/>
                    <a:pt x="12960" y="6519"/>
                  </a:cubicBezTo>
                  <a:cubicBezTo>
                    <a:pt x="12960" y="7310"/>
                    <a:pt x="12960" y="8363"/>
                    <a:pt x="12960" y="9153"/>
                  </a:cubicBezTo>
                  <a:cubicBezTo>
                    <a:pt x="12960" y="9944"/>
                    <a:pt x="12720" y="10734"/>
                    <a:pt x="12720" y="11261"/>
                  </a:cubicBezTo>
                  <a:cubicBezTo>
                    <a:pt x="12480" y="11788"/>
                    <a:pt x="12480" y="12578"/>
                    <a:pt x="12240" y="12841"/>
                  </a:cubicBezTo>
                  <a:cubicBezTo>
                    <a:pt x="12000" y="13368"/>
                    <a:pt x="11760" y="13631"/>
                    <a:pt x="11520" y="13895"/>
                  </a:cubicBezTo>
                  <a:cubicBezTo>
                    <a:pt x="11280" y="14158"/>
                    <a:pt x="10800" y="14158"/>
                    <a:pt x="10560" y="14158"/>
                  </a:cubicBezTo>
                  <a:cubicBezTo>
                    <a:pt x="10320" y="14158"/>
                    <a:pt x="9840" y="14158"/>
                    <a:pt x="9120" y="13895"/>
                  </a:cubicBezTo>
                  <a:cubicBezTo>
                    <a:pt x="8640" y="13631"/>
                    <a:pt x="7920" y="13368"/>
                    <a:pt x="7200" y="12841"/>
                  </a:cubicBezTo>
                  <a:cubicBezTo>
                    <a:pt x="6480" y="12314"/>
                    <a:pt x="5280" y="11788"/>
                    <a:pt x="4080" y="10997"/>
                  </a:cubicBezTo>
                  <a:cubicBezTo>
                    <a:pt x="3840" y="10997"/>
                    <a:pt x="3600" y="10734"/>
                    <a:pt x="3600" y="10734"/>
                  </a:cubicBezTo>
                  <a:cubicBezTo>
                    <a:pt x="3360" y="10734"/>
                    <a:pt x="3360" y="10734"/>
                    <a:pt x="3360" y="10734"/>
                  </a:cubicBezTo>
                  <a:cubicBezTo>
                    <a:pt x="3360" y="10734"/>
                    <a:pt x="3120" y="10997"/>
                    <a:pt x="3360" y="11261"/>
                  </a:cubicBezTo>
                  <a:cubicBezTo>
                    <a:pt x="3360" y="11524"/>
                    <a:pt x="3600" y="12051"/>
                    <a:pt x="3840" y="12578"/>
                  </a:cubicBezTo>
                  <a:cubicBezTo>
                    <a:pt x="4080" y="13105"/>
                    <a:pt x="4320" y="13631"/>
                    <a:pt x="4560" y="14422"/>
                  </a:cubicBezTo>
                  <a:cubicBezTo>
                    <a:pt x="4800" y="15212"/>
                    <a:pt x="5280" y="15739"/>
                    <a:pt x="5760" y="16529"/>
                  </a:cubicBezTo>
                  <a:cubicBezTo>
                    <a:pt x="6000" y="17056"/>
                    <a:pt x="6240" y="17583"/>
                    <a:pt x="6720" y="17846"/>
                  </a:cubicBezTo>
                  <a:cubicBezTo>
                    <a:pt x="6960" y="18373"/>
                    <a:pt x="7440" y="18636"/>
                    <a:pt x="7680" y="19163"/>
                  </a:cubicBezTo>
                  <a:cubicBezTo>
                    <a:pt x="7680" y="19427"/>
                    <a:pt x="7920" y="19427"/>
                    <a:pt x="7920" y="19690"/>
                  </a:cubicBezTo>
                  <a:cubicBezTo>
                    <a:pt x="7920" y="19953"/>
                    <a:pt x="7920" y="20217"/>
                    <a:pt x="7680" y="20217"/>
                  </a:cubicBezTo>
                  <a:cubicBezTo>
                    <a:pt x="7680" y="20480"/>
                    <a:pt x="7440" y="20744"/>
                    <a:pt x="7440" y="20744"/>
                  </a:cubicBezTo>
                  <a:cubicBezTo>
                    <a:pt x="7200" y="21007"/>
                    <a:pt x="7200" y="21007"/>
                    <a:pt x="6960" y="21271"/>
                  </a:cubicBezTo>
                  <a:cubicBezTo>
                    <a:pt x="6480" y="21534"/>
                    <a:pt x="6000" y="21534"/>
                    <a:pt x="5520" y="21007"/>
                  </a:cubicBezTo>
                  <a:cubicBezTo>
                    <a:pt x="5040" y="20480"/>
                    <a:pt x="4320" y="19690"/>
                    <a:pt x="3600" y="18373"/>
                  </a:cubicBezTo>
                  <a:cubicBezTo>
                    <a:pt x="2640" y="16793"/>
                    <a:pt x="1920" y="15212"/>
                    <a:pt x="1440" y="13895"/>
                  </a:cubicBezTo>
                  <a:cubicBezTo>
                    <a:pt x="960" y="12578"/>
                    <a:pt x="480" y="11261"/>
                    <a:pt x="240" y="10207"/>
                  </a:cubicBezTo>
                  <a:cubicBezTo>
                    <a:pt x="0" y="9154"/>
                    <a:pt x="0" y="8100"/>
                    <a:pt x="0" y="7310"/>
                  </a:cubicBezTo>
                  <a:cubicBezTo>
                    <a:pt x="240" y="6519"/>
                    <a:pt x="480" y="5993"/>
                    <a:pt x="960" y="5729"/>
                  </a:cubicBezTo>
                  <a:cubicBezTo>
                    <a:pt x="1440" y="5466"/>
                    <a:pt x="1920" y="5466"/>
                    <a:pt x="2640" y="5729"/>
                  </a:cubicBezTo>
                  <a:cubicBezTo>
                    <a:pt x="3360" y="5993"/>
                    <a:pt x="4320" y="6519"/>
                    <a:pt x="5520" y="7573"/>
                  </a:cubicBezTo>
                  <a:cubicBezTo>
                    <a:pt x="6000" y="7836"/>
                    <a:pt x="6480" y="8363"/>
                    <a:pt x="6960" y="8627"/>
                  </a:cubicBezTo>
                  <a:cubicBezTo>
                    <a:pt x="7440" y="8890"/>
                    <a:pt x="7920" y="9154"/>
                    <a:pt x="8160" y="9417"/>
                  </a:cubicBezTo>
                  <a:cubicBezTo>
                    <a:pt x="8640" y="9680"/>
                    <a:pt x="8880" y="9680"/>
                    <a:pt x="9120" y="9680"/>
                  </a:cubicBezTo>
                  <a:cubicBezTo>
                    <a:pt x="9360" y="9680"/>
                    <a:pt x="9600" y="9680"/>
                    <a:pt x="9840" y="9680"/>
                  </a:cubicBezTo>
                  <a:cubicBezTo>
                    <a:pt x="10080" y="9680"/>
                    <a:pt x="10080" y="9417"/>
                    <a:pt x="10320" y="9153"/>
                  </a:cubicBezTo>
                  <a:cubicBezTo>
                    <a:pt x="10560" y="8890"/>
                    <a:pt x="10560" y="8627"/>
                    <a:pt x="10560" y="8363"/>
                  </a:cubicBezTo>
                  <a:cubicBezTo>
                    <a:pt x="10560" y="7836"/>
                    <a:pt x="10560" y="7310"/>
                    <a:pt x="10560" y="6783"/>
                  </a:cubicBezTo>
                  <a:cubicBezTo>
                    <a:pt x="10560" y="5993"/>
                    <a:pt x="10560" y="5202"/>
                    <a:pt x="10320" y="4149"/>
                  </a:cubicBezTo>
                  <a:cubicBezTo>
                    <a:pt x="10320" y="3622"/>
                    <a:pt x="10320" y="3095"/>
                    <a:pt x="10320" y="2568"/>
                  </a:cubicBezTo>
                  <a:cubicBezTo>
                    <a:pt x="10320" y="2041"/>
                    <a:pt x="10320" y="1778"/>
                    <a:pt x="10320" y="1514"/>
                  </a:cubicBezTo>
                  <a:cubicBezTo>
                    <a:pt x="10320" y="1251"/>
                    <a:pt x="10560" y="988"/>
                    <a:pt x="10560" y="724"/>
                  </a:cubicBezTo>
                  <a:cubicBezTo>
                    <a:pt x="10800" y="461"/>
                    <a:pt x="10800" y="461"/>
                    <a:pt x="11040" y="197"/>
                  </a:cubicBezTo>
                  <a:cubicBezTo>
                    <a:pt x="11280" y="-66"/>
                    <a:pt x="11760" y="-66"/>
                    <a:pt x="12000" y="197"/>
                  </a:cubicBezTo>
                  <a:cubicBezTo>
                    <a:pt x="12480" y="461"/>
                    <a:pt x="12960" y="461"/>
                    <a:pt x="13440" y="988"/>
                  </a:cubicBezTo>
                  <a:cubicBezTo>
                    <a:pt x="13920" y="1251"/>
                    <a:pt x="14640" y="1778"/>
                    <a:pt x="15120" y="2305"/>
                  </a:cubicBezTo>
                  <a:cubicBezTo>
                    <a:pt x="15840" y="2832"/>
                    <a:pt x="16320" y="3358"/>
                    <a:pt x="17040" y="3885"/>
                  </a:cubicBezTo>
                  <a:cubicBezTo>
                    <a:pt x="17760" y="4412"/>
                    <a:pt x="18240" y="5202"/>
                    <a:pt x="18960" y="5729"/>
                  </a:cubicBezTo>
                  <a:cubicBezTo>
                    <a:pt x="19680" y="6256"/>
                    <a:pt x="20160" y="7046"/>
                    <a:pt x="20880" y="7573"/>
                  </a:cubicBezTo>
                  <a:cubicBezTo>
                    <a:pt x="21120" y="7836"/>
                    <a:pt x="21120" y="7836"/>
                    <a:pt x="21120" y="7836"/>
                  </a:cubicBezTo>
                  <a:cubicBezTo>
                    <a:pt x="21120" y="7836"/>
                    <a:pt x="21360" y="8100"/>
                    <a:pt x="21360" y="8100"/>
                  </a:cubicBezTo>
                  <a:cubicBezTo>
                    <a:pt x="21360" y="8363"/>
                    <a:pt x="21600" y="8363"/>
                    <a:pt x="21600" y="8627"/>
                  </a:cubicBezTo>
                  <a:cubicBezTo>
                    <a:pt x="21600" y="8890"/>
                    <a:pt x="21600" y="9154"/>
                    <a:pt x="21600" y="9417"/>
                  </a:cubicBezTo>
                  <a:cubicBezTo>
                    <a:pt x="21600" y="9680"/>
                    <a:pt x="21360" y="9944"/>
                    <a:pt x="21360" y="9944"/>
                  </a:cubicBezTo>
                  <a:cubicBezTo>
                    <a:pt x="21120" y="10207"/>
                    <a:pt x="21120" y="10207"/>
                    <a:pt x="20880" y="10471"/>
                  </a:cubicBezTo>
                  <a:cubicBezTo>
                    <a:pt x="20640" y="10734"/>
                    <a:pt x="20400" y="10734"/>
                    <a:pt x="20160" y="10734"/>
                  </a:cubicBezTo>
                  <a:cubicBezTo>
                    <a:pt x="19920" y="10734"/>
                    <a:pt x="19920" y="10734"/>
                    <a:pt x="19680" y="10734"/>
                  </a:cubicBezTo>
                  <a:cubicBezTo>
                    <a:pt x="19680" y="10734"/>
                    <a:pt x="19440" y="10471"/>
                    <a:pt x="18960" y="10207"/>
                  </a:cubicBezTo>
                  <a:cubicBezTo>
                    <a:pt x="18720" y="9944"/>
                    <a:pt x="18240" y="9680"/>
                    <a:pt x="17760" y="9154"/>
                  </a:cubicBezTo>
                  <a:cubicBezTo>
                    <a:pt x="17280" y="8627"/>
                    <a:pt x="16800" y="8363"/>
                    <a:pt x="16320" y="7837"/>
                  </a:cubicBezTo>
                  <a:cubicBezTo>
                    <a:pt x="15840" y="7310"/>
                    <a:pt x="15360" y="7046"/>
                    <a:pt x="14880" y="6519"/>
                  </a:cubicBezTo>
                  <a:cubicBezTo>
                    <a:pt x="14400" y="6256"/>
                    <a:pt x="14160" y="5993"/>
                    <a:pt x="13680" y="5729"/>
                  </a:cubicBezTo>
                  <a:cubicBezTo>
                    <a:pt x="13200" y="5992"/>
                    <a:pt x="12960" y="5992"/>
                    <a:pt x="12960" y="59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A2C4FA59-17A4-4835-AF97-AEB552926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500" y="5232399"/>
              <a:ext cx="102553" cy="90173"/>
            </a:xfrm>
            <a:custGeom>
              <a:avLst/>
              <a:gdLst>
                <a:gd name="T0" fmla="*/ 51277 w 21533"/>
                <a:gd name="T1" fmla="*/ 45087 h 21600"/>
                <a:gd name="T2" fmla="*/ 51277 w 21533"/>
                <a:gd name="T3" fmla="*/ 45087 h 21600"/>
                <a:gd name="T4" fmla="*/ 51277 w 21533"/>
                <a:gd name="T5" fmla="*/ 45087 h 21600"/>
                <a:gd name="T6" fmla="*/ 51277 w 21533"/>
                <a:gd name="T7" fmla="*/ 4508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33" h="21600" extrusionOk="0">
                  <a:moveTo>
                    <a:pt x="2400" y="17645"/>
                  </a:moveTo>
                  <a:cubicBezTo>
                    <a:pt x="2133" y="17645"/>
                    <a:pt x="2133" y="17645"/>
                    <a:pt x="1867" y="17645"/>
                  </a:cubicBezTo>
                  <a:cubicBezTo>
                    <a:pt x="1600" y="17645"/>
                    <a:pt x="1600" y="17341"/>
                    <a:pt x="1333" y="17037"/>
                  </a:cubicBezTo>
                  <a:cubicBezTo>
                    <a:pt x="1333" y="17037"/>
                    <a:pt x="1333" y="17037"/>
                    <a:pt x="1333" y="16733"/>
                  </a:cubicBezTo>
                  <a:cubicBezTo>
                    <a:pt x="1333" y="16428"/>
                    <a:pt x="1333" y="16428"/>
                    <a:pt x="1067" y="16428"/>
                  </a:cubicBezTo>
                  <a:cubicBezTo>
                    <a:pt x="533" y="15516"/>
                    <a:pt x="800" y="14907"/>
                    <a:pt x="1333" y="14299"/>
                  </a:cubicBezTo>
                  <a:lnTo>
                    <a:pt x="1600" y="13995"/>
                  </a:lnTo>
                  <a:cubicBezTo>
                    <a:pt x="1867" y="13690"/>
                    <a:pt x="1867" y="13690"/>
                    <a:pt x="1867" y="13386"/>
                  </a:cubicBezTo>
                  <a:cubicBezTo>
                    <a:pt x="1867" y="13082"/>
                    <a:pt x="1867" y="13082"/>
                    <a:pt x="1867" y="12778"/>
                  </a:cubicBezTo>
                  <a:cubicBezTo>
                    <a:pt x="1600" y="12169"/>
                    <a:pt x="1600" y="11256"/>
                    <a:pt x="1333" y="10648"/>
                  </a:cubicBezTo>
                  <a:cubicBezTo>
                    <a:pt x="1067" y="10039"/>
                    <a:pt x="1067" y="9127"/>
                    <a:pt x="800" y="8518"/>
                  </a:cubicBezTo>
                  <a:cubicBezTo>
                    <a:pt x="800" y="8214"/>
                    <a:pt x="533" y="7606"/>
                    <a:pt x="533" y="7302"/>
                  </a:cubicBezTo>
                  <a:cubicBezTo>
                    <a:pt x="533" y="6693"/>
                    <a:pt x="267" y="6389"/>
                    <a:pt x="267" y="5780"/>
                  </a:cubicBezTo>
                  <a:cubicBezTo>
                    <a:pt x="267" y="5172"/>
                    <a:pt x="0" y="4868"/>
                    <a:pt x="0" y="4259"/>
                  </a:cubicBezTo>
                  <a:cubicBezTo>
                    <a:pt x="0" y="3651"/>
                    <a:pt x="0" y="3347"/>
                    <a:pt x="0" y="2738"/>
                  </a:cubicBezTo>
                  <a:cubicBezTo>
                    <a:pt x="0" y="2434"/>
                    <a:pt x="0" y="2434"/>
                    <a:pt x="267" y="2130"/>
                  </a:cubicBezTo>
                  <a:cubicBezTo>
                    <a:pt x="267" y="1825"/>
                    <a:pt x="533" y="1521"/>
                    <a:pt x="533" y="1521"/>
                  </a:cubicBezTo>
                  <a:cubicBezTo>
                    <a:pt x="533" y="1217"/>
                    <a:pt x="800" y="913"/>
                    <a:pt x="1067" y="913"/>
                  </a:cubicBezTo>
                  <a:cubicBezTo>
                    <a:pt x="1333" y="608"/>
                    <a:pt x="1333" y="608"/>
                    <a:pt x="1600" y="304"/>
                  </a:cubicBezTo>
                  <a:cubicBezTo>
                    <a:pt x="1867" y="0"/>
                    <a:pt x="2133" y="0"/>
                    <a:pt x="2667" y="0"/>
                  </a:cubicBezTo>
                  <a:cubicBezTo>
                    <a:pt x="3200" y="0"/>
                    <a:pt x="3733" y="0"/>
                    <a:pt x="4267" y="304"/>
                  </a:cubicBezTo>
                  <a:cubicBezTo>
                    <a:pt x="4800" y="608"/>
                    <a:pt x="5600" y="608"/>
                    <a:pt x="6400" y="913"/>
                  </a:cubicBezTo>
                  <a:cubicBezTo>
                    <a:pt x="7200" y="1217"/>
                    <a:pt x="8267" y="1521"/>
                    <a:pt x="9333" y="2130"/>
                  </a:cubicBezTo>
                  <a:cubicBezTo>
                    <a:pt x="10400" y="2738"/>
                    <a:pt x="11733" y="3346"/>
                    <a:pt x="13333" y="3955"/>
                  </a:cubicBezTo>
                  <a:cubicBezTo>
                    <a:pt x="13600" y="3955"/>
                    <a:pt x="13867" y="3955"/>
                    <a:pt x="13867" y="3955"/>
                  </a:cubicBezTo>
                  <a:cubicBezTo>
                    <a:pt x="14133" y="3955"/>
                    <a:pt x="14133" y="3955"/>
                    <a:pt x="14400" y="3651"/>
                  </a:cubicBezTo>
                  <a:lnTo>
                    <a:pt x="15200" y="3042"/>
                  </a:lnTo>
                  <a:cubicBezTo>
                    <a:pt x="15467" y="2738"/>
                    <a:pt x="15733" y="2738"/>
                    <a:pt x="16000" y="2738"/>
                  </a:cubicBezTo>
                  <a:cubicBezTo>
                    <a:pt x="16267" y="2738"/>
                    <a:pt x="16533" y="3042"/>
                    <a:pt x="16800" y="3346"/>
                  </a:cubicBezTo>
                  <a:cubicBezTo>
                    <a:pt x="16800" y="3346"/>
                    <a:pt x="16800" y="3346"/>
                    <a:pt x="16800" y="3651"/>
                  </a:cubicBezTo>
                  <a:cubicBezTo>
                    <a:pt x="16800" y="3651"/>
                    <a:pt x="16800" y="3955"/>
                    <a:pt x="16800" y="3955"/>
                  </a:cubicBezTo>
                  <a:lnTo>
                    <a:pt x="17067" y="5172"/>
                  </a:lnTo>
                  <a:cubicBezTo>
                    <a:pt x="17067" y="5172"/>
                    <a:pt x="17067" y="5476"/>
                    <a:pt x="17067" y="5476"/>
                  </a:cubicBezTo>
                  <a:cubicBezTo>
                    <a:pt x="17067" y="5476"/>
                    <a:pt x="17067" y="5476"/>
                    <a:pt x="17067" y="5780"/>
                  </a:cubicBezTo>
                  <a:cubicBezTo>
                    <a:pt x="17067" y="6085"/>
                    <a:pt x="17333" y="6085"/>
                    <a:pt x="17600" y="6389"/>
                  </a:cubicBezTo>
                  <a:lnTo>
                    <a:pt x="20533" y="7606"/>
                  </a:lnTo>
                  <a:cubicBezTo>
                    <a:pt x="20800" y="7910"/>
                    <a:pt x="21067" y="7910"/>
                    <a:pt x="21333" y="8214"/>
                  </a:cubicBezTo>
                  <a:cubicBezTo>
                    <a:pt x="21600" y="8518"/>
                    <a:pt x="21600" y="9127"/>
                    <a:pt x="21333" y="9735"/>
                  </a:cubicBezTo>
                  <a:lnTo>
                    <a:pt x="21067" y="10648"/>
                  </a:lnTo>
                  <a:cubicBezTo>
                    <a:pt x="21067" y="10952"/>
                    <a:pt x="20800" y="10952"/>
                    <a:pt x="20800" y="11256"/>
                  </a:cubicBezTo>
                  <a:cubicBezTo>
                    <a:pt x="20800" y="11256"/>
                    <a:pt x="20533" y="11561"/>
                    <a:pt x="20533" y="11561"/>
                  </a:cubicBezTo>
                  <a:cubicBezTo>
                    <a:pt x="20267" y="11561"/>
                    <a:pt x="20267" y="11865"/>
                    <a:pt x="20000" y="11865"/>
                  </a:cubicBezTo>
                  <a:cubicBezTo>
                    <a:pt x="19733" y="11865"/>
                    <a:pt x="19467" y="11865"/>
                    <a:pt x="19200" y="11561"/>
                  </a:cubicBezTo>
                  <a:cubicBezTo>
                    <a:pt x="18400" y="11256"/>
                    <a:pt x="17600" y="10648"/>
                    <a:pt x="16533" y="10344"/>
                  </a:cubicBezTo>
                  <a:cubicBezTo>
                    <a:pt x="15733" y="10039"/>
                    <a:pt x="14933" y="9431"/>
                    <a:pt x="13867" y="9127"/>
                  </a:cubicBezTo>
                  <a:cubicBezTo>
                    <a:pt x="13333" y="8823"/>
                    <a:pt x="13067" y="8823"/>
                    <a:pt x="12800" y="9127"/>
                  </a:cubicBezTo>
                  <a:cubicBezTo>
                    <a:pt x="11733" y="10039"/>
                    <a:pt x="10667" y="10952"/>
                    <a:pt x="9333" y="11865"/>
                  </a:cubicBezTo>
                  <a:cubicBezTo>
                    <a:pt x="8267" y="12777"/>
                    <a:pt x="7200" y="13690"/>
                    <a:pt x="6133" y="14603"/>
                  </a:cubicBezTo>
                  <a:cubicBezTo>
                    <a:pt x="5867" y="14907"/>
                    <a:pt x="5600" y="15515"/>
                    <a:pt x="5867" y="15820"/>
                  </a:cubicBezTo>
                  <a:lnTo>
                    <a:pt x="6667" y="18862"/>
                  </a:lnTo>
                  <a:cubicBezTo>
                    <a:pt x="6933" y="19775"/>
                    <a:pt x="6667" y="20383"/>
                    <a:pt x="6133" y="20687"/>
                  </a:cubicBezTo>
                  <a:lnTo>
                    <a:pt x="5867" y="20992"/>
                  </a:lnTo>
                  <a:lnTo>
                    <a:pt x="5333" y="21296"/>
                  </a:lnTo>
                  <a:cubicBezTo>
                    <a:pt x="5067" y="21600"/>
                    <a:pt x="4800" y="21600"/>
                    <a:pt x="4533" y="21600"/>
                  </a:cubicBezTo>
                  <a:cubicBezTo>
                    <a:pt x="4267" y="21600"/>
                    <a:pt x="4000" y="21296"/>
                    <a:pt x="3733" y="20992"/>
                  </a:cubicBezTo>
                  <a:cubicBezTo>
                    <a:pt x="3733" y="20992"/>
                    <a:pt x="3733" y="20992"/>
                    <a:pt x="3733" y="20687"/>
                  </a:cubicBezTo>
                  <a:cubicBezTo>
                    <a:pt x="3733" y="20687"/>
                    <a:pt x="3733" y="20383"/>
                    <a:pt x="3733" y="20383"/>
                  </a:cubicBezTo>
                  <a:cubicBezTo>
                    <a:pt x="3733" y="20079"/>
                    <a:pt x="3467" y="19775"/>
                    <a:pt x="3467" y="19470"/>
                  </a:cubicBezTo>
                  <a:cubicBezTo>
                    <a:pt x="3467" y="19166"/>
                    <a:pt x="3200" y="18862"/>
                    <a:pt x="3200" y="18558"/>
                  </a:cubicBezTo>
                  <a:cubicBezTo>
                    <a:pt x="3200" y="18558"/>
                    <a:pt x="3200" y="18254"/>
                    <a:pt x="3200" y="18254"/>
                  </a:cubicBezTo>
                  <a:cubicBezTo>
                    <a:pt x="3200" y="18254"/>
                    <a:pt x="3200" y="18254"/>
                    <a:pt x="3200" y="17949"/>
                  </a:cubicBezTo>
                  <a:cubicBezTo>
                    <a:pt x="2933" y="17645"/>
                    <a:pt x="2667" y="17341"/>
                    <a:pt x="2400" y="17645"/>
                  </a:cubicBezTo>
                  <a:close/>
                  <a:moveTo>
                    <a:pt x="4267" y="4260"/>
                  </a:moveTo>
                  <a:cubicBezTo>
                    <a:pt x="4000" y="4260"/>
                    <a:pt x="4000" y="4260"/>
                    <a:pt x="4000" y="4260"/>
                  </a:cubicBezTo>
                  <a:cubicBezTo>
                    <a:pt x="4000" y="4260"/>
                    <a:pt x="3733" y="4260"/>
                    <a:pt x="3733" y="4260"/>
                  </a:cubicBezTo>
                  <a:cubicBezTo>
                    <a:pt x="3467" y="4564"/>
                    <a:pt x="3467" y="4868"/>
                    <a:pt x="3467" y="5172"/>
                  </a:cubicBezTo>
                  <a:cubicBezTo>
                    <a:pt x="3733" y="6085"/>
                    <a:pt x="3733" y="6693"/>
                    <a:pt x="4000" y="7606"/>
                  </a:cubicBezTo>
                  <a:cubicBezTo>
                    <a:pt x="4267" y="8214"/>
                    <a:pt x="4267" y="9127"/>
                    <a:pt x="4534" y="10040"/>
                  </a:cubicBezTo>
                  <a:cubicBezTo>
                    <a:pt x="4534" y="10040"/>
                    <a:pt x="4534" y="10040"/>
                    <a:pt x="4534" y="10344"/>
                  </a:cubicBezTo>
                  <a:cubicBezTo>
                    <a:pt x="4534" y="10344"/>
                    <a:pt x="4534" y="10344"/>
                    <a:pt x="4534" y="10344"/>
                  </a:cubicBezTo>
                  <a:cubicBezTo>
                    <a:pt x="4800" y="10648"/>
                    <a:pt x="5067" y="10952"/>
                    <a:pt x="5333" y="10648"/>
                  </a:cubicBezTo>
                  <a:lnTo>
                    <a:pt x="5600" y="10648"/>
                  </a:lnTo>
                  <a:cubicBezTo>
                    <a:pt x="6134" y="10040"/>
                    <a:pt x="6667" y="9736"/>
                    <a:pt x="7200" y="9127"/>
                  </a:cubicBezTo>
                  <a:cubicBezTo>
                    <a:pt x="7734" y="8519"/>
                    <a:pt x="8267" y="8214"/>
                    <a:pt x="8800" y="7910"/>
                  </a:cubicBezTo>
                  <a:cubicBezTo>
                    <a:pt x="9067" y="7606"/>
                    <a:pt x="9067" y="7606"/>
                    <a:pt x="9067" y="7302"/>
                  </a:cubicBezTo>
                  <a:cubicBezTo>
                    <a:pt x="9067" y="6997"/>
                    <a:pt x="9067" y="6997"/>
                    <a:pt x="9067" y="6693"/>
                  </a:cubicBezTo>
                  <a:cubicBezTo>
                    <a:pt x="9067" y="6693"/>
                    <a:pt x="8800" y="6389"/>
                    <a:pt x="8533" y="6389"/>
                  </a:cubicBezTo>
                  <a:cubicBezTo>
                    <a:pt x="7734" y="6085"/>
                    <a:pt x="7200" y="5780"/>
                    <a:pt x="6400" y="5476"/>
                  </a:cubicBezTo>
                  <a:cubicBezTo>
                    <a:pt x="5867" y="4868"/>
                    <a:pt x="5067" y="4564"/>
                    <a:pt x="4267" y="42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1B9D40A3-5EA0-4663-A793-8FA85C30B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3999" y="5168899"/>
              <a:ext cx="103706" cy="104904"/>
            </a:xfrm>
            <a:custGeom>
              <a:avLst/>
              <a:gdLst>
                <a:gd name="T0" fmla="*/ 51853 w 21510"/>
                <a:gd name="T1" fmla="*/ 52452 h 21495"/>
                <a:gd name="T2" fmla="*/ 51853 w 21510"/>
                <a:gd name="T3" fmla="*/ 52452 h 21495"/>
                <a:gd name="T4" fmla="*/ 51853 w 21510"/>
                <a:gd name="T5" fmla="*/ 52452 h 21495"/>
                <a:gd name="T6" fmla="*/ 51853 w 21510"/>
                <a:gd name="T7" fmla="*/ 52452 h 21495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227" y="9109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287"/>
                    <a:pt x="4652" y="754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00B7A06C-287E-482A-988B-BA56641F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199" y="5118100"/>
              <a:ext cx="113032" cy="97356"/>
            </a:xfrm>
            <a:custGeom>
              <a:avLst/>
              <a:gdLst>
                <a:gd name="T0" fmla="*/ 56516 w 21600"/>
                <a:gd name="T1" fmla="*/ 48678 h 21504"/>
                <a:gd name="T2" fmla="*/ 56516 w 21600"/>
                <a:gd name="T3" fmla="*/ 48678 h 21504"/>
                <a:gd name="T4" fmla="*/ 56516 w 21600"/>
                <a:gd name="T5" fmla="*/ 48678 h 21504"/>
                <a:gd name="T6" fmla="*/ 56516 w 21600"/>
                <a:gd name="T7" fmla="*/ 48678 h 21504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04" extrusionOk="0">
                  <a:moveTo>
                    <a:pt x="11164" y="1122"/>
                  </a:moveTo>
                  <a:cubicBezTo>
                    <a:pt x="11407" y="1402"/>
                    <a:pt x="11407" y="1963"/>
                    <a:pt x="11407" y="2525"/>
                  </a:cubicBezTo>
                  <a:cubicBezTo>
                    <a:pt x="11407" y="3086"/>
                    <a:pt x="11164" y="3647"/>
                    <a:pt x="11164" y="4208"/>
                  </a:cubicBezTo>
                  <a:cubicBezTo>
                    <a:pt x="10921" y="4769"/>
                    <a:pt x="10921" y="5330"/>
                    <a:pt x="10679" y="5891"/>
                  </a:cubicBezTo>
                  <a:cubicBezTo>
                    <a:pt x="10436" y="6452"/>
                    <a:pt x="10193" y="7013"/>
                    <a:pt x="10193" y="7574"/>
                  </a:cubicBezTo>
                  <a:cubicBezTo>
                    <a:pt x="9950" y="8135"/>
                    <a:pt x="9950" y="8696"/>
                    <a:pt x="9950" y="9257"/>
                  </a:cubicBezTo>
                  <a:cubicBezTo>
                    <a:pt x="9950" y="9818"/>
                    <a:pt x="9950" y="10099"/>
                    <a:pt x="10193" y="10660"/>
                  </a:cubicBezTo>
                  <a:cubicBezTo>
                    <a:pt x="10436" y="10940"/>
                    <a:pt x="10679" y="11221"/>
                    <a:pt x="11164" y="11221"/>
                  </a:cubicBezTo>
                  <a:cubicBezTo>
                    <a:pt x="11649" y="11221"/>
                    <a:pt x="12377" y="11221"/>
                    <a:pt x="13106" y="10940"/>
                  </a:cubicBezTo>
                  <a:cubicBezTo>
                    <a:pt x="13834" y="10660"/>
                    <a:pt x="15047" y="10379"/>
                    <a:pt x="16018" y="10099"/>
                  </a:cubicBezTo>
                  <a:cubicBezTo>
                    <a:pt x="17231" y="9818"/>
                    <a:pt x="18445" y="9257"/>
                    <a:pt x="19901" y="8696"/>
                  </a:cubicBezTo>
                  <a:cubicBezTo>
                    <a:pt x="20629" y="8416"/>
                    <a:pt x="21115" y="8696"/>
                    <a:pt x="21357" y="8977"/>
                  </a:cubicBezTo>
                  <a:cubicBezTo>
                    <a:pt x="21357" y="9257"/>
                    <a:pt x="21600" y="9538"/>
                    <a:pt x="21600" y="9538"/>
                  </a:cubicBezTo>
                  <a:cubicBezTo>
                    <a:pt x="21600" y="9818"/>
                    <a:pt x="21600" y="10099"/>
                    <a:pt x="21600" y="10379"/>
                  </a:cubicBezTo>
                  <a:cubicBezTo>
                    <a:pt x="21600" y="10660"/>
                    <a:pt x="21357" y="10940"/>
                    <a:pt x="21357" y="10940"/>
                  </a:cubicBezTo>
                  <a:cubicBezTo>
                    <a:pt x="21115" y="11221"/>
                    <a:pt x="21115" y="11221"/>
                    <a:pt x="20872" y="11501"/>
                  </a:cubicBezTo>
                  <a:cubicBezTo>
                    <a:pt x="20386" y="11782"/>
                    <a:pt x="19901" y="12062"/>
                    <a:pt x="19173" y="12343"/>
                  </a:cubicBezTo>
                  <a:cubicBezTo>
                    <a:pt x="18445" y="12623"/>
                    <a:pt x="17959" y="12904"/>
                    <a:pt x="17231" y="12904"/>
                  </a:cubicBezTo>
                  <a:cubicBezTo>
                    <a:pt x="16503" y="13184"/>
                    <a:pt x="15775" y="13184"/>
                    <a:pt x="15047" y="13465"/>
                  </a:cubicBezTo>
                  <a:cubicBezTo>
                    <a:pt x="14319" y="13745"/>
                    <a:pt x="13591" y="13745"/>
                    <a:pt x="13106" y="14026"/>
                  </a:cubicBezTo>
                  <a:cubicBezTo>
                    <a:pt x="12620" y="14307"/>
                    <a:pt x="11892" y="14307"/>
                    <a:pt x="11407" y="14587"/>
                  </a:cubicBezTo>
                  <a:cubicBezTo>
                    <a:pt x="10921" y="14587"/>
                    <a:pt x="10679" y="14868"/>
                    <a:pt x="10436" y="14868"/>
                  </a:cubicBezTo>
                  <a:cubicBezTo>
                    <a:pt x="10193" y="14868"/>
                    <a:pt x="10193" y="15148"/>
                    <a:pt x="10193" y="15429"/>
                  </a:cubicBezTo>
                  <a:cubicBezTo>
                    <a:pt x="10193" y="15709"/>
                    <a:pt x="10193" y="15990"/>
                    <a:pt x="10193" y="16270"/>
                  </a:cubicBezTo>
                  <a:cubicBezTo>
                    <a:pt x="10193" y="16551"/>
                    <a:pt x="10436" y="17112"/>
                    <a:pt x="10436" y="17392"/>
                  </a:cubicBezTo>
                  <a:cubicBezTo>
                    <a:pt x="10436" y="17673"/>
                    <a:pt x="10679" y="18234"/>
                    <a:pt x="10921" y="18795"/>
                  </a:cubicBezTo>
                  <a:cubicBezTo>
                    <a:pt x="11164" y="19356"/>
                    <a:pt x="11164" y="19917"/>
                    <a:pt x="11164" y="20197"/>
                  </a:cubicBezTo>
                  <a:cubicBezTo>
                    <a:pt x="10921" y="20758"/>
                    <a:pt x="10679" y="21039"/>
                    <a:pt x="10193" y="21319"/>
                  </a:cubicBezTo>
                  <a:cubicBezTo>
                    <a:pt x="9708" y="21600"/>
                    <a:pt x="9222" y="21600"/>
                    <a:pt x="8980" y="21039"/>
                  </a:cubicBezTo>
                  <a:cubicBezTo>
                    <a:pt x="8494" y="20197"/>
                    <a:pt x="7766" y="19636"/>
                    <a:pt x="7038" y="18795"/>
                  </a:cubicBezTo>
                  <a:cubicBezTo>
                    <a:pt x="6310" y="17953"/>
                    <a:pt x="5825" y="17392"/>
                    <a:pt x="5097" y="16551"/>
                  </a:cubicBezTo>
                  <a:cubicBezTo>
                    <a:pt x="4369" y="15709"/>
                    <a:pt x="3640" y="15148"/>
                    <a:pt x="2912" y="14587"/>
                  </a:cubicBezTo>
                  <a:cubicBezTo>
                    <a:pt x="2184" y="14026"/>
                    <a:pt x="1456" y="13184"/>
                    <a:pt x="728" y="12623"/>
                  </a:cubicBezTo>
                  <a:cubicBezTo>
                    <a:pt x="485" y="12623"/>
                    <a:pt x="485" y="12343"/>
                    <a:pt x="243" y="12343"/>
                  </a:cubicBezTo>
                  <a:cubicBezTo>
                    <a:pt x="243" y="12343"/>
                    <a:pt x="0" y="12062"/>
                    <a:pt x="0" y="12062"/>
                  </a:cubicBezTo>
                  <a:cubicBezTo>
                    <a:pt x="0" y="12062"/>
                    <a:pt x="0" y="11782"/>
                    <a:pt x="0" y="11501"/>
                  </a:cubicBezTo>
                  <a:cubicBezTo>
                    <a:pt x="0" y="11221"/>
                    <a:pt x="0" y="11221"/>
                    <a:pt x="0" y="10940"/>
                  </a:cubicBezTo>
                  <a:cubicBezTo>
                    <a:pt x="0" y="10660"/>
                    <a:pt x="243" y="10660"/>
                    <a:pt x="243" y="10379"/>
                  </a:cubicBezTo>
                  <a:cubicBezTo>
                    <a:pt x="485" y="10099"/>
                    <a:pt x="485" y="10099"/>
                    <a:pt x="728" y="9818"/>
                  </a:cubicBezTo>
                  <a:cubicBezTo>
                    <a:pt x="971" y="9538"/>
                    <a:pt x="1456" y="9538"/>
                    <a:pt x="1699" y="9538"/>
                  </a:cubicBezTo>
                  <a:cubicBezTo>
                    <a:pt x="1942" y="9538"/>
                    <a:pt x="2427" y="9538"/>
                    <a:pt x="2670" y="9818"/>
                  </a:cubicBezTo>
                  <a:cubicBezTo>
                    <a:pt x="2912" y="9818"/>
                    <a:pt x="3155" y="10099"/>
                    <a:pt x="3398" y="10379"/>
                  </a:cubicBezTo>
                  <a:cubicBezTo>
                    <a:pt x="3640" y="10660"/>
                    <a:pt x="3883" y="10660"/>
                    <a:pt x="4126" y="10940"/>
                  </a:cubicBezTo>
                  <a:cubicBezTo>
                    <a:pt x="4369" y="11221"/>
                    <a:pt x="4611" y="11501"/>
                    <a:pt x="4854" y="11782"/>
                  </a:cubicBezTo>
                  <a:cubicBezTo>
                    <a:pt x="5097" y="12062"/>
                    <a:pt x="5339" y="12343"/>
                    <a:pt x="5582" y="12343"/>
                  </a:cubicBezTo>
                  <a:cubicBezTo>
                    <a:pt x="5825" y="12623"/>
                    <a:pt x="6067" y="12623"/>
                    <a:pt x="6067" y="12904"/>
                  </a:cubicBezTo>
                  <a:cubicBezTo>
                    <a:pt x="6310" y="12904"/>
                    <a:pt x="6310" y="12904"/>
                    <a:pt x="6553" y="12904"/>
                  </a:cubicBezTo>
                  <a:cubicBezTo>
                    <a:pt x="6553" y="12904"/>
                    <a:pt x="6553" y="12904"/>
                    <a:pt x="6553" y="12623"/>
                  </a:cubicBezTo>
                  <a:cubicBezTo>
                    <a:pt x="6553" y="12623"/>
                    <a:pt x="6553" y="12343"/>
                    <a:pt x="6553" y="12062"/>
                  </a:cubicBezTo>
                  <a:cubicBezTo>
                    <a:pt x="6310" y="10660"/>
                    <a:pt x="6310" y="9257"/>
                    <a:pt x="6553" y="8135"/>
                  </a:cubicBezTo>
                  <a:cubicBezTo>
                    <a:pt x="6553" y="6732"/>
                    <a:pt x="6796" y="5610"/>
                    <a:pt x="7038" y="4769"/>
                  </a:cubicBezTo>
                  <a:cubicBezTo>
                    <a:pt x="7281" y="3647"/>
                    <a:pt x="7524" y="2805"/>
                    <a:pt x="8009" y="1964"/>
                  </a:cubicBezTo>
                  <a:cubicBezTo>
                    <a:pt x="8494" y="1122"/>
                    <a:pt x="8737" y="561"/>
                    <a:pt x="9465" y="281"/>
                  </a:cubicBezTo>
                  <a:cubicBezTo>
                    <a:pt x="9708" y="0"/>
                    <a:pt x="9951" y="0"/>
                    <a:pt x="10193" y="0"/>
                  </a:cubicBezTo>
                  <a:cubicBezTo>
                    <a:pt x="10436" y="0"/>
                    <a:pt x="10679" y="0"/>
                    <a:pt x="10921" y="0"/>
                  </a:cubicBezTo>
                  <a:cubicBezTo>
                    <a:pt x="11164" y="0"/>
                    <a:pt x="11407" y="281"/>
                    <a:pt x="11649" y="281"/>
                  </a:cubicBezTo>
                  <a:cubicBezTo>
                    <a:pt x="10921" y="841"/>
                    <a:pt x="11164" y="841"/>
                    <a:pt x="11164" y="11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2BA52F2-8432-455F-9D23-6895D5F6E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100" y="5067299"/>
              <a:ext cx="104667" cy="97474"/>
            </a:xfrm>
            <a:custGeom>
              <a:avLst/>
              <a:gdLst>
                <a:gd name="T0" fmla="*/ 52334 w 21448"/>
                <a:gd name="T1" fmla="*/ 48737 h 21530"/>
                <a:gd name="T2" fmla="*/ 52334 w 21448"/>
                <a:gd name="T3" fmla="*/ 48737 h 21530"/>
                <a:gd name="T4" fmla="*/ 52334 w 21448"/>
                <a:gd name="T5" fmla="*/ 48737 h 21530"/>
                <a:gd name="T6" fmla="*/ 52334 w 21448"/>
                <a:gd name="T7" fmla="*/ 48737 h 2153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48" h="21530" extrusionOk="0">
                  <a:moveTo>
                    <a:pt x="4424" y="20758"/>
                  </a:moveTo>
                  <a:cubicBezTo>
                    <a:pt x="4424" y="20758"/>
                    <a:pt x="4424" y="21039"/>
                    <a:pt x="4424" y="20758"/>
                  </a:cubicBezTo>
                  <a:cubicBezTo>
                    <a:pt x="4164" y="21039"/>
                    <a:pt x="4164" y="21039"/>
                    <a:pt x="4164" y="21039"/>
                  </a:cubicBezTo>
                  <a:cubicBezTo>
                    <a:pt x="4164" y="21039"/>
                    <a:pt x="4164" y="21039"/>
                    <a:pt x="3904" y="21319"/>
                  </a:cubicBezTo>
                  <a:cubicBezTo>
                    <a:pt x="3904" y="21319"/>
                    <a:pt x="3904" y="21319"/>
                    <a:pt x="3643" y="21319"/>
                  </a:cubicBezTo>
                  <a:cubicBezTo>
                    <a:pt x="3383" y="21600"/>
                    <a:pt x="3123" y="21600"/>
                    <a:pt x="2863" y="21319"/>
                  </a:cubicBezTo>
                  <a:cubicBezTo>
                    <a:pt x="2602" y="21319"/>
                    <a:pt x="2342" y="21039"/>
                    <a:pt x="2082" y="20478"/>
                  </a:cubicBezTo>
                  <a:cubicBezTo>
                    <a:pt x="1822" y="20197"/>
                    <a:pt x="1822" y="19917"/>
                    <a:pt x="1822" y="19636"/>
                  </a:cubicBezTo>
                  <a:cubicBezTo>
                    <a:pt x="1822" y="19356"/>
                    <a:pt x="2082" y="18795"/>
                    <a:pt x="2342" y="18514"/>
                  </a:cubicBezTo>
                  <a:cubicBezTo>
                    <a:pt x="2342" y="18514"/>
                    <a:pt x="2342" y="18234"/>
                    <a:pt x="2602" y="18234"/>
                  </a:cubicBezTo>
                  <a:cubicBezTo>
                    <a:pt x="2602" y="18234"/>
                    <a:pt x="2602" y="17953"/>
                    <a:pt x="2602" y="17953"/>
                  </a:cubicBezTo>
                  <a:cubicBezTo>
                    <a:pt x="2342" y="17673"/>
                    <a:pt x="2082" y="17392"/>
                    <a:pt x="2082" y="16831"/>
                  </a:cubicBezTo>
                  <a:cubicBezTo>
                    <a:pt x="1822" y="16551"/>
                    <a:pt x="1561" y="15990"/>
                    <a:pt x="1301" y="15709"/>
                  </a:cubicBezTo>
                  <a:cubicBezTo>
                    <a:pt x="1301" y="15709"/>
                    <a:pt x="1041" y="15429"/>
                    <a:pt x="1041" y="15429"/>
                  </a:cubicBezTo>
                  <a:cubicBezTo>
                    <a:pt x="1041" y="15429"/>
                    <a:pt x="781" y="15429"/>
                    <a:pt x="781" y="15148"/>
                  </a:cubicBezTo>
                  <a:cubicBezTo>
                    <a:pt x="781" y="15148"/>
                    <a:pt x="521" y="14868"/>
                    <a:pt x="521" y="14868"/>
                  </a:cubicBezTo>
                  <a:cubicBezTo>
                    <a:pt x="521" y="14868"/>
                    <a:pt x="260" y="14587"/>
                    <a:pt x="260" y="14307"/>
                  </a:cubicBezTo>
                  <a:cubicBezTo>
                    <a:pt x="260" y="14026"/>
                    <a:pt x="0" y="13745"/>
                    <a:pt x="0" y="13465"/>
                  </a:cubicBezTo>
                  <a:cubicBezTo>
                    <a:pt x="0" y="13184"/>
                    <a:pt x="0" y="12904"/>
                    <a:pt x="0" y="12623"/>
                  </a:cubicBezTo>
                  <a:cubicBezTo>
                    <a:pt x="0" y="12343"/>
                    <a:pt x="260" y="12062"/>
                    <a:pt x="260" y="11501"/>
                  </a:cubicBezTo>
                  <a:cubicBezTo>
                    <a:pt x="521" y="11221"/>
                    <a:pt x="781" y="10940"/>
                    <a:pt x="1301" y="10379"/>
                  </a:cubicBezTo>
                  <a:cubicBezTo>
                    <a:pt x="1561" y="10379"/>
                    <a:pt x="1561" y="10099"/>
                    <a:pt x="1822" y="10099"/>
                  </a:cubicBezTo>
                  <a:cubicBezTo>
                    <a:pt x="2082" y="10099"/>
                    <a:pt x="2082" y="10099"/>
                    <a:pt x="2342" y="10099"/>
                  </a:cubicBezTo>
                  <a:cubicBezTo>
                    <a:pt x="2342" y="10099"/>
                    <a:pt x="2602" y="10099"/>
                    <a:pt x="2602" y="10099"/>
                  </a:cubicBezTo>
                  <a:cubicBezTo>
                    <a:pt x="2602" y="10099"/>
                    <a:pt x="2863" y="10099"/>
                    <a:pt x="2863" y="10099"/>
                  </a:cubicBezTo>
                  <a:cubicBezTo>
                    <a:pt x="3123" y="10099"/>
                    <a:pt x="3383" y="9818"/>
                    <a:pt x="3643" y="9538"/>
                  </a:cubicBezTo>
                  <a:cubicBezTo>
                    <a:pt x="4164" y="9257"/>
                    <a:pt x="4424" y="8696"/>
                    <a:pt x="5205" y="8135"/>
                  </a:cubicBezTo>
                  <a:cubicBezTo>
                    <a:pt x="5725" y="7574"/>
                    <a:pt x="6506" y="7013"/>
                    <a:pt x="7027" y="6452"/>
                  </a:cubicBezTo>
                  <a:cubicBezTo>
                    <a:pt x="7807" y="5891"/>
                    <a:pt x="8328" y="5049"/>
                    <a:pt x="9108" y="4488"/>
                  </a:cubicBezTo>
                  <a:cubicBezTo>
                    <a:pt x="9889" y="3927"/>
                    <a:pt x="10410" y="3086"/>
                    <a:pt x="11190" y="2525"/>
                  </a:cubicBezTo>
                  <a:cubicBezTo>
                    <a:pt x="11711" y="1964"/>
                    <a:pt x="12492" y="1122"/>
                    <a:pt x="13012" y="561"/>
                  </a:cubicBezTo>
                  <a:cubicBezTo>
                    <a:pt x="13272" y="281"/>
                    <a:pt x="13272" y="281"/>
                    <a:pt x="13533" y="281"/>
                  </a:cubicBezTo>
                  <a:cubicBezTo>
                    <a:pt x="13793" y="281"/>
                    <a:pt x="13793" y="0"/>
                    <a:pt x="14053" y="0"/>
                  </a:cubicBezTo>
                  <a:cubicBezTo>
                    <a:pt x="14313" y="0"/>
                    <a:pt x="14313" y="0"/>
                    <a:pt x="14574" y="281"/>
                  </a:cubicBezTo>
                  <a:cubicBezTo>
                    <a:pt x="14834" y="281"/>
                    <a:pt x="14834" y="561"/>
                    <a:pt x="14834" y="561"/>
                  </a:cubicBezTo>
                  <a:cubicBezTo>
                    <a:pt x="14834" y="842"/>
                    <a:pt x="15094" y="842"/>
                    <a:pt x="15094" y="1122"/>
                  </a:cubicBezTo>
                  <a:cubicBezTo>
                    <a:pt x="15354" y="1403"/>
                    <a:pt x="15354" y="1683"/>
                    <a:pt x="15354" y="1964"/>
                  </a:cubicBezTo>
                  <a:cubicBezTo>
                    <a:pt x="15354" y="2244"/>
                    <a:pt x="15094" y="2525"/>
                    <a:pt x="14834" y="3086"/>
                  </a:cubicBezTo>
                  <a:cubicBezTo>
                    <a:pt x="14053" y="3927"/>
                    <a:pt x="13272" y="4769"/>
                    <a:pt x="12492" y="5610"/>
                  </a:cubicBezTo>
                  <a:cubicBezTo>
                    <a:pt x="11711" y="6452"/>
                    <a:pt x="10930" y="7293"/>
                    <a:pt x="9889" y="8135"/>
                  </a:cubicBezTo>
                  <a:cubicBezTo>
                    <a:pt x="9109" y="8977"/>
                    <a:pt x="8068" y="9818"/>
                    <a:pt x="7287" y="10660"/>
                  </a:cubicBezTo>
                  <a:cubicBezTo>
                    <a:pt x="6506" y="11501"/>
                    <a:pt x="5465" y="12343"/>
                    <a:pt x="4685" y="12904"/>
                  </a:cubicBezTo>
                  <a:cubicBezTo>
                    <a:pt x="4685" y="12904"/>
                    <a:pt x="4424" y="13184"/>
                    <a:pt x="4424" y="13184"/>
                  </a:cubicBezTo>
                  <a:cubicBezTo>
                    <a:pt x="4424" y="13184"/>
                    <a:pt x="4424" y="13465"/>
                    <a:pt x="4424" y="13465"/>
                  </a:cubicBezTo>
                  <a:lnTo>
                    <a:pt x="4685" y="14026"/>
                  </a:lnTo>
                  <a:cubicBezTo>
                    <a:pt x="4685" y="14306"/>
                    <a:pt x="4945" y="14306"/>
                    <a:pt x="4945" y="14587"/>
                  </a:cubicBezTo>
                  <a:cubicBezTo>
                    <a:pt x="4945" y="14868"/>
                    <a:pt x="5205" y="14868"/>
                    <a:pt x="5205" y="15148"/>
                  </a:cubicBezTo>
                  <a:cubicBezTo>
                    <a:pt x="5205" y="15148"/>
                    <a:pt x="5465" y="15429"/>
                    <a:pt x="5465" y="15429"/>
                  </a:cubicBezTo>
                  <a:cubicBezTo>
                    <a:pt x="5465" y="15429"/>
                    <a:pt x="5726" y="15429"/>
                    <a:pt x="5726" y="15429"/>
                  </a:cubicBezTo>
                  <a:cubicBezTo>
                    <a:pt x="5986" y="15148"/>
                    <a:pt x="6246" y="14868"/>
                    <a:pt x="6767" y="14587"/>
                  </a:cubicBezTo>
                  <a:cubicBezTo>
                    <a:pt x="7287" y="14307"/>
                    <a:pt x="7547" y="13746"/>
                    <a:pt x="8068" y="13184"/>
                  </a:cubicBezTo>
                  <a:cubicBezTo>
                    <a:pt x="8588" y="12623"/>
                    <a:pt x="9109" y="12062"/>
                    <a:pt x="9629" y="11501"/>
                  </a:cubicBezTo>
                  <a:cubicBezTo>
                    <a:pt x="10150" y="10940"/>
                    <a:pt x="10670" y="10379"/>
                    <a:pt x="11191" y="9818"/>
                  </a:cubicBezTo>
                  <a:cubicBezTo>
                    <a:pt x="11711" y="9257"/>
                    <a:pt x="12232" y="8696"/>
                    <a:pt x="12492" y="8416"/>
                  </a:cubicBezTo>
                  <a:cubicBezTo>
                    <a:pt x="12752" y="8135"/>
                    <a:pt x="13273" y="7855"/>
                    <a:pt x="13273" y="7574"/>
                  </a:cubicBezTo>
                  <a:cubicBezTo>
                    <a:pt x="13533" y="7294"/>
                    <a:pt x="13793" y="7294"/>
                    <a:pt x="14053" y="7574"/>
                  </a:cubicBezTo>
                  <a:cubicBezTo>
                    <a:pt x="14313" y="7574"/>
                    <a:pt x="14574" y="785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5094" y="8416"/>
                    <a:pt x="15094" y="8696"/>
                    <a:pt x="15094" y="8977"/>
                  </a:cubicBezTo>
                  <a:cubicBezTo>
                    <a:pt x="15094" y="9257"/>
                    <a:pt x="14834" y="9818"/>
                    <a:pt x="14574" y="10099"/>
                  </a:cubicBezTo>
                  <a:cubicBezTo>
                    <a:pt x="14574" y="10099"/>
                    <a:pt x="14313" y="10379"/>
                    <a:pt x="14053" y="10660"/>
                  </a:cubicBezTo>
                  <a:cubicBezTo>
                    <a:pt x="13793" y="10940"/>
                    <a:pt x="13533" y="11221"/>
                    <a:pt x="13012" y="11782"/>
                  </a:cubicBezTo>
                  <a:cubicBezTo>
                    <a:pt x="12752" y="12343"/>
                    <a:pt x="12231" y="12623"/>
                    <a:pt x="11711" y="13184"/>
                  </a:cubicBezTo>
                  <a:cubicBezTo>
                    <a:pt x="11190" y="13746"/>
                    <a:pt x="10930" y="14026"/>
                    <a:pt x="10410" y="14587"/>
                  </a:cubicBezTo>
                  <a:cubicBezTo>
                    <a:pt x="9889" y="15148"/>
                    <a:pt x="9629" y="15429"/>
                    <a:pt x="9109" y="15990"/>
                  </a:cubicBezTo>
                  <a:cubicBezTo>
                    <a:pt x="8848" y="16270"/>
                    <a:pt x="8328" y="16831"/>
                    <a:pt x="8068" y="17112"/>
                  </a:cubicBezTo>
                  <a:cubicBezTo>
                    <a:pt x="7807" y="17392"/>
                    <a:pt x="7807" y="17392"/>
                    <a:pt x="7807" y="17673"/>
                  </a:cubicBezTo>
                  <a:cubicBezTo>
                    <a:pt x="7807" y="17673"/>
                    <a:pt x="7807" y="17953"/>
                    <a:pt x="7807" y="17953"/>
                  </a:cubicBezTo>
                  <a:cubicBezTo>
                    <a:pt x="8068" y="18234"/>
                    <a:pt x="8068" y="18234"/>
                    <a:pt x="8588" y="18234"/>
                  </a:cubicBezTo>
                  <a:cubicBezTo>
                    <a:pt x="8848" y="18234"/>
                    <a:pt x="9109" y="18234"/>
                    <a:pt x="9629" y="18234"/>
                  </a:cubicBezTo>
                  <a:cubicBezTo>
                    <a:pt x="9889" y="18234"/>
                    <a:pt x="10410" y="18234"/>
                    <a:pt x="10930" y="17953"/>
                  </a:cubicBezTo>
                  <a:cubicBezTo>
                    <a:pt x="11451" y="17953"/>
                    <a:pt x="11711" y="17673"/>
                    <a:pt x="12231" y="17392"/>
                  </a:cubicBezTo>
                  <a:cubicBezTo>
                    <a:pt x="12752" y="17112"/>
                    <a:pt x="13012" y="17112"/>
                    <a:pt x="13533" y="16831"/>
                  </a:cubicBezTo>
                  <a:cubicBezTo>
                    <a:pt x="14053" y="16551"/>
                    <a:pt x="14313" y="16551"/>
                    <a:pt x="14574" y="16270"/>
                  </a:cubicBezTo>
                  <a:cubicBezTo>
                    <a:pt x="14834" y="16270"/>
                    <a:pt x="14834" y="15990"/>
                    <a:pt x="15094" y="15990"/>
                  </a:cubicBezTo>
                  <a:cubicBezTo>
                    <a:pt x="15354" y="15709"/>
                    <a:pt x="15615" y="15709"/>
                    <a:pt x="15875" y="15428"/>
                  </a:cubicBezTo>
                  <a:cubicBezTo>
                    <a:pt x="16135" y="15148"/>
                    <a:pt x="16395" y="14867"/>
                    <a:pt x="16916" y="14587"/>
                  </a:cubicBezTo>
                  <a:cubicBezTo>
                    <a:pt x="17176" y="14306"/>
                    <a:pt x="17436" y="14026"/>
                    <a:pt x="17696" y="13745"/>
                  </a:cubicBezTo>
                  <a:cubicBezTo>
                    <a:pt x="17957" y="13465"/>
                    <a:pt x="18217" y="13184"/>
                    <a:pt x="18217" y="13184"/>
                  </a:cubicBezTo>
                  <a:cubicBezTo>
                    <a:pt x="18217" y="12904"/>
                    <a:pt x="18477" y="12904"/>
                    <a:pt x="18217" y="12623"/>
                  </a:cubicBezTo>
                  <a:cubicBezTo>
                    <a:pt x="18217" y="12623"/>
                    <a:pt x="17957" y="12343"/>
                    <a:pt x="17957" y="12343"/>
                  </a:cubicBezTo>
                  <a:cubicBezTo>
                    <a:pt x="17957" y="12343"/>
                    <a:pt x="17696" y="12062"/>
                    <a:pt x="17696" y="12062"/>
                  </a:cubicBezTo>
                  <a:cubicBezTo>
                    <a:pt x="17696" y="11782"/>
                    <a:pt x="17436" y="11501"/>
                    <a:pt x="17436" y="11501"/>
                  </a:cubicBezTo>
                  <a:cubicBezTo>
                    <a:pt x="17436" y="11221"/>
                    <a:pt x="17436" y="10940"/>
                    <a:pt x="17436" y="10660"/>
                  </a:cubicBezTo>
                  <a:cubicBezTo>
                    <a:pt x="17436" y="10379"/>
                    <a:pt x="17696" y="10099"/>
                    <a:pt x="17696" y="9818"/>
                  </a:cubicBezTo>
                  <a:cubicBezTo>
                    <a:pt x="17957" y="9538"/>
                    <a:pt x="17957" y="9257"/>
                    <a:pt x="18217" y="9257"/>
                  </a:cubicBezTo>
                  <a:cubicBezTo>
                    <a:pt x="18477" y="8977"/>
                    <a:pt x="18737" y="8977"/>
                    <a:pt x="18998" y="8977"/>
                  </a:cubicBezTo>
                  <a:cubicBezTo>
                    <a:pt x="19258" y="8977"/>
                    <a:pt x="19518" y="8977"/>
                    <a:pt x="19778" y="8977"/>
                  </a:cubicBezTo>
                  <a:cubicBezTo>
                    <a:pt x="20039" y="8977"/>
                    <a:pt x="20299" y="9257"/>
                    <a:pt x="20559" y="9257"/>
                  </a:cubicBezTo>
                  <a:cubicBezTo>
                    <a:pt x="20819" y="9538"/>
                    <a:pt x="21079" y="9538"/>
                    <a:pt x="21079" y="9818"/>
                  </a:cubicBezTo>
                  <a:cubicBezTo>
                    <a:pt x="21340" y="10379"/>
                    <a:pt x="21600" y="11221"/>
                    <a:pt x="21340" y="12062"/>
                  </a:cubicBezTo>
                  <a:cubicBezTo>
                    <a:pt x="21079" y="12904"/>
                    <a:pt x="20819" y="13745"/>
                    <a:pt x="20299" y="14587"/>
                  </a:cubicBezTo>
                  <a:cubicBezTo>
                    <a:pt x="19778" y="15428"/>
                    <a:pt x="18998" y="16270"/>
                    <a:pt x="18217" y="16831"/>
                  </a:cubicBezTo>
                  <a:cubicBezTo>
                    <a:pt x="17436" y="17392"/>
                    <a:pt x="16395" y="18234"/>
                    <a:pt x="15615" y="18795"/>
                  </a:cubicBezTo>
                  <a:cubicBezTo>
                    <a:pt x="14574" y="19636"/>
                    <a:pt x="13533" y="20197"/>
                    <a:pt x="12492" y="20478"/>
                  </a:cubicBezTo>
                  <a:cubicBezTo>
                    <a:pt x="11451" y="21039"/>
                    <a:pt x="10670" y="21319"/>
                    <a:pt x="9629" y="21319"/>
                  </a:cubicBezTo>
                  <a:cubicBezTo>
                    <a:pt x="8848" y="21319"/>
                    <a:pt x="7807" y="21319"/>
                    <a:pt x="7027" y="21319"/>
                  </a:cubicBezTo>
                  <a:cubicBezTo>
                    <a:pt x="6246" y="21039"/>
                    <a:pt x="5465" y="20758"/>
                    <a:pt x="4684" y="20197"/>
                  </a:cubicBezTo>
                  <a:cubicBezTo>
                    <a:pt x="4684" y="20758"/>
                    <a:pt x="4684" y="20758"/>
                    <a:pt x="4424" y="207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E1CA6F31-CD5E-40DB-8ABF-3E14CCBDB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299" y="5016499"/>
              <a:ext cx="103706" cy="104904"/>
            </a:xfrm>
            <a:custGeom>
              <a:avLst/>
              <a:gdLst>
                <a:gd name="T0" fmla="*/ 51853 w 21510"/>
                <a:gd name="T1" fmla="*/ 52452 h 21495"/>
                <a:gd name="T2" fmla="*/ 51853 w 21510"/>
                <a:gd name="T3" fmla="*/ 52452 h 21495"/>
                <a:gd name="T4" fmla="*/ 51853 w 21510"/>
                <a:gd name="T5" fmla="*/ 52452 h 21495"/>
                <a:gd name="T6" fmla="*/ 51853 w 21510"/>
                <a:gd name="T7" fmla="*/ 52452 h 21495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491" y="8848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547"/>
                    <a:pt x="4652" y="780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5203E5C5-7616-4CAD-91B8-95511DBD7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200" y="4787900"/>
              <a:ext cx="1056689" cy="767176"/>
            </a:xfrm>
            <a:custGeom>
              <a:avLst/>
              <a:gdLst>
                <a:gd name="T0" fmla="*/ 528345 w 21472"/>
                <a:gd name="T1" fmla="*/ 383588 h 21496"/>
                <a:gd name="T2" fmla="*/ 528345 w 21472"/>
                <a:gd name="T3" fmla="*/ 383588 h 21496"/>
                <a:gd name="T4" fmla="*/ 528345 w 21472"/>
                <a:gd name="T5" fmla="*/ 383588 h 21496"/>
                <a:gd name="T6" fmla="*/ 528345 w 21472"/>
                <a:gd name="T7" fmla="*/ 383588 h 21496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72" h="21496" extrusionOk="0">
                  <a:moveTo>
                    <a:pt x="3750" y="21496"/>
                  </a:moveTo>
                  <a:cubicBezTo>
                    <a:pt x="3388" y="21460"/>
                    <a:pt x="3053" y="21318"/>
                    <a:pt x="2821" y="20891"/>
                  </a:cubicBezTo>
                  <a:cubicBezTo>
                    <a:pt x="2382" y="20073"/>
                    <a:pt x="1917" y="19254"/>
                    <a:pt x="1479" y="18436"/>
                  </a:cubicBezTo>
                  <a:cubicBezTo>
                    <a:pt x="1091" y="17724"/>
                    <a:pt x="833" y="16941"/>
                    <a:pt x="627" y="16087"/>
                  </a:cubicBezTo>
                  <a:cubicBezTo>
                    <a:pt x="575" y="15838"/>
                    <a:pt x="472" y="15589"/>
                    <a:pt x="421" y="15375"/>
                  </a:cubicBezTo>
                  <a:cubicBezTo>
                    <a:pt x="291" y="14842"/>
                    <a:pt x="162" y="14308"/>
                    <a:pt x="33" y="13774"/>
                  </a:cubicBezTo>
                  <a:cubicBezTo>
                    <a:pt x="-44" y="13454"/>
                    <a:pt x="8" y="13205"/>
                    <a:pt x="240" y="12991"/>
                  </a:cubicBezTo>
                  <a:cubicBezTo>
                    <a:pt x="395" y="12849"/>
                    <a:pt x="524" y="12671"/>
                    <a:pt x="653" y="12457"/>
                  </a:cubicBezTo>
                  <a:cubicBezTo>
                    <a:pt x="937" y="12066"/>
                    <a:pt x="1195" y="11675"/>
                    <a:pt x="1479" y="11283"/>
                  </a:cubicBezTo>
                  <a:cubicBezTo>
                    <a:pt x="1737" y="10892"/>
                    <a:pt x="2046" y="10500"/>
                    <a:pt x="2279" y="10073"/>
                  </a:cubicBezTo>
                  <a:cubicBezTo>
                    <a:pt x="2717" y="9290"/>
                    <a:pt x="3285" y="8685"/>
                    <a:pt x="3853" y="8081"/>
                  </a:cubicBezTo>
                  <a:cubicBezTo>
                    <a:pt x="4627" y="7262"/>
                    <a:pt x="5427" y="6479"/>
                    <a:pt x="6227" y="5696"/>
                  </a:cubicBezTo>
                  <a:cubicBezTo>
                    <a:pt x="7414" y="4558"/>
                    <a:pt x="8679" y="3632"/>
                    <a:pt x="10021" y="2850"/>
                  </a:cubicBezTo>
                  <a:cubicBezTo>
                    <a:pt x="10201" y="2743"/>
                    <a:pt x="10408" y="2636"/>
                    <a:pt x="10588" y="2565"/>
                  </a:cubicBezTo>
                  <a:cubicBezTo>
                    <a:pt x="10950" y="2423"/>
                    <a:pt x="11285" y="2173"/>
                    <a:pt x="11595" y="1853"/>
                  </a:cubicBezTo>
                  <a:cubicBezTo>
                    <a:pt x="11879" y="1568"/>
                    <a:pt x="12162" y="1391"/>
                    <a:pt x="12498" y="1319"/>
                  </a:cubicBezTo>
                  <a:cubicBezTo>
                    <a:pt x="12885" y="1248"/>
                    <a:pt x="13272" y="1248"/>
                    <a:pt x="13633" y="1106"/>
                  </a:cubicBezTo>
                  <a:cubicBezTo>
                    <a:pt x="14304" y="857"/>
                    <a:pt x="14975" y="1035"/>
                    <a:pt x="15646" y="1035"/>
                  </a:cubicBezTo>
                  <a:cubicBezTo>
                    <a:pt x="16240" y="1035"/>
                    <a:pt x="16808" y="928"/>
                    <a:pt x="17324" y="501"/>
                  </a:cubicBezTo>
                  <a:cubicBezTo>
                    <a:pt x="17479" y="394"/>
                    <a:pt x="17633" y="323"/>
                    <a:pt x="17788" y="216"/>
                  </a:cubicBezTo>
                  <a:cubicBezTo>
                    <a:pt x="18227" y="-104"/>
                    <a:pt x="18666" y="-68"/>
                    <a:pt x="19104" y="323"/>
                  </a:cubicBezTo>
                  <a:cubicBezTo>
                    <a:pt x="19208" y="430"/>
                    <a:pt x="19311" y="501"/>
                    <a:pt x="19440" y="572"/>
                  </a:cubicBezTo>
                  <a:cubicBezTo>
                    <a:pt x="19750" y="750"/>
                    <a:pt x="20059" y="928"/>
                    <a:pt x="20369" y="1070"/>
                  </a:cubicBezTo>
                  <a:cubicBezTo>
                    <a:pt x="20679" y="1177"/>
                    <a:pt x="20937" y="1355"/>
                    <a:pt x="21169" y="1604"/>
                  </a:cubicBezTo>
                  <a:cubicBezTo>
                    <a:pt x="21504" y="1960"/>
                    <a:pt x="21556" y="2423"/>
                    <a:pt x="21350" y="2921"/>
                  </a:cubicBezTo>
                  <a:cubicBezTo>
                    <a:pt x="21298" y="3063"/>
                    <a:pt x="21195" y="3205"/>
                    <a:pt x="21117" y="3348"/>
                  </a:cubicBezTo>
                  <a:cubicBezTo>
                    <a:pt x="20756" y="3846"/>
                    <a:pt x="20343" y="4237"/>
                    <a:pt x="19904" y="4593"/>
                  </a:cubicBezTo>
                  <a:cubicBezTo>
                    <a:pt x="19388" y="5020"/>
                    <a:pt x="18898" y="5554"/>
                    <a:pt x="18433" y="6123"/>
                  </a:cubicBezTo>
                  <a:cubicBezTo>
                    <a:pt x="18150" y="6444"/>
                    <a:pt x="17969" y="6942"/>
                    <a:pt x="17866" y="7476"/>
                  </a:cubicBezTo>
                  <a:cubicBezTo>
                    <a:pt x="17814" y="7760"/>
                    <a:pt x="17737" y="8009"/>
                    <a:pt x="17633" y="8258"/>
                  </a:cubicBezTo>
                  <a:cubicBezTo>
                    <a:pt x="17401" y="8757"/>
                    <a:pt x="17117" y="9255"/>
                    <a:pt x="16885" y="9753"/>
                  </a:cubicBezTo>
                  <a:cubicBezTo>
                    <a:pt x="16730" y="10073"/>
                    <a:pt x="16575" y="10358"/>
                    <a:pt x="16446" y="10678"/>
                  </a:cubicBezTo>
                  <a:cubicBezTo>
                    <a:pt x="16369" y="10856"/>
                    <a:pt x="16266" y="11034"/>
                    <a:pt x="16111" y="11105"/>
                  </a:cubicBezTo>
                  <a:cubicBezTo>
                    <a:pt x="15233" y="11603"/>
                    <a:pt x="14485" y="12351"/>
                    <a:pt x="13840" y="13311"/>
                  </a:cubicBezTo>
                  <a:cubicBezTo>
                    <a:pt x="13479" y="13845"/>
                    <a:pt x="13091" y="14308"/>
                    <a:pt x="12653" y="14735"/>
                  </a:cubicBezTo>
                  <a:cubicBezTo>
                    <a:pt x="12214" y="15162"/>
                    <a:pt x="11801" y="15625"/>
                    <a:pt x="11337" y="16052"/>
                  </a:cubicBezTo>
                  <a:cubicBezTo>
                    <a:pt x="11001" y="16372"/>
                    <a:pt x="10640" y="16585"/>
                    <a:pt x="10304" y="16870"/>
                  </a:cubicBezTo>
                  <a:cubicBezTo>
                    <a:pt x="10175" y="16977"/>
                    <a:pt x="10021" y="17083"/>
                    <a:pt x="9917" y="17226"/>
                  </a:cubicBezTo>
                  <a:cubicBezTo>
                    <a:pt x="9608" y="17582"/>
                    <a:pt x="9272" y="17866"/>
                    <a:pt x="8937" y="18151"/>
                  </a:cubicBezTo>
                  <a:cubicBezTo>
                    <a:pt x="8369" y="18578"/>
                    <a:pt x="7801" y="18969"/>
                    <a:pt x="7208" y="19361"/>
                  </a:cubicBezTo>
                  <a:cubicBezTo>
                    <a:pt x="6614" y="19752"/>
                    <a:pt x="6046" y="20215"/>
                    <a:pt x="5453" y="20678"/>
                  </a:cubicBezTo>
                  <a:cubicBezTo>
                    <a:pt x="5014" y="21033"/>
                    <a:pt x="4550" y="21283"/>
                    <a:pt x="4033" y="21425"/>
                  </a:cubicBezTo>
                  <a:cubicBezTo>
                    <a:pt x="3956" y="21460"/>
                    <a:pt x="3853" y="21460"/>
                    <a:pt x="3750" y="21496"/>
                  </a:cubicBezTo>
                  <a:close/>
                  <a:moveTo>
                    <a:pt x="1040" y="13667"/>
                  </a:moveTo>
                  <a:cubicBezTo>
                    <a:pt x="1117" y="14166"/>
                    <a:pt x="1117" y="14628"/>
                    <a:pt x="1246" y="15020"/>
                  </a:cubicBezTo>
                  <a:cubicBezTo>
                    <a:pt x="1556" y="16016"/>
                    <a:pt x="1840" y="17012"/>
                    <a:pt x="2253" y="17902"/>
                  </a:cubicBezTo>
                  <a:cubicBezTo>
                    <a:pt x="2537" y="18507"/>
                    <a:pt x="2846" y="19041"/>
                    <a:pt x="3259" y="19539"/>
                  </a:cubicBezTo>
                  <a:cubicBezTo>
                    <a:pt x="3724" y="20073"/>
                    <a:pt x="4162" y="20144"/>
                    <a:pt x="4679" y="19752"/>
                  </a:cubicBezTo>
                  <a:cubicBezTo>
                    <a:pt x="5221" y="19361"/>
                    <a:pt x="5788" y="19005"/>
                    <a:pt x="6330" y="18614"/>
                  </a:cubicBezTo>
                  <a:cubicBezTo>
                    <a:pt x="6975" y="18187"/>
                    <a:pt x="7621" y="17760"/>
                    <a:pt x="8214" y="17261"/>
                  </a:cubicBezTo>
                  <a:cubicBezTo>
                    <a:pt x="9375" y="16265"/>
                    <a:pt x="10485" y="15233"/>
                    <a:pt x="11646" y="14201"/>
                  </a:cubicBezTo>
                  <a:cubicBezTo>
                    <a:pt x="12240" y="13667"/>
                    <a:pt x="12756" y="13027"/>
                    <a:pt x="13246" y="12351"/>
                  </a:cubicBezTo>
                  <a:cubicBezTo>
                    <a:pt x="13582" y="11924"/>
                    <a:pt x="13866" y="11425"/>
                    <a:pt x="14227" y="11034"/>
                  </a:cubicBezTo>
                  <a:cubicBezTo>
                    <a:pt x="14330" y="10927"/>
                    <a:pt x="14408" y="10785"/>
                    <a:pt x="14485" y="10643"/>
                  </a:cubicBezTo>
                  <a:cubicBezTo>
                    <a:pt x="14588" y="10465"/>
                    <a:pt x="14691" y="10251"/>
                    <a:pt x="14846" y="10109"/>
                  </a:cubicBezTo>
                  <a:cubicBezTo>
                    <a:pt x="15079" y="9860"/>
                    <a:pt x="15053" y="9611"/>
                    <a:pt x="14924" y="9326"/>
                  </a:cubicBezTo>
                  <a:cubicBezTo>
                    <a:pt x="14872" y="9219"/>
                    <a:pt x="14846" y="9148"/>
                    <a:pt x="14795" y="9041"/>
                  </a:cubicBezTo>
                  <a:cubicBezTo>
                    <a:pt x="14485" y="8436"/>
                    <a:pt x="14175" y="7831"/>
                    <a:pt x="13917" y="7191"/>
                  </a:cubicBezTo>
                  <a:cubicBezTo>
                    <a:pt x="13479" y="6159"/>
                    <a:pt x="12937" y="5198"/>
                    <a:pt x="12550" y="4131"/>
                  </a:cubicBezTo>
                  <a:cubicBezTo>
                    <a:pt x="12472" y="3881"/>
                    <a:pt x="12343" y="3704"/>
                    <a:pt x="12240" y="3490"/>
                  </a:cubicBezTo>
                  <a:cubicBezTo>
                    <a:pt x="12111" y="3241"/>
                    <a:pt x="11956" y="3134"/>
                    <a:pt x="11698" y="3277"/>
                  </a:cubicBezTo>
                  <a:cubicBezTo>
                    <a:pt x="11259" y="3526"/>
                    <a:pt x="10795" y="3704"/>
                    <a:pt x="10356" y="3953"/>
                  </a:cubicBezTo>
                  <a:cubicBezTo>
                    <a:pt x="10098" y="4095"/>
                    <a:pt x="9814" y="4166"/>
                    <a:pt x="9556" y="4380"/>
                  </a:cubicBezTo>
                  <a:cubicBezTo>
                    <a:pt x="8550" y="5127"/>
                    <a:pt x="7517" y="5767"/>
                    <a:pt x="6562" y="6657"/>
                  </a:cubicBezTo>
                  <a:cubicBezTo>
                    <a:pt x="5659" y="7511"/>
                    <a:pt x="4782" y="8401"/>
                    <a:pt x="3930" y="9362"/>
                  </a:cubicBezTo>
                  <a:cubicBezTo>
                    <a:pt x="2924" y="10500"/>
                    <a:pt x="2072" y="11852"/>
                    <a:pt x="1195" y="13169"/>
                  </a:cubicBezTo>
                  <a:cubicBezTo>
                    <a:pt x="1143" y="13311"/>
                    <a:pt x="1091" y="13489"/>
                    <a:pt x="1040" y="13667"/>
                  </a:cubicBezTo>
                  <a:close/>
                  <a:moveTo>
                    <a:pt x="14950" y="2458"/>
                  </a:moveTo>
                  <a:cubicBezTo>
                    <a:pt x="14330" y="2529"/>
                    <a:pt x="13814" y="2600"/>
                    <a:pt x="13298" y="2672"/>
                  </a:cubicBezTo>
                  <a:cubicBezTo>
                    <a:pt x="13221" y="2672"/>
                    <a:pt x="13117" y="2743"/>
                    <a:pt x="13040" y="2814"/>
                  </a:cubicBezTo>
                  <a:cubicBezTo>
                    <a:pt x="12911" y="2921"/>
                    <a:pt x="12885" y="3099"/>
                    <a:pt x="12962" y="3277"/>
                  </a:cubicBezTo>
                  <a:cubicBezTo>
                    <a:pt x="13066" y="3490"/>
                    <a:pt x="13195" y="3704"/>
                    <a:pt x="13298" y="3917"/>
                  </a:cubicBezTo>
                  <a:cubicBezTo>
                    <a:pt x="14046" y="5483"/>
                    <a:pt x="14821" y="7049"/>
                    <a:pt x="15569" y="8579"/>
                  </a:cubicBezTo>
                  <a:cubicBezTo>
                    <a:pt x="15724" y="8899"/>
                    <a:pt x="15904" y="8863"/>
                    <a:pt x="16033" y="8543"/>
                  </a:cubicBezTo>
                  <a:cubicBezTo>
                    <a:pt x="16085" y="8436"/>
                    <a:pt x="16111" y="8330"/>
                    <a:pt x="16111" y="8258"/>
                  </a:cubicBezTo>
                  <a:cubicBezTo>
                    <a:pt x="16291" y="7404"/>
                    <a:pt x="16601" y="6657"/>
                    <a:pt x="16885" y="5874"/>
                  </a:cubicBezTo>
                  <a:cubicBezTo>
                    <a:pt x="16988" y="5590"/>
                    <a:pt x="17169" y="5376"/>
                    <a:pt x="17375" y="5198"/>
                  </a:cubicBezTo>
                  <a:cubicBezTo>
                    <a:pt x="17762" y="4842"/>
                    <a:pt x="18124" y="4415"/>
                    <a:pt x="18485" y="3988"/>
                  </a:cubicBezTo>
                  <a:cubicBezTo>
                    <a:pt x="18640" y="3810"/>
                    <a:pt x="18614" y="3668"/>
                    <a:pt x="18459" y="3526"/>
                  </a:cubicBezTo>
                  <a:cubicBezTo>
                    <a:pt x="18175" y="3277"/>
                    <a:pt x="17891" y="3063"/>
                    <a:pt x="17608" y="2850"/>
                  </a:cubicBezTo>
                  <a:cubicBezTo>
                    <a:pt x="17375" y="2636"/>
                    <a:pt x="17143" y="2636"/>
                    <a:pt x="16885" y="2778"/>
                  </a:cubicBezTo>
                  <a:cubicBezTo>
                    <a:pt x="16575" y="2956"/>
                    <a:pt x="16291" y="2921"/>
                    <a:pt x="15956" y="2778"/>
                  </a:cubicBezTo>
                  <a:cubicBezTo>
                    <a:pt x="15595" y="2600"/>
                    <a:pt x="15208" y="2529"/>
                    <a:pt x="14950" y="2458"/>
                  </a:cubicBezTo>
                  <a:close/>
                  <a:moveTo>
                    <a:pt x="19569" y="2850"/>
                  </a:moveTo>
                  <a:cubicBezTo>
                    <a:pt x="19621" y="2850"/>
                    <a:pt x="19672" y="2850"/>
                    <a:pt x="19698" y="2850"/>
                  </a:cubicBezTo>
                  <a:cubicBezTo>
                    <a:pt x="19801" y="2814"/>
                    <a:pt x="19930" y="2778"/>
                    <a:pt x="19930" y="2600"/>
                  </a:cubicBezTo>
                  <a:cubicBezTo>
                    <a:pt x="19930" y="2494"/>
                    <a:pt x="19879" y="2351"/>
                    <a:pt x="19827" y="2280"/>
                  </a:cubicBezTo>
                  <a:cubicBezTo>
                    <a:pt x="19595" y="1996"/>
                    <a:pt x="19337" y="1818"/>
                    <a:pt x="19027" y="1746"/>
                  </a:cubicBezTo>
                  <a:cubicBezTo>
                    <a:pt x="18898" y="1711"/>
                    <a:pt x="18743" y="1746"/>
                    <a:pt x="18614" y="1818"/>
                  </a:cubicBezTo>
                  <a:cubicBezTo>
                    <a:pt x="18459" y="1924"/>
                    <a:pt x="18433" y="2209"/>
                    <a:pt x="18588" y="2351"/>
                  </a:cubicBezTo>
                  <a:cubicBezTo>
                    <a:pt x="18898" y="2636"/>
                    <a:pt x="19233" y="2778"/>
                    <a:pt x="19569" y="28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E64B5434-CA71-49B3-9803-DEAC0C47A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5562600"/>
              <a:ext cx="70954" cy="67416"/>
            </a:xfrm>
            <a:custGeom>
              <a:avLst/>
              <a:gdLst>
                <a:gd name="T0" fmla="*/ 35477 w 20113"/>
                <a:gd name="T1" fmla="*/ 33708 h 20475"/>
                <a:gd name="T2" fmla="*/ 35477 w 20113"/>
                <a:gd name="T3" fmla="*/ 33708 h 20475"/>
                <a:gd name="T4" fmla="*/ 35477 w 20113"/>
                <a:gd name="T5" fmla="*/ 33708 h 20475"/>
                <a:gd name="T6" fmla="*/ 35477 w 20113"/>
                <a:gd name="T7" fmla="*/ 33708 h 20475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113" h="20475" extrusionOk="0">
                  <a:moveTo>
                    <a:pt x="11315" y="20475"/>
                  </a:moveTo>
                  <a:cubicBezTo>
                    <a:pt x="6635" y="20475"/>
                    <a:pt x="1235" y="16232"/>
                    <a:pt x="155" y="11604"/>
                  </a:cubicBezTo>
                  <a:cubicBezTo>
                    <a:pt x="-565" y="8132"/>
                    <a:pt x="1235" y="3889"/>
                    <a:pt x="5195" y="1575"/>
                  </a:cubicBezTo>
                  <a:cubicBezTo>
                    <a:pt x="9515" y="-1125"/>
                    <a:pt x="13835" y="-354"/>
                    <a:pt x="17075" y="3889"/>
                  </a:cubicBezTo>
                  <a:cubicBezTo>
                    <a:pt x="19235" y="6589"/>
                    <a:pt x="21035" y="10061"/>
                    <a:pt x="19595" y="13532"/>
                  </a:cubicBezTo>
                  <a:cubicBezTo>
                    <a:pt x="17795" y="17775"/>
                    <a:pt x="14555" y="20475"/>
                    <a:pt x="11315" y="204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</p:grpSp>
      <p:grpSp>
        <p:nvGrpSpPr>
          <p:cNvPr id="26" name="Group 194">
            <a:extLst>
              <a:ext uri="{FF2B5EF4-FFF2-40B4-BE49-F238E27FC236}">
                <a16:creationId xmlns:a16="http://schemas.microsoft.com/office/drawing/2014/main" id="{3FB45693-E257-4538-A9B9-0C5A4B439DE0}"/>
              </a:ext>
            </a:extLst>
          </p:cNvPr>
          <p:cNvGrpSpPr/>
          <p:nvPr userDrawn="1"/>
        </p:nvGrpSpPr>
        <p:grpSpPr>
          <a:xfrm>
            <a:off x="4295960" y="4139404"/>
            <a:ext cx="920405" cy="888462"/>
            <a:chOff x="2552700" y="2552700"/>
            <a:chExt cx="920405" cy="888462"/>
          </a:xfrm>
          <a:solidFill>
            <a:schemeClr val="accent2"/>
          </a:solidFill>
        </p:grpSpPr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BBD50CE7-E143-4E31-9ECC-338C68558F00}"/>
                </a:ext>
              </a:extLst>
            </p:cNvPr>
            <p:cNvSpPr/>
            <p:nvPr/>
          </p:nvSpPr>
          <p:spPr>
            <a:xfrm>
              <a:off x="2552700" y="2552700"/>
              <a:ext cx="920405" cy="88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464" extrusionOk="0">
                  <a:moveTo>
                    <a:pt x="8723" y="3"/>
                  </a:moveTo>
                  <a:cubicBezTo>
                    <a:pt x="9673" y="-28"/>
                    <a:pt x="10563" y="248"/>
                    <a:pt x="11453" y="524"/>
                  </a:cubicBezTo>
                  <a:cubicBezTo>
                    <a:pt x="11482" y="524"/>
                    <a:pt x="11482" y="524"/>
                    <a:pt x="11512" y="555"/>
                  </a:cubicBezTo>
                  <a:cubicBezTo>
                    <a:pt x="12105" y="923"/>
                    <a:pt x="12699" y="1291"/>
                    <a:pt x="13263" y="1690"/>
                  </a:cubicBezTo>
                  <a:cubicBezTo>
                    <a:pt x="13530" y="1874"/>
                    <a:pt x="13767" y="2150"/>
                    <a:pt x="14004" y="2365"/>
                  </a:cubicBezTo>
                  <a:cubicBezTo>
                    <a:pt x="14716" y="3010"/>
                    <a:pt x="15221" y="3807"/>
                    <a:pt x="15696" y="4636"/>
                  </a:cubicBezTo>
                  <a:cubicBezTo>
                    <a:pt x="16022" y="5188"/>
                    <a:pt x="16378" y="5679"/>
                    <a:pt x="16764" y="6200"/>
                  </a:cubicBezTo>
                  <a:cubicBezTo>
                    <a:pt x="16882" y="6385"/>
                    <a:pt x="17031" y="6415"/>
                    <a:pt x="17238" y="6323"/>
                  </a:cubicBezTo>
                  <a:cubicBezTo>
                    <a:pt x="17327" y="6292"/>
                    <a:pt x="17446" y="6231"/>
                    <a:pt x="17535" y="6170"/>
                  </a:cubicBezTo>
                  <a:cubicBezTo>
                    <a:pt x="18010" y="5955"/>
                    <a:pt x="18396" y="6016"/>
                    <a:pt x="18692" y="6446"/>
                  </a:cubicBezTo>
                  <a:cubicBezTo>
                    <a:pt x="19019" y="6875"/>
                    <a:pt x="19315" y="7305"/>
                    <a:pt x="19345" y="7919"/>
                  </a:cubicBezTo>
                  <a:cubicBezTo>
                    <a:pt x="19345" y="8072"/>
                    <a:pt x="19434" y="8256"/>
                    <a:pt x="19523" y="8379"/>
                  </a:cubicBezTo>
                  <a:cubicBezTo>
                    <a:pt x="20057" y="9207"/>
                    <a:pt x="20591" y="10036"/>
                    <a:pt x="21125" y="10864"/>
                  </a:cubicBezTo>
                  <a:cubicBezTo>
                    <a:pt x="21214" y="11017"/>
                    <a:pt x="21333" y="11171"/>
                    <a:pt x="21422" y="11355"/>
                  </a:cubicBezTo>
                  <a:cubicBezTo>
                    <a:pt x="21600" y="11723"/>
                    <a:pt x="21481" y="12030"/>
                    <a:pt x="21096" y="12183"/>
                  </a:cubicBezTo>
                  <a:cubicBezTo>
                    <a:pt x="20947" y="12245"/>
                    <a:pt x="20769" y="12275"/>
                    <a:pt x="20621" y="12337"/>
                  </a:cubicBezTo>
                  <a:cubicBezTo>
                    <a:pt x="20146" y="12552"/>
                    <a:pt x="19671" y="12736"/>
                    <a:pt x="19286" y="13073"/>
                  </a:cubicBezTo>
                  <a:cubicBezTo>
                    <a:pt x="19137" y="13196"/>
                    <a:pt x="18959" y="13257"/>
                    <a:pt x="18811" y="13319"/>
                  </a:cubicBezTo>
                  <a:cubicBezTo>
                    <a:pt x="18277" y="13533"/>
                    <a:pt x="17713" y="13779"/>
                    <a:pt x="17238" y="14116"/>
                  </a:cubicBezTo>
                  <a:cubicBezTo>
                    <a:pt x="17209" y="14147"/>
                    <a:pt x="17149" y="14178"/>
                    <a:pt x="17090" y="14208"/>
                  </a:cubicBezTo>
                  <a:cubicBezTo>
                    <a:pt x="16289" y="14515"/>
                    <a:pt x="15577" y="15006"/>
                    <a:pt x="14805" y="15436"/>
                  </a:cubicBezTo>
                  <a:cubicBezTo>
                    <a:pt x="14627" y="15528"/>
                    <a:pt x="14420" y="15620"/>
                    <a:pt x="14212" y="15712"/>
                  </a:cubicBezTo>
                  <a:cubicBezTo>
                    <a:pt x="14004" y="15804"/>
                    <a:pt x="13767" y="15896"/>
                    <a:pt x="13559" y="16019"/>
                  </a:cubicBezTo>
                  <a:cubicBezTo>
                    <a:pt x="12996" y="16356"/>
                    <a:pt x="12432" y="16724"/>
                    <a:pt x="11868" y="17031"/>
                  </a:cubicBezTo>
                  <a:cubicBezTo>
                    <a:pt x="11364" y="17307"/>
                    <a:pt x="10830" y="17553"/>
                    <a:pt x="10296" y="17829"/>
                  </a:cubicBezTo>
                  <a:cubicBezTo>
                    <a:pt x="9880" y="18044"/>
                    <a:pt x="9495" y="18258"/>
                    <a:pt x="9079" y="18473"/>
                  </a:cubicBezTo>
                  <a:cubicBezTo>
                    <a:pt x="8931" y="18565"/>
                    <a:pt x="8753" y="18688"/>
                    <a:pt x="8604" y="18719"/>
                  </a:cubicBezTo>
                  <a:cubicBezTo>
                    <a:pt x="7863" y="18903"/>
                    <a:pt x="7269" y="19394"/>
                    <a:pt x="6616" y="19762"/>
                  </a:cubicBezTo>
                  <a:cubicBezTo>
                    <a:pt x="6112" y="20038"/>
                    <a:pt x="5578" y="20314"/>
                    <a:pt x="5074" y="20621"/>
                  </a:cubicBezTo>
                  <a:cubicBezTo>
                    <a:pt x="4807" y="20774"/>
                    <a:pt x="4569" y="20989"/>
                    <a:pt x="4332" y="21204"/>
                  </a:cubicBezTo>
                  <a:cubicBezTo>
                    <a:pt x="3946" y="21541"/>
                    <a:pt x="3590" y="21572"/>
                    <a:pt x="3264" y="21173"/>
                  </a:cubicBezTo>
                  <a:cubicBezTo>
                    <a:pt x="3145" y="21050"/>
                    <a:pt x="3086" y="20897"/>
                    <a:pt x="2997" y="20744"/>
                  </a:cubicBezTo>
                  <a:cubicBezTo>
                    <a:pt x="2789" y="20375"/>
                    <a:pt x="2611" y="20007"/>
                    <a:pt x="2433" y="19639"/>
                  </a:cubicBezTo>
                  <a:cubicBezTo>
                    <a:pt x="2344" y="19486"/>
                    <a:pt x="2255" y="19302"/>
                    <a:pt x="2196" y="19148"/>
                  </a:cubicBezTo>
                  <a:cubicBezTo>
                    <a:pt x="1988" y="18473"/>
                    <a:pt x="1662" y="17859"/>
                    <a:pt x="1395" y="17246"/>
                  </a:cubicBezTo>
                  <a:cubicBezTo>
                    <a:pt x="1216" y="16816"/>
                    <a:pt x="979" y="16417"/>
                    <a:pt x="712" y="16019"/>
                  </a:cubicBezTo>
                  <a:cubicBezTo>
                    <a:pt x="593" y="15834"/>
                    <a:pt x="475" y="15620"/>
                    <a:pt x="415" y="15436"/>
                  </a:cubicBezTo>
                  <a:cubicBezTo>
                    <a:pt x="297" y="15129"/>
                    <a:pt x="326" y="15037"/>
                    <a:pt x="564" y="14853"/>
                  </a:cubicBezTo>
                  <a:cubicBezTo>
                    <a:pt x="682" y="14761"/>
                    <a:pt x="831" y="14669"/>
                    <a:pt x="979" y="14577"/>
                  </a:cubicBezTo>
                  <a:cubicBezTo>
                    <a:pt x="1305" y="14331"/>
                    <a:pt x="1365" y="14208"/>
                    <a:pt x="1216" y="13809"/>
                  </a:cubicBezTo>
                  <a:cubicBezTo>
                    <a:pt x="1157" y="13625"/>
                    <a:pt x="1068" y="13472"/>
                    <a:pt x="979" y="13288"/>
                  </a:cubicBezTo>
                  <a:cubicBezTo>
                    <a:pt x="475" y="12337"/>
                    <a:pt x="208" y="11294"/>
                    <a:pt x="119" y="10220"/>
                  </a:cubicBezTo>
                  <a:cubicBezTo>
                    <a:pt x="119" y="10066"/>
                    <a:pt x="89" y="9913"/>
                    <a:pt x="59" y="9759"/>
                  </a:cubicBezTo>
                  <a:cubicBezTo>
                    <a:pt x="30" y="9637"/>
                    <a:pt x="0" y="9483"/>
                    <a:pt x="0" y="9361"/>
                  </a:cubicBezTo>
                  <a:cubicBezTo>
                    <a:pt x="119" y="8256"/>
                    <a:pt x="89" y="7152"/>
                    <a:pt x="742" y="6170"/>
                  </a:cubicBezTo>
                  <a:cubicBezTo>
                    <a:pt x="1098" y="5648"/>
                    <a:pt x="1365" y="5065"/>
                    <a:pt x="1662" y="4513"/>
                  </a:cubicBezTo>
                  <a:cubicBezTo>
                    <a:pt x="2047" y="3807"/>
                    <a:pt x="2581" y="3255"/>
                    <a:pt x="3115" y="2672"/>
                  </a:cubicBezTo>
                  <a:cubicBezTo>
                    <a:pt x="3560" y="2181"/>
                    <a:pt x="4035" y="1752"/>
                    <a:pt x="4510" y="1322"/>
                  </a:cubicBezTo>
                  <a:cubicBezTo>
                    <a:pt x="4569" y="1261"/>
                    <a:pt x="4629" y="1230"/>
                    <a:pt x="4688" y="1169"/>
                  </a:cubicBezTo>
                  <a:cubicBezTo>
                    <a:pt x="5341" y="800"/>
                    <a:pt x="5993" y="432"/>
                    <a:pt x="6735" y="248"/>
                  </a:cubicBezTo>
                  <a:cubicBezTo>
                    <a:pt x="7062" y="187"/>
                    <a:pt x="7388" y="95"/>
                    <a:pt x="7685" y="64"/>
                  </a:cubicBezTo>
                  <a:cubicBezTo>
                    <a:pt x="8011" y="33"/>
                    <a:pt x="8367" y="33"/>
                    <a:pt x="8723" y="3"/>
                  </a:cubicBezTo>
                  <a:close/>
                  <a:moveTo>
                    <a:pt x="2344" y="12736"/>
                  </a:moveTo>
                  <a:cubicBezTo>
                    <a:pt x="2403" y="12736"/>
                    <a:pt x="2463" y="12705"/>
                    <a:pt x="2552" y="12736"/>
                  </a:cubicBezTo>
                  <a:cubicBezTo>
                    <a:pt x="2759" y="12736"/>
                    <a:pt x="2937" y="12858"/>
                    <a:pt x="3026" y="13042"/>
                  </a:cubicBezTo>
                  <a:cubicBezTo>
                    <a:pt x="3115" y="13257"/>
                    <a:pt x="2997" y="13411"/>
                    <a:pt x="2878" y="13533"/>
                  </a:cubicBezTo>
                  <a:cubicBezTo>
                    <a:pt x="2848" y="13564"/>
                    <a:pt x="2789" y="13595"/>
                    <a:pt x="2759" y="13656"/>
                  </a:cubicBezTo>
                  <a:cubicBezTo>
                    <a:pt x="2581" y="13871"/>
                    <a:pt x="2552" y="13994"/>
                    <a:pt x="2700" y="14208"/>
                  </a:cubicBezTo>
                  <a:cubicBezTo>
                    <a:pt x="2759" y="14270"/>
                    <a:pt x="2819" y="14331"/>
                    <a:pt x="2878" y="14423"/>
                  </a:cubicBezTo>
                  <a:cubicBezTo>
                    <a:pt x="3145" y="14791"/>
                    <a:pt x="3056" y="15067"/>
                    <a:pt x="2641" y="15160"/>
                  </a:cubicBezTo>
                  <a:cubicBezTo>
                    <a:pt x="2403" y="15221"/>
                    <a:pt x="2166" y="15252"/>
                    <a:pt x="1988" y="15405"/>
                  </a:cubicBezTo>
                  <a:cubicBezTo>
                    <a:pt x="1691" y="15650"/>
                    <a:pt x="1543" y="15712"/>
                    <a:pt x="1810" y="16172"/>
                  </a:cubicBezTo>
                  <a:cubicBezTo>
                    <a:pt x="2314" y="16970"/>
                    <a:pt x="2789" y="17798"/>
                    <a:pt x="3145" y="18688"/>
                  </a:cubicBezTo>
                  <a:cubicBezTo>
                    <a:pt x="3234" y="18903"/>
                    <a:pt x="3323" y="19087"/>
                    <a:pt x="3442" y="19302"/>
                  </a:cubicBezTo>
                  <a:cubicBezTo>
                    <a:pt x="3471" y="19394"/>
                    <a:pt x="3531" y="19455"/>
                    <a:pt x="3590" y="19547"/>
                  </a:cubicBezTo>
                  <a:cubicBezTo>
                    <a:pt x="3709" y="19670"/>
                    <a:pt x="3946" y="19700"/>
                    <a:pt x="4095" y="19547"/>
                  </a:cubicBezTo>
                  <a:cubicBezTo>
                    <a:pt x="4243" y="19424"/>
                    <a:pt x="4213" y="19271"/>
                    <a:pt x="4124" y="19148"/>
                  </a:cubicBezTo>
                  <a:cubicBezTo>
                    <a:pt x="4065" y="19056"/>
                    <a:pt x="4005" y="18964"/>
                    <a:pt x="3976" y="18841"/>
                  </a:cubicBezTo>
                  <a:cubicBezTo>
                    <a:pt x="3857" y="18565"/>
                    <a:pt x="3976" y="18350"/>
                    <a:pt x="4302" y="18412"/>
                  </a:cubicBezTo>
                  <a:cubicBezTo>
                    <a:pt x="4510" y="18442"/>
                    <a:pt x="4688" y="18565"/>
                    <a:pt x="4896" y="18688"/>
                  </a:cubicBezTo>
                  <a:cubicBezTo>
                    <a:pt x="5014" y="18749"/>
                    <a:pt x="5133" y="18872"/>
                    <a:pt x="5252" y="18933"/>
                  </a:cubicBezTo>
                  <a:cubicBezTo>
                    <a:pt x="5341" y="18964"/>
                    <a:pt x="5459" y="18903"/>
                    <a:pt x="5548" y="18841"/>
                  </a:cubicBezTo>
                  <a:cubicBezTo>
                    <a:pt x="5637" y="18749"/>
                    <a:pt x="5608" y="18657"/>
                    <a:pt x="5548" y="18535"/>
                  </a:cubicBezTo>
                  <a:cubicBezTo>
                    <a:pt x="5459" y="18381"/>
                    <a:pt x="5341" y="18228"/>
                    <a:pt x="5281" y="18044"/>
                  </a:cubicBezTo>
                  <a:cubicBezTo>
                    <a:pt x="5192" y="17767"/>
                    <a:pt x="5370" y="17583"/>
                    <a:pt x="5637" y="17675"/>
                  </a:cubicBezTo>
                  <a:cubicBezTo>
                    <a:pt x="5875" y="17767"/>
                    <a:pt x="6112" y="17952"/>
                    <a:pt x="6349" y="18105"/>
                  </a:cubicBezTo>
                  <a:cubicBezTo>
                    <a:pt x="6616" y="18289"/>
                    <a:pt x="6913" y="18258"/>
                    <a:pt x="7180" y="17982"/>
                  </a:cubicBezTo>
                  <a:cubicBezTo>
                    <a:pt x="7388" y="17767"/>
                    <a:pt x="7240" y="17614"/>
                    <a:pt x="7121" y="17430"/>
                  </a:cubicBezTo>
                  <a:cubicBezTo>
                    <a:pt x="7121" y="17399"/>
                    <a:pt x="7091" y="17399"/>
                    <a:pt x="7091" y="17369"/>
                  </a:cubicBezTo>
                  <a:cubicBezTo>
                    <a:pt x="7091" y="17277"/>
                    <a:pt x="7032" y="17123"/>
                    <a:pt x="7062" y="17062"/>
                  </a:cubicBezTo>
                  <a:cubicBezTo>
                    <a:pt x="7121" y="16970"/>
                    <a:pt x="7269" y="16908"/>
                    <a:pt x="7388" y="16908"/>
                  </a:cubicBezTo>
                  <a:cubicBezTo>
                    <a:pt x="7566" y="16939"/>
                    <a:pt x="7714" y="17031"/>
                    <a:pt x="7863" y="17154"/>
                  </a:cubicBezTo>
                  <a:cubicBezTo>
                    <a:pt x="8248" y="17430"/>
                    <a:pt x="8426" y="17430"/>
                    <a:pt x="8812" y="17185"/>
                  </a:cubicBezTo>
                  <a:cubicBezTo>
                    <a:pt x="9049" y="17031"/>
                    <a:pt x="9079" y="16908"/>
                    <a:pt x="8960" y="16602"/>
                  </a:cubicBezTo>
                  <a:cubicBezTo>
                    <a:pt x="8901" y="16479"/>
                    <a:pt x="8842" y="16356"/>
                    <a:pt x="8782" y="16233"/>
                  </a:cubicBezTo>
                  <a:cubicBezTo>
                    <a:pt x="8693" y="15957"/>
                    <a:pt x="8812" y="15804"/>
                    <a:pt x="9109" y="15835"/>
                  </a:cubicBezTo>
                  <a:cubicBezTo>
                    <a:pt x="9376" y="15865"/>
                    <a:pt x="9524" y="16019"/>
                    <a:pt x="9702" y="16172"/>
                  </a:cubicBezTo>
                  <a:cubicBezTo>
                    <a:pt x="10029" y="16479"/>
                    <a:pt x="10147" y="16479"/>
                    <a:pt x="10503" y="16264"/>
                  </a:cubicBezTo>
                  <a:cubicBezTo>
                    <a:pt x="10800" y="16080"/>
                    <a:pt x="10830" y="16019"/>
                    <a:pt x="10622" y="15681"/>
                  </a:cubicBezTo>
                  <a:cubicBezTo>
                    <a:pt x="10563" y="15589"/>
                    <a:pt x="10503" y="15528"/>
                    <a:pt x="10474" y="15436"/>
                  </a:cubicBezTo>
                  <a:cubicBezTo>
                    <a:pt x="10385" y="15221"/>
                    <a:pt x="10236" y="15037"/>
                    <a:pt x="10444" y="14822"/>
                  </a:cubicBezTo>
                  <a:cubicBezTo>
                    <a:pt x="10563" y="14699"/>
                    <a:pt x="10859" y="14761"/>
                    <a:pt x="11097" y="14945"/>
                  </a:cubicBezTo>
                  <a:cubicBezTo>
                    <a:pt x="11245" y="15067"/>
                    <a:pt x="11364" y="15221"/>
                    <a:pt x="11482" y="15344"/>
                  </a:cubicBezTo>
                  <a:cubicBezTo>
                    <a:pt x="11601" y="15497"/>
                    <a:pt x="11749" y="15528"/>
                    <a:pt x="11927" y="15436"/>
                  </a:cubicBezTo>
                  <a:cubicBezTo>
                    <a:pt x="12046" y="15374"/>
                    <a:pt x="12165" y="15313"/>
                    <a:pt x="12254" y="15221"/>
                  </a:cubicBezTo>
                  <a:cubicBezTo>
                    <a:pt x="12343" y="15160"/>
                    <a:pt x="12373" y="15037"/>
                    <a:pt x="12313" y="14914"/>
                  </a:cubicBezTo>
                  <a:cubicBezTo>
                    <a:pt x="12254" y="14791"/>
                    <a:pt x="12195" y="14699"/>
                    <a:pt x="12135" y="14577"/>
                  </a:cubicBezTo>
                  <a:cubicBezTo>
                    <a:pt x="12076" y="14423"/>
                    <a:pt x="12046" y="14270"/>
                    <a:pt x="12135" y="14147"/>
                  </a:cubicBezTo>
                  <a:cubicBezTo>
                    <a:pt x="12254" y="13994"/>
                    <a:pt x="12432" y="13994"/>
                    <a:pt x="12580" y="14055"/>
                  </a:cubicBezTo>
                  <a:cubicBezTo>
                    <a:pt x="12729" y="14116"/>
                    <a:pt x="12877" y="14208"/>
                    <a:pt x="12996" y="14331"/>
                  </a:cubicBezTo>
                  <a:cubicBezTo>
                    <a:pt x="13203" y="14577"/>
                    <a:pt x="13411" y="14577"/>
                    <a:pt x="13678" y="14454"/>
                  </a:cubicBezTo>
                  <a:cubicBezTo>
                    <a:pt x="13737" y="14423"/>
                    <a:pt x="13797" y="14392"/>
                    <a:pt x="13886" y="14362"/>
                  </a:cubicBezTo>
                  <a:cubicBezTo>
                    <a:pt x="14182" y="14208"/>
                    <a:pt x="14212" y="14147"/>
                    <a:pt x="14093" y="13840"/>
                  </a:cubicBezTo>
                  <a:cubicBezTo>
                    <a:pt x="14064" y="13779"/>
                    <a:pt x="14034" y="13717"/>
                    <a:pt x="14004" y="13625"/>
                  </a:cubicBezTo>
                  <a:cubicBezTo>
                    <a:pt x="13945" y="13472"/>
                    <a:pt x="13915" y="13319"/>
                    <a:pt x="14064" y="13196"/>
                  </a:cubicBezTo>
                  <a:cubicBezTo>
                    <a:pt x="14182" y="13073"/>
                    <a:pt x="14331" y="13135"/>
                    <a:pt x="14479" y="13196"/>
                  </a:cubicBezTo>
                  <a:cubicBezTo>
                    <a:pt x="14627" y="13257"/>
                    <a:pt x="14776" y="13349"/>
                    <a:pt x="14894" y="13441"/>
                  </a:cubicBezTo>
                  <a:cubicBezTo>
                    <a:pt x="15013" y="13533"/>
                    <a:pt x="15162" y="13564"/>
                    <a:pt x="15310" y="13503"/>
                  </a:cubicBezTo>
                  <a:cubicBezTo>
                    <a:pt x="15666" y="13349"/>
                    <a:pt x="16022" y="13165"/>
                    <a:pt x="16348" y="12981"/>
                  </a:cubicBezTo>
                  <a:cubicBezTo>
                    <a:pt x="16526" y="12889"/>
                    <a:pt x="16556" y="12766"/>
                    <a:pt x="16467" y="12552"/>
                  </a:cubicBezTo>
                  <a:cubicBezTo>
                    <a:pt x="16378" y="12398"/>
                    <a:pt x="16289" y="12214"/>
                    <a:pt x="16230" y="12061"/>
                  </a:cubicBezTo>
                  <a:cubicBezTo>
                    <a:pt x="16200" y="11969"/>
                    <a:pt x="16230" y="11846"/>
                    <a:pt x="16289" y="11754"/>
                  </a:cubicBezTo>
                  <a:cubicBezTo>
                    <a:pt x="16378" y="11631"/>
                    <a:pt x="16526" y="11600"/>
                    <a:pt x="16645" y="11692"/>
                  </a:cubicBezTo>
                  <a:cubicBezTo>
                    <a:pt x="16793" y="11785"/>
                    <a:pt x="16942" y="11907"/>
                    <a:pt x="17060" y="12030"/>
                  </a:cubicBezTo>
                  <a:cubicBezTo>
                    <a:pt x="17327" y="12367"/>
                    <a:pt x="17624" y="12398"/>
                    <a:pt x="18040" y="12122"/>
                  </a:cubicBezTo>
                  <a:cubicBezTo>
                    <a:pt x="18247" y="11999"/>
                    <a:pt x="18277" y="11877"/>
                    <a:pt x="18158" y="11662"/>
                  </a:cubicBezTo>
                  <a:cubicBezTo>
                    <a:pt x="18099" y="11539"/>
                    <a:pt x="17980" y="11416"/>
                    <a:pt x="17951" y="11263"/>
                  </a:cubicBezTo>
                  <a:cubicBezTo>
                    <a:pt x="17921" y="11171"/>
                    <a:pt x="17891" y="11017"/>
                    <a:pt x="17921" y="10956"/>
                  </a:cubicBezTo>
                  <a:cubicBezTo>
                    <a:pt x="18010" y="10864"/>
                    <a:pt x="18158" y="10803"/>
                    <a:pt x="18247" y="10833"/>
                  </a:cubicBezTo>
                  <a:cubicBezTo>
                    <a:pt x="18455" y="10895"/>
                    <a:pt x="18633" y="11017"/>
                    <a:pt x="18811" y="11140"/>
                  </a:cubicBezTo>
                  <a:cubicBezTo>
                    <a:pt x="18959" y="11232"/>
                    <a:pt x="19078" y="11324"/>
                    <a:pt x="19256" y="11294"/>
                  </a:cubicBezTo>
                  <a:cubicBezTo>
                    <a:pt x="19760" y="11202"/>
                    <a:pt x="19938" y="10803"/>
                    <a:pt x="19671" y="10342"/>
                  </a:cubicBezTo>
                  <a:cubicBezTo>
                    <a:pt x="19642" y="10281"/>
                    <a:pt x="19612" y="10250"/>
                    <a:pt x="19582" y="10189"/>
                  </a:cubicBezTo>
                  <a:cubicBezTo>
                    <a:pt x="19167" y="9575"/>
                    <a:pt x="18781" y="8931"/>
                    <a:pt x="18366" y="8317"/>
                  </a:cubicBezTo>
                  <a:cubicBezTo>
                    <a:pt x="18307" y="8225"/>
                    <a:pt x="18247" y="8133"/>
                    <a:pt x="18218" y="8011"/>
                  </a:cubicBezTo>
                  <a:cubicBezTo>
                    <a:pt x="17891" y="7366"/>
                    <a:pt x="17862" y="7366"/>
                    <a:pt x="17209" y="7642"/>
                  </a:cubicBezTo>
                  <a:cubicBezTo>
                    <a:pt x="16734" y="7857"/>
                    <a:pt x="16467" y="7796"/>
                    <a:pt x="16200" y="7336"/>
                  </a:cubicBezTo>
                  <a:cubicBezTo>
                    <a:pt x="16111" y="7213"/>
                    <a:pt x="16081" y="7060"/>
                    <a:pt x="15992" y="6937"/>
                  </a:cubicBezTo>
                  <a:cubicBezTo>
                    <a:pt x="15785" y="6599"/>
                    <a:pt x="15547" y="6292"/>
                    <a:pt x="15340" y="5986"/>
                  </a:cubicBezTo>
                  <a:cubicBezTo>
                    <a:pt x="15191" y="5802"/>
                    <a:pt x="15013" y="5679"/>
                    <a:pt x="14776" y="5710"/>
                  </a:cubicBezTo>
                  <a:cubicBezTo>
                    <a:pt x="14657" y="5740"/>
                    <a:pt x="14509" y="5710"/>
                    <a:pt x="14390" y="5679"/>
                  </a:cubicBezTo>
                  <a:cubicBezTo>
                    <a:pt x="14153" y="5587"/>
                    <a:pt x="14004" y="5311"/>
                    <a:pt x="14212" y="5065"/>
                  </a:cubicBezTo>
                  <a:cubicBezTo>
                    <a:pt x="14568" y="4666"/>
                    <a:pt x="14538" y="4636"/>
                    <a:pt x="14242" y="4206"/>
                  </a:cubicBezTo>
                  <a:cubicBezTo>
                    <a:pt x="14064" y="3961"/>
                    <a:pt x="13856" y="3869"/>
                    <a:pt x="13530" y="3869"/>
                  </a:cubicBezTo>
                  <a:cubicBezTo>
                    <a:pt x="13144" y="3899"/>
                    <a:pt x="12966" y="3684"/>
                    <a:pt x="12996" y="3286"/>
                  </a:cubicBezTo>
                  <a:cubicBezTo>
                    <a:pt x="12996" y="3194"/>
                    <a:pt x="13025" y="3102"/>
                    <a:pt x="13055" y="3010"/>
                  </a:cubicBezTo>
                  <a:cubicBezTo>
                    <a:pt x="13085" y="2825"/>
                    <a:pt x="13055" y="2641"/>
                    <a:pt x="12907" y="2549"/>
                  </a:cubicBezTo>
                  <a:cubicBezTo>
                    <a:pt x="12669" y="2396"/>
                    <a:pt x="12432" y="2273"/>
                    <a:pt x="12165" y="2212"/>
                  </a:cubicBezTo>
                  <a:cubicBezTo>
                    <a:pt x="11987" y="2150"/>
                    <a:pt x="11838" y="2334"/>
                    <a:pt x="11690" y="2457"/>
                  </a:cubicBezTo>
                  <a:cubicBezTo>
                    <a:pt x="11660" y="2488"/>
                    <a:pt x="11601" y="2519"/>
                    <a:pt x="11542" y="2549"/>
                  </a:cubicBezTo>
                  <a:cubicBezTo>
                    <a:pt x="11186" y="2703"/>
                    <a:pt x="10889" y="2488"/>
                    <a:pt x="10889" y="2089"/>
                  </a:cubicBezTo>
                  <a:cubicBezTo>
                    <a:pt x="10889" y="1997"/>
                    <a:pt x="10889" y="1905"/>
                    <a:pt x="10919" y="1813"/>
                  </a:cubicBezTo>
                  <a:cubicBezTo>
                    <a:pt x="10919" y="1629"/>
                    <a:pt x="10859" y="1475"/>
                    <a:pt x="10681" y="1414"/>
                  </a:cubicBezTo>
                  <a:cubicBezTo>
                    <a:pt x="10533" y="1353"/>
                    <a:pt x="10385" y="1291"/>
                    <a:pt x="10207" y="1261"/>
                  </a:cubicBezTo>
                  <a:cubicBezTo>
                    <a:pt x="10029" y="1230"/>
                    <a:pt x="9940" y="1322"/>
                    <a:pt x="9880" y="1475"/>
                  </a:cubicBezTo>
                  <a:cubicBezTo>
                    <a:pt x="9791" y="1690"/>
                    <a:pt x="9732" y="1936"/>
                    <a:pt x="9643" y="2150"/>
                  </a:cubicBezTo>
                  <a:cubicBezTo>
                    <a:pt x="9583" y="2304"/>
                    <a:pt x="9465" y="2335"/>
                    <a:pt x="9316" y="2304"/>
                  </a:cubicBezTo>
                  <a:cubicBezTo>
                    <a:pt x="9138" y="2273"/>
                    <a:pt x="8960" y="2150"/>
                    <a:pt x="8901" y="1966"/>
                  </a:cubicBezTo>
                  <a:cubicBezTo>
                    <a:pt x="8871" y="1844"/>
                    <a:pt x="8842" y="1721"/>
                    <a:pt x="8812" y="1567"/>
                  </a:cubicBezTo>
                  <a:cubicBezTo>
                    <a:pt x="8753" y="1261"/>
                    <a:pt x="8664" y="1169"/>
                    <a:pt x="8367" y="1199"/>
                  </a:cubicBezTo>
                  <a:cubicBezTo>
                    <a:pt x="8070" y="1230"/>
                    <a:pt x="7774" y="1261"/>
                    <a:pt x="7507" y="1291"/>
                  </a:cubicBezTo>
                  <a:cubicBezTo>
                    <a:pt x="7269" y="1322"/>
                    <a:pt x="7210" y="1445"/>
                    <a:pt x="7210" y="1690"/>
                  </a:cubicBezTo>
                  <a:cubicBezTo>
                    <a:pt x="7240" y="1874"/>
                    <a:pt x="7269" y="2058"/>
                    <a:pt x="7269" y="2242"/>
                  </a:cubicBezTo>
                  <a:cubicBezTo>
                    <a:pt x="7269" y="2427"/>
                    <a:pt x="7210" y="2580"/>
                    <a:pt x="7032" y="2641"/>
                  </a:cubicBezTo>
                  <a:cubicBezTo>
                    <a:pt x="6883" y="2703"/>
                    <a:pt x="6735" y="2641"/>
                    <a:pt x="6646" y="2519"/>
                  </a:cubicBezTo>
                  <a:cubicBezTo>
                    <a:pt x="6557" y="2427"/>
                    <a:pt x="6468" y="2273"/>
                    <a:pt x="6349" y="2181"/>
                  </a:cubicBezTo>
                  <a:cubicBezTo>
                    <a:pt x="6112" y="1936"/>
                    <a:pt x="5964" y="1936"/>
                    <a:pt x="5667" y="2120"/>
                  </a:cubicBezTo>
                  <a:cubicBezTo>
                    <a:pt x="5519" y="2242"/>
                    <a:pt x="5370" y="2365"/>
                    <a:pt x="5252" y="2488"/>
                  </a:cubicBezTo>
                  <a:cubicBezTo>
                    <a:pt x="4955" y="2764"/>
                    <a:pt x="4955" y="2795"/>
                    <a:pt x="5133" y="3163"/>
                  </a:cubicBezTo>
                  <a:cubicBezTo>
                    <a:pt x="5222" y="3347"/>
                    <a:pt x="5311" y="3562"/>
                    <a:pt x="5370" y="3777"/>
                  </a:cubicBezTo>
                  <a:cubicBezTo>
                    <a:pt x="5400" y="3930"/>
                    <a:pt x="5370" y="4083"/>
                    <a:pt x="5222" y="4175"/>
                  </a:cubicBezTo>
                  <a:cubicBezTo>
                    <a:pt x="5074" y="4237"/>
                    <a:pt x="4985" y="4175"/>
                    <a:pt x="4866" y="4083"/>
                  </a:cubicBezTo>
                  <a:cubicBezTo>
                    <a:pt x="4718" y="3961"/>
                    <a:pt x="4569" y="3807"/>
                    <a:pt x="4391" y="3715"/>
                  </a:cubicBezTo>
                  <a:cubicBezTo>
                    <a:pt x="4183" y="3562"/>
                    <a:pt x="4065" y="3562"/>
                    <a:pt x="3887" y="3715"/>
                  </a:cubicBezTo>
                  <a:cubicBezTo>
                    <a:pt x="3738" y="3869"/>
                    <a:pt x="3590" y="4022"/>
                    <a:pt x="3442" y="4206"/>
                  </a:cubicBezTo>
                  <a:cubicBezTo>
                    <a:pt x="3323" y="4329"/>
                    <a:pt x="3353" y="4482"/>
                    <a:pt x="3412" y="4636"/>
                  </a:cubicBezTo>
                  <a:cubicBezTo>
                    <a:pt x="3531" y="4820"/>
                    <a:pt x="3620" y="5035"/>
                    <a:pt x="3709" y="5249"/>
                  </a:cubicBezTo>
                  <a:cubicBezTo>
                    <a:pt x="3768" y="5403"/>
                    <a:pt x="3768" y="5556"/>
                    <a:pt x="3649" y="5679"/>
                  </a:cubicBezTo>
                  <a:cubicBezTo>
                    <a:pt x="3501" y="5802"/>
                    <a:pt x="3353" y="5802"/>
                    <a:pt x="3175" y="5710"/>
                  </a:cubicBezTo>
                  <a:cubicBezTo>
                    <a:pt x="3115" y="5679"/>
                    <a:pt x="3086" y="5648"/>
                    <a:pt x="3026" y="5617"/>
                  </a:cubicBezTo>
                  <a:cubicBezTo>
                    <a:pt x="2611" y="5372"/>
                    <a:pt x="2611" y="5372"/>
                    <a:pt x="2374" y="5802"/>
                  </a:cubicBezTo>
                  <a:cubicBezTo>
                    <a:pt x="2314" y="5894"/>
                    <a:pt x="2285" y="5955"/>
                    <a:pt x="2255" y="6047"/>
                  </a:cubicBezTo>
                  <a:cubicBezTo>
                    <a:pt x="2196" y="6170"/>
                    <a:pt x="2196" y="6292"/>
                    <a:pt x="2285" y="6415"/>
                  </a:cubicBezTo>
                  <a:cubicBezTo>
                    <a:pt x="2344" y="6477"/>
                    <a:pt x="2374" y="6538"/>
                    <a:pt x="2433" y="6599"/>
                  </a:cubicBezTo>
                  <a:cubicBezTo>
                    <a:pt x="2641" y="6967"/>
                    <a:pt x="2522" y="7274"/>
                    <a:pt x="2107" y="7305"/>
                  </a:cubicBezTo>
                  <a:cubicBezTo>
                    <a:pt x="2047" y="7305"/>
                    <a:pt x="1988" y="7305"/>
                    <a:pt x="1929" y="7305"/>
                  </a:cubicBezTo>
                  <a:cubicBezTo>
                    <a:pt x="1573" y="7336"/>
                    <a:pt x="1424" y="7489"/>
                    <a:pt x="1365" y="7919"/>
                  </a:cubicBezTo>
                  <a:cubicBezTo>
                    <a:pt x="1305" y="8348"/>
                    <a:pt x="1335" y="8440"/>
                    <a:pt x="1721" y="8594"/>
                  </a:cubicBezTo>
                  <a:cubicBezTo>
                    <a:pt x="1899" y="8655"/>
                    <a:pt x="2077" y="8716"/>
                    <a:pt x="2225" y="8839"/>
                  </a:cubicBezTo>
                  <a:cubicBezTo>
                    <a:pt x="2433" y="8962"/>
                    <a:pt x="2433" y="9238"/>
                    <a:pt x="2225" y="9330"/>
                  </a:cubicBezTo>
                  <a:cubicBezTo>
                    <a:pt x="2077" y="9422"/>
                    <a:pt x="1929" y="9453"/>
                    <a:pt x="1751" y="9483"/>
                  </a:cubicBezTo>
                  <a:cubicBezTo>
                    <a:pt x="1246" y="9545"/>
                    <a:pt x="1187" y="9575"/>
                    <a:pt x="1246" y="10128"/>
                  </a:cubicBezTo>
                  <a:cubicBezTo>
                    <a:pt x="1246" y="10189"/>
                    <a:pt x="1276" y="10281"/>
                    <a:pt x="1276" y="10342"/>
                  </a:cubicBezTo>
                  <a:cubicBezTo>
                    <a:pt x="1305" y="10619"/>
                    <a:pt x="1454" y="10803"/>
                    <a:pt x="1721" y="10864"/>
                  </a:cubicBezTo>
                  <a:cubicBezTo>
                    <a:pt x="1869" y="10895"/>
                    <a:pt x="1988" y="10956"/>
                    <a:pt x="2136" y="11017"/>
                  </a:cubicBezTo>
                  <a:cubicBezTo>
                    <a:pt x="2285" y="11110"/>
                    <a:pt x="2403" y="11202"/>
                    <a:pt x="2403" y="11416"/>
                  </a:cubicBezTo>
                  <a:cubicBezTo>
                    <a:pt x="2403" y="11631"/>
                    <a:pt x="2255" y="11692"/>
                    <a:pt x="2107" y="11785"/>
                  </a:cubicBezTo>
                  <a:cubicBezTo>
                    <a:pt x="2047" y="11815"/>
                    <a:pt x="2018" y="11815"/>
                    <a:pt x="1958" y="11846"/>
                  </a:cubicBezTo>
                  <a:cubicBezTo>
                    <a:pt x="1662" y="11969"/>
                    <a:pt x="1632" y="12061"/>
                    <a:pt x="1751" y="12367"/>
                  </a:cubicBezTo>
                  <a:cubicBezTo>
                    <a:pt x="1899" y="12736"/>
                    <a:pt x="2107" y="12797"/>
                    <a:pt x="2344" y="127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203947E7-FE30-4280-9BF6-71115D6AC162}"/>
                </a:ext>
              </a:extLst>
            </p:cNvPr>
            <p:cNvSpPr/>
            <p:nvPr/>
          </p:nvSpPr>
          <p:spPr>
            <a:xfrm>
              <a:off x="2755900" y="2806700"/>
              <a:ext cx="348078" cy="30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143" extrusionOk="0">
                  <a:moveTo>
                    <a:pt x="9317" y="0"/>
                  </a:moveTo>
                  <a:cubicBezTo>
                    <a:pt x="10324" y="87"/>
                    <a:pt x="11330" y="0"/>
                    <a:pt x="12259" y="261"/>
                  </a:cubicBezTo>
                  <a:cubicBezTo>
                    <a:pt x="13266" y="523"/>
                    <a:pt x="14195" y="1132"/>
                    <a:pt x="15124" y="1655"/>
                  </a:cubicBezTo>
                  <a:cubicBezTo>
                    <a:pt x="15898" y="2177"/>
                    <a:pt x="16595" y="2787"/>
                    <a:pt x="17369" y="3397"/>
                  </a:cubicBezTo>
                  <a:cubicBezTo>
                    <a:pt x="17524" y="3571"/>
                    <a:pt x="17756" y="3745"/>
                    <a:pt x="17911" y="3919"/>
                  </a:cubicBezTo>
                  <a:cubicBezTo>
                    <a:pt x="18840" y="5139"/>
                    <a:pt x="19846" y="6445"/>
                    <a:pt x="20698" y="7752"/>
                  </a:cubicBezTo>
                  <a:cubicBezTo>
                    <a:pt x="21472" y="8884"/>
                    <a:pt x="21395" y="10190"/>
                    <a:pt x="20388" y="11235"/>
                  </a:cubicBezTo>
                  <a:cubicBezTo>
                    <a:pt x="19382" y="12368"/>
                    <a:pt x="18220" y="13326"/>
                    <a:pt x="16749" y="13674"/>
                  </a:cubicBezTo>
                  <a:cubicBezTo>
                    <a:pt x="15820" y="13935"/>
                    <a:pt x="14969" y="14371"/>
                    <a:pt x="14195" y="14981"/>
                  </a:cubicBezTo>
                  <a:cubicBezTo>
                    <a:pt x="13111" y="15765"/>
                    <a:pt x="11949" y="16548"/>
                    <a:pt x="10711" y="17158"/>
                  </a:cubicBezTo>
                  <a:cubicBezTo>
                    <a:pt x="8853" y="18203"/>
                    <a:pt x="7072" y="19423"/>
                    <a:pt x="5291" y="20642"/>
                  </a:cubicBezTo>
                  <a:cubicBezTo>
                    <a:pt x="3975" y="21600"/>
                    <a:pt x="2659" y="21165"/>
                    <a:pt x="2040" y="19510"/>
                  </a:cubicBezTo>
                  <a:cubicBezTo>
                    <a:pt x="1266" y="17419"/>
                    <a:pt x="414" y="15329"/>
                    <a:pt x="104" y="13065"/>
                  </a:cubicBezTo>
                  <a:cubicBezTo>
                    <a:pt x="-128" y="11497"/>
                    <a:pt x="27" y="9929"/>
                    <a:pt x="569" y="8535"/>
                  </a:cubicBezTo>
                  <a:cubicBezTo>
                    <a:pt x="1266" y="6706"/>
                    <a:pt x="2117" y="4877"/>
                    <a:pt x="3046" y="3135"/>
                  </a:cubicBezTo>
                  <a:cubicBezTo>
                    <a:pt x="4053" y="1306"/>
                    <a:pt x="5678" y="435"/>
                    <a:pt x="7614" y="261"/>
                  </a:cubicBezTo>
                  <a:cubicBezTo>
                    <a:pt x="8156" y="174"/>
                    <a:pt x="8775" y="261"/>
                    <a:pt x="9317" y="261"/>
                  </a:cubicBezTo>
                  <a:cubicBezTo>
                    <a:pt x="9317" y="87"/>
                    <a:pt x="9317" y="87"/>
                    <a:pt x="9317" y="0"/>
                  </a:cubicBezTo>
                  <a:close/>
                  <a:moveTo>
                    <a:pt x="2969" y="11497"/>
                  </a:moveTo>
                  <a:cubicBezTo>
                    <a:pt x="3201" y="12977"/>
                    <a:pt x="3433" y="14458"/>
                    <a:pt x="3743" y="15852"/>
                  </a:cubicBezTo>
                  <a:cubicBezTo>
                    <a:pt x="3898" y="16548"/>
                    <a:pt x="4362" y="16810"/>
                    <a:pt x="4982" y="16548"/>
                  </a:cubicBezTo>
                  <a:cubicBezTo>
                    <a:pt x="5678" y="16200"/>
                    <a:pt x="6375" y="15852"/>
                    <a:pt x="7072" y="15416"/>
                  </a:cubicBezTo>
                  <a:cubicBezTo>
                    <a:pt x="9162" y="14197"/>
                    <a:pt x="11020" y="12716"/>
                    <a:pt x="13188" y="11584"/>
                  </a:cubicBezTo>
                  <a:cubicBezTo>
                    <a:pt x="14349" y="10974"/>
                    <a:pt x="15356" y="10103"/>
                    <a:pt x="16362" y="9145"/>
                  </a:cubicBezTo>
                  <a:cubicBezTo>
                    <a:pt x="17291" y="8274"/>
                    <a:pt x="17137" y="6968"/>
                    <a:pt x="16130" y="6184"/>
                  </a:cubicBezTo>
                  <a:cubicBezTo>
                    <a:pt x="15820" y="5923"/>
                    <a:pt x="15356" y="5748"/>
                    <a:pt x="15046" y="5400"/>
                  </a:cubicBezTo>
                  <a:cubicBezTo>
                    <a:pt x="13885" y="4006"/>
                    <a:pt x="12259" y="3658"/>
                    <a:pt x="10633" y="3397"/>
                  </a:cubicBezTo>
                  <a:cubicBezTo>
                    <a:pt x="9704" y="3223"/>
                    <a:pt x="8775" y="3397"/>
                    <a:pt x="7846" y="3919"/>
                  </a:cubicBezTo>
                  <a:cubicBezTo>
                    <a:pt x="6530" y="4616"/>
                    <a:pt x="5601" y="5661"/>
                    <a:pt x="4904" y="7055"/>
                  </a:cubicBezTo>
                  <a:cubicBezTo>
                    <a:pt x="4517" y="7752"/>
                    <a:pt x="4207" y="8448"/>
                    <a:pt x="3820" y="9145"/>
                  </a:cubicBezTo>
                  <a:cubicBezTo>
                    <a:pt x="3278" y="9842"/>
                    <a:pt x="3046" y="10626"/>
                    <a:pt x="2969" y="114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197">
            <a:extLst>
              <a:ext uri="{FF2B5EF4-FFF2-40B4-BE49-F238E27FC236}">
                <a16:creationId xmlns:a16="http://schemas.microsoft.com/office/drawing/2014/main" id="{88A88521-CF8F-45D1-A041-D6F0E40CFFE0}"/>
              </a:ext>
            </a:extLst>
          </p:cNvPr>
          <p:cNvGrpSpPr/>
          <p:nvPr userDrawn="1"/>
        </p:nvGrpSpPr>
        <p:grpSpPr>
          <a:xfrm>
            <a:off x="4407816" y="5205312"/>
            <a:ext cx="1274278" cy="917258"/>
            <a:chOff x="5270500" y="1866900"/>
            <a:chExt cx="1274278" cy="917258"/>
          </a:xfrm>
          <a:solidFill>
            <a:schemeClr val="accent2"/>
          </a:solidFill>
        </p:grpSpPr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A33AAE09-2C97-4ACF-AE3E-4B88D6CF6BF8}"/>
                </a:ext>
              </a:extLst>
            </p:cNvPr>
            <p:cNvSpPr/>
            <p:nvPr/>
          </p:nvSpPr>
          <p:spPr>
            <a:xfrm>
              <a:off x="5270500" y="1866900"/>
              <a:ext cx="1274278" cy="91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78" extrusionOk="0">
                  <a:moveTo>
                    <a:pt x="5737" y="0"/>
                  </a:moveTo>
                  <a:cubicBezTo>
                    <a:pt x="6614" y="60"/>
                    <a:pt x="7363" y="359"/>
                    <a:pt x="7983" y="1165"/>
                  </a:cubicBezTo>
                  <a:cubicBezTo>
                    <a:pt x="8304" y="1554"/>
                    <a:pt x="8646" y="1912"/>
                    <a:pt x="8924" y="2300"/>
                  </a:cubicBezTo>
                  <a:cubicBezTo>
                    <a:pt x="9138" y="2599"/>
                    <a:pt x="9288" y="2958"/>
                    <a:pt x="9459" y="3316"/>
                  </a:cubicBezTo>
                  <a:cubicBezTo>
                    <a:pt x="9630" y="3645"/>
                    <a:pt x="9779" y="4003"/>
                    <a:pt x="9929" y="4332"/>
                  </a:cubicBezTo>
                  <a:cubicBezTo>
                    <a:pt x="9993" y="4481"/>
                    <a:pt x="10036" y="4661"/>
                    <a:pt x="10079" y="4840"/>
                  </a:cubicBezTo>
                  <a:cubicBezTo>
                    <a:pt x="10122" y="4989"/>
                    <a:pt x="10122" y="5139"/>
                    <a:pt x="10164" y="5258"/>
                  </a:cubicBezTo>
                  <a:cubicBezTo>
                    <a:pt x="10464" y="6154"/>
                    <a:pt x="10357" y="7080"/>
                    <a:pt x="10186" y="8007"/>
                  </a:cubicBezTo>
                  <a:cubicBezTo>
                    <a:pt x="10122" y="8305"/>
                    <a:pt x="10100" y="8604"/>
                    <a:pt x="10057" y="8933"/>
                  </a:cubicBezTo>
                  <a:cubicBezTo>
                    <a:pt x="10036" y="9142"/>
                    <a:pt x="10100" y="9291"/>
                    <a:pt x="10228" y="9381"/>
                  </a:cubicBezTo>
                  <a:cubicBezTo>
                    <a:pt x="10699" y="9710"/>
                    <a:pt x="11169" y="10038"/>
                    <a:pt x="11640" y="10367"/>
                  </a:cubicBezTo>
                  <a:cubicBezTo>
                    <a:pt x="11790" y="10486"/>
                    <a:pt x="11939" y="10397"/>
                    <a:pt x="12068" y="10247"/>
                  </a:cubicBezTo>
                  <a:cubicBezTo>
                    <a:pt x="12239" y="10068"/>
                    <a:pt x="12410" y="9889"/>
                    <a:pt x="12581" y="9769"/>
                  </a:cubicBezTo>
                  <a:cubicBezTo>
                    <a:pt x="12859" y="9560"/>
                    <a:pt x="13137" y="9560"/>
                    <a:pt x="13415" y="9799"/>
                  </a:cubicBezTo>
                  <a:cubicBezTo>
                    <a:pt x="13736" y="10098"/>
                    <a:pt x="14078" y="10337"/>
                    <a:pt x="14420" y="10546"/>
                  </a:cubicBezTo>
                  <a:cubicBezTo>
                    <a:pt x="14548" y="10606"/>
                    <a:pt x="14655" y="10725"/>
                    <a:pt x="14762" y="10815"/>
                  </a:cubicBezTo>
                  <a:cubicBezTo>
                    <a:pt x="15297" y="11353"/>
                    <a:pt x="15853" y="11741"/>
                    <a:pt x="16430" y="12159"/>
                  </a:cubicBezTo>
                  <a:cubicBezTo>
                    <a:pt x="16901" y="12488"/>
                    <a:pt x="17393" y="12846"/>
                    <a:pt x="17863" y="13205"/>
                  </a:cubicBezTo>
                  <a:cubicBezTo>
                    <a:pt x="17949" y="13265"/>
                    <a:pt x="18056" y="13354"/>
                    <a:pt x="18120" y="13444"/>
                  </a:cubicBezTo>
                  <a:cubicBezTo>
                    <a:pt x="18419" y="13832"/>
                    <a:pt x="18804" y="14071"/>
                    <a:pt x="19104" y="14430"/>
                  </a:cubicBezTo>
                  <a:cubicBezTo>
                    <a:pt x="19574" y="14938"/>
                    <a:pt x="20130" y="15207"/>
                    <a:pt x="20644" y="15655"/>
                  </a:cubicBezTo>
                  <a:cubicBezTo>
                    <a:pt x="20836" y="15834"/>
                    <a:pt x="21029" y="16013"/>
                    <a:pt x="21221" y="16222"/>
                  </a:cubicBezTo>
                  <a:cubicBezTo>
                    <a:pt x="21435" y="16432"/>
                    <a:pt x="21499" y="16730"/>
                    <a:pt x="21435" y="17089"/>
                  </a:cubicBezTo>
                  <a:cubicBezTo>
                    <a:pt x="21392" y="17268"/>
                    <a:pt x="21371" y="17447"/>
                    <a:pt x="21328" y="17627"/>
                  </a:cubicBezTo>
                  <a:cubicBezTo>
                    <a:pt x="20964" y="18762"/>
                    <a:pt x="20537" y="19807"/>
                    <a:pt x="19831" y="20614"/>
                  </a:cubicBezTo>
                  <a:cubicBezTo>
                    <a:pt x="19724" y="20763"/>
                    <a:pt x="19638" y="20913"/>
                    <a:pt x="19638" y="21122"/>
                  </a:cubicBezTo>
                  <a:cubicBezTo>
                    <a:pt x="19638" y="21331"/>
                    <a:pt x="19531" y="21451"/>
                    <a:pt x="19403" y="21510"/>
                  </a:cubicBezTo>
                  <a:cubicBezTo>
                    <a:pt x="19189" y="21600"/>
                    <a:pt x="19018" y="21600"/>
                    <a:pt x="18804" y="21510"/>
                  </a:cubicBezTo>
                  <a:cubicBezTo>
                    <a:pt x="18398" y="21331"/>
                    <a:pt x="18034" y="21062"/>
                    <a:pt x="17671" y="20763"/>
                  </a:cubicBezTo>
                  <a:cubicBezTo>
                    <a:pt x="17478" y="20614"/>
                    <a:pt x="17265" y="20495"/>
                    <a:pt x="17072" y="20375"/>
                  </a:cubicBezTo>
                  <a:cubicBezTo>
                    <a:pt x="17008" y="20315"/>
                    <a:pt x="16922" y="20285"/>
                    <a:pt x="16858" y="20226"/>
                  </a:cubicBezTo>
                  <a:cubicBezTo>
                    <a:pt x="16131" y="19479"/>
                    <a:pt x="15318" y="18911"/>
                    <a:pt x="14570" y="18194"/>
                  </a:cubicBezTo>
                  <a:cubicBezTo>
                    <a:pt x="13950" y="17627"/>
                    <a:pt x="13265" y="17268"/>
                    <a:pt x="12624" y="16760"/>
                  </a:cubicBezTo>
                  <a:cubicBezTo>
                    <a:pt x="12431" y="16581"/>
                    <a:pt x="12217" y="16432"/>
                    <a:pt x="12004" y="16282"/>
                  </a:cubicBezTo>
                  <a:cubicBezTo>
                    <a:pt x="11897" y="16193"/>
                    <a:pt x="11790" y="16103"/>
                    <a:pt x="11683" y="16043"/>
                  </a:cubicBezTo>
                  <a:cubicBezTo>
                    <a:pt x="11298" y="15924"/>
                    <a:pt x="11084" y="15476"/>
                    <a:pt x="10827" y="15117"/>
                  </a:cubicBezTo>
                  <a:cubicBezTo>
                    <a:pt x="10678" y="14908"/>
                    <a:pt x="10635" y="14639"/>
                    <a:pt x="10699" y="14340"/>
                  </a:cubicBezTo>
                  <a:cubicBezTo>
                    <a:pt x="10806" y="13892"/>
                    <a:pt x="10656" y="13653"/>
                    <a:pt x="10421" y="13414"/>
                  </a:cubicBezTo>
                  <a:cubicBezTo>
                    <a:pt x="10015" y="13056"/>
                    <a:pt x="9630" y="12697"/>
                    <a:pt x="9223" y="12339"/>
                  </a:cubicBezTo>
                  <a:cubicBezTo>
                    <a:pt x="9074" y="12189"/>
                    <a:pt x="8967" y="12219"/>
                    <a:pt x="8860" y="12458"/>
                  </a:cubicBezTo>
                  <a:cubicBezTo>
                    <a:pt x="8731" y="12727"/>
                    <a:pt x="8582" y="12966"/>
                    <a:pt x="8411" y="13205"/>
                  </a:cubicBezTo>
                  <a:cubicBezTo>
                    <a:pt x="7598" y="14221"/>
                    <a:pt x="6614" y="14788"/>
                    <a:pt x="5545" y="15027"/>
                  </a:cubicBezTo>
                  <a:cubicBezTo>
                    <a:pt x="5481" y="15027"/>
                    <a:pt x="5417" y="15057"/>
                    <a:pt x="5352" y="15087"/>
                  </a:cubicBezTo>
                  <a:cubicBezTo>
                    <a:pt x="4861" y="15326"/>
                    <a:pt x="4347" y="15207"/>
                    <a:pt x="3877" y="14997"/>
                  </a:cubicBezTo>
                  <a:cubicBezTo>
                    <a:pt x="3235" y="14699"/>
                    <a:pt x="2615" y="14310"/>
                    <a:pt x="2080" y="13653"/>
                  </a:cubicBezTo>
                  <a:cubicBezTo>
                    <a:pt x="1695" y="13175"/>
                    <a:pt x="1375" y="12667"/>
                    <a:pt x="1118" y="12070"/>
                  </a:cubicBezTo>
                  <a:cubicBezTo>
                    <a:pt x="861" y="11442"/>
                    <a:pt x="605" y="10845"/>
                    <a:pt x="412" y="10188"/>
                  </a:cubicBezTo>
                  <a:cubicBezTo>
                    <a:pt x="284" y="9739"/>
                    <a:pt x="220" y="9232"/>
                    <a:pt x="134" y="8754"/>
                  </a:cubicBezTo>
                  <a:cubicBezTo>
                    <a:pt x="113" y="8574"/>
                    <a:pt x="113" y="8395"/>
                    <a:pt x="70" y="8216"/>
                  </a:cubicBezTo>
                  <a:cubicBezTo>
                    <a:pt x="-101" y="6931"/>
                    <a:pt x="49" y="5736"/>
                    <a:pt x="455" y="4571"/>
                  </a:cubicBezTo>
                  <a:cubicBezTo>
                    <a:pt x="690" y="3884"/>
                    <a:pt x="1011" y="3286"/>
                    <a:pt x="1439" y="2808"/>
                  </a:cubicBezTo>
                  <a:cubicBezTo>
                    <a:pt x="1524" y="2719"/>
                    <a:pt x="1610" y="2569"/>
                    <a:pt x="1674" y="2450"/>
                  </a:cubicBezTo>
                  <a:cubicBezTo>
                    <a:pt x="1867" y="2061"/>
                    <a:pt x="2123" y="1733"/>
                    <a:pt x="2423" y="1494"/>
                  </a:cubicBezTo>
                  <a:cubicBezTo>
                    <a:pt x="2786" y="1225"/>
                    <a:pt x="3128" y="956"/>
                    <a:pt x="3492" y="687"/>
                  </a:cubicBezTo>
                  <a:cubicBezTo>
                    <a:pt x="3920" y="388"/>
                    <a:pt x="4369" y="239"/>
                    <a:pt x="4861" y="179"/>
                  </a:cubicBezTo>
                  <a:cubicBezTo>
                    <a:pt x="5203" y="90"/>
                    <a:pt x="5502" y="30"/>
                    <a:pt x="5737" y="0"/>
                  </a:cubicBezTo>
                  <a:close/>
                  <a:moveTo>
                    <a:pt x="11576" y="13683"/>
                  </a:moveTo>
                  <a:cubicBezTo>
                    <a:pt x="11554" y="14221"/>
                    <a:pt x="11747" y="14818"/>
                    <a:pt x="12068" y="15117"/>
                  </a:cubicBezTo>
                  <a:cubicBezTo>
                    <a:pt x="12282" y="15326"/>
                    <a:pt x="12538" y="15535"/>
                    <a:pt x="12773" y="15685"/>
                  </a:cubicBezTo>
                  <a:cubicBezTo>
                    <a:pt x="13351" y="16073"/>
                    <a:pt x="13907" y="16402"/>
                    <a:pt x="14484" y="16790"/>
                  </a:cubicBezTo>
                  <a:cubicBezTo>
                    <a:pt x="14548" y="16850"/>
                    <a:pt x="14613" y="16880"/>
                    <a:pt x="14698" y="16939"/>
                  </a:cubicBezTo>
                  <a:cubicBezTo>
                    <a:pt x="15340" y="17507"/>
                    <a:pt x="15981" y="18075"/>
                    <a:pt x="16623" y="18642"/>
                  </a:cubicBezTo>
                  <a:cubicBezTo>
                    <a:pt x="16965" y="18941"/>
                    <a:pt x="17329" y="19210"/>
                    <a:pt x="17671" y="19479"/>
                  </a:cubicBezTo>
                  <a:cubicBezTo>
                    <a:pt x="17778" y="19568"/>
                    <a:pt x="17906" y="19658"/>
                    <a:pt x="18013" y="19748"/>
                  </a:cubicBezTo>
                  <a:cubicBezTo>
                    <a:pt x="18334" y="19987"/>
                    <a:pt x="18484" y="19867"/>
                    <a:pt x="18526" y="19389"/>
                  </a:cubicBezTo>
                  <a:cubicBezTo>
                    <a:pt x="18569" y="18792"/>
                    <a:pt x="18719" y="18254"/>
                    <a:pt x="18954" y="17776"/>
                  </a:cubicBezTo>
                  <a:cubicBezTo>
                    <a:pt x="19125" y="17417"/>
                    <a:pt x="19318" y="17059"/>
                    <a:pt x="19531" y="16760"/>
                  </a:cubicBezTo>
                  <a:cubicBezTo>
                    <a:pt x="19724" y="16491"/>
                    <a:pt x="19703" y="16163"/>
                    <a:pt x="19446" y="16013"/>
                  </a:cubicBezTo>
                  <a:cubicBezTo>
                    <a:pt x="18933" y="15655"/>
                    <a:pt x="18505" y="15147"/>
                    <a:pt x="18056" y="14699"/>
                  </a:cubicBezTo>
                  <a:cubicBezTo>
                    <a:pt x="17307" y="13952"/>
                    <a:pt x="16516" y="13324"/>
                    <a:pt x="15682" y="12787"/>
                  </a:cubicBezTo>
                  <a:cubicBezTo>
                    <a:pt x="15489" y="12667"/>
                    <a:pt x="15297" y="12518"/>
                    <a:pt x="15126" y="12368"/>
                  </a:cubicBezTo>
                  <a:cubicBezTo>
                    <a:pt x="14591" y="11920"/>
                    <a:pt x="14078" y="11472"/>
                    <a:pt x="13543" y="11024"/>
                  </a:cubicBezTo>
                  <a:cubicBezTo>
                    <a:pt x="13415" y="10905"/>
                    <a:pt x="13265" y="10815"/>
                    <a:pt x="13137" y="10725"/>
                  </a:cubicBezTo>
                  <a:cubicBezTo>
                    <a:pt x="12966" y="10606"/>
                    <a:pt x="12795" y="10636"/>
                    <a:pt x="12667" y="10815"/>
                  </a:cubicBezTo>
                  <a:cubicBezTo>
                    <a:pt x="12410" y="11173"/>
                    <a:pt x="12110" y="11502"/>
                    <a:pt x="11982" y="12010"/>
                  </a:cubicBezTo>
                  <a:cubicBezTo>
                    <a:pt x="11854" y="12428"/>
                    <a:pt x="11747" y="12846"/>
                    <a:pt x="11619" y="13295"/>
                  </a:cubicBezTo>
                  <a:cubicBezTo>
                    <a:pt x="11597" y="13414"/>
                    <a:pt x="11576" y="13593"/>
                    <a:pt x="11576" y="13683"/>
                  </a:cubicBezTo>
                  <a:close/>
                  <a:moveTo>
                    <a:pt x="797" y="7320"/>
                  </a:moveTo>
                  <a:cubicBezTo>
                    <a:pt x="840" y="7678"/>
                    <a:pt x="904" y="8395"/>
                    <a:pt x="990" y="9082"/>
                  </a:cubicBezTo>
                  <a:cubicBezTo>
                    <a:pt x="1032" y="9351"/>
                    <a:pt x="1097" y="9620"/>
                    <a:pt x="1182" y="9859"/>
                  </a:cubicBezTo>
                  <a:cubicBezTo>
                    <a:pt x="1503" y="10666"/>
                    <a:pt x="1781" y="11502"/>
                    <a:pt x="2187" y="12219"/>
                  </a:cubicBezTo>
                  <a:cubicBezTo>
                    <a:pt x="2337" y="12488"/>
                    <a:pt x="2487" y="12757"/>
                    <a:pt x="2658" y="12936"/>
                  </a:cubicBezTo>
                  <a:cubicBezTo>
                    <a:pt x="2957" y="13235"/>
                    <a:pt x="3257" y="13534"/>
                    <a:pt x="3577" y="13743"/>
                  </a:cubicBezTo>
                  <a:cubicBezTo>
                    <a:pt x="4048" y="14071"/>
                    <a:pt x="4561" y="14251"/>
                    <a:pt x="5096" y="14101"/>
                  </a:cubicBezTo>
                  <a:cubicBezTo>
                    <a:pt x="5331" y="14041"/>
                    <a:pt x="5566" y="13982"/>
                    <a:pt x="5780" y="13922"/>
                  </a:cubicBezTo>
                  <a:cubicBezTo>
                    <a:pt x="6914" y="13563"/>
                    <a:pt x="7855" y="12846"/>
                    <a:pt x="8411" y="11323"/>
                  </a:cubicBezTo>
                  <a:cubicBezTo>
                    <a:pt x="8710" y="10456"/>
                    <a:pt x="9031" y="9620"/>
                    <a:pt x="9138" y="8664"/>
                  </a:cubicBezTo>
                  <a:cubicBezTo>
                    <a:pt x="9138" y="8604"/>
                    <a:pt x="9159" y="8515"/>
                    <a:pt x="9181" y="8455"/>
                  </a:cubicBezTo>
                  <a:cubicBezTo>
                    <a:pt x="9352" y="7887"/>
                    <a:pt x="9416" y="7290"/>
                    <a:pt x="9480" y="6692"/>
                  </a:cubicBezTo>
                  <a:cubicBezTo>
                    <a:pt x="9566" y="5826"/>
                    <a:pt x="9416" y="5079"/>
                    <a:pt x="9074" y="4392"/>
                  </a:cubicBezTo>
                  <a:cubicBezTo>
                    <a:pt x="8689" y="3645"/>
                    <a:pt x="8240" y="2988"/>
                    <a:pt x="7833" y="2271"/>
                  </a:cubicBezTo>
                  <a:cubicBezTo>
                    <a:pt x="7812" y="2241"/>
                    <a:pt x="7790" y="2211"/>
                    <a:pt x="7769" y="2211"/>
                  </a:cubicBezTo>
                  <a:cubicBezTo>
                    <a:pt x="7512" y="1942"/>
                    <a:pt x="7277" y="1673"/>
                    <a:pt x="7021" y="1404"/>
                  </a:cubicBezTo>
                  <a:cubicBezTo>
                    <a:pt x="6807" y="1195"/>
                    <a:pt x="6593" y="1076"/>
                    <a:pt x="6336" y="986"/>
                  </a:cubicBezTo>
                  <a:cubicBezTo>
                    <a:pt x="5716" y="807"/>
                    <a:pt x="5117" y="956"/>
                    <a:pt x="4497" y="1105"/>
                  </a:cubicBezTo>
                  <a:cubicBezTo>
                    <a:pt x="4411" y="1135"/>
                    <a:pt x="4326" y="1195"/>
                    <a:pt x="4240" y="1255"/>
                  </a:cubicBezTo>
                  <a:cubicBezTo>
                    <a:pt x="3877" y="1494"/>
                    <a:pt x="3492" y="1733"/>
                    <a:pt x="3150" y="1972"/>
                  </a:cubicBezTo>
                  <a:cubicBezTo>
                    <a:pt x="2807" y="2211"/>
                    <a:pt x="2465" y="2539"/>
                    <a:pt x="2230" y="2988"/>
                  </a:cubicBezTo>
                  <a:cubicBezTo>
                    <a:pt x="2145" y="3167"/>
                    <a:pt x="2016" y="3286"/>
                    <a:pt x="1867" y="3406"/>
                  </a:cubicBezTo>
                  <a:cubicBezTo>
                    <a:pt x="1674" y="3555"/>
                    <a:pt x="1546" y="3764"/>
                    <a:pt x="1439" y="4033"/>
                  </a:cubicBezTo>
                  <a:cubicBezTo>
                    <a:pt x="1353" y="4212"/>
                    <a:pt x="1289" y="4422"/>
                    <a:pt x="1204" y="4601"/>
                  </a:cubicBezTo>
                  <a:cubicBezTo>
                    <a:pt x="926" y="5348"/>
                    <a:pt x="797" y="6154"/>
                    <a:pt x="797" y="7320"/>
                  </a:cubicBezTo>
                  <a:close/>
                  <a:moveTo>
                    <a:pt x="11255" y="11711"/>
                  </a:moveTo>
                  <a:cubicBezTo>
                    <a:pt x="11234" y="11651"/>
                    <a:pt x="11212" y="11472"/>
                    <a:pt x="11127" y="11353"/>
                  </a:cubicBezTo>
                  <a:cubicBezTo>
                    <a:pt x="11020" y="11203"/>
                    <a:pt x="10891" y="11054"/>
                    <a:pt x="10763" y="10934"/>
                  </a:cubicBezTo>
                  <a:cubicBezTo>
                    <a:pt x="10571" y="10785"/>
                    <a:pt x="10357" y="10636"/>
                    <a:pt x="10164" y="10516"/>
                  </a:cubicBezTo>
                  <a:cubicBezTo>
                    <a:pt x="9672" y="10158"/>
                    <a:pt x="9672" y="10307"/>
                    <a:pt x="9480" y="10905"/>
                  </a:cubicBezTo>
                  <a:cubicBezTo>
                    <a:pt x="9352" y="11293"/>
                    <a:pt x="9394" y="11472"/>
                    <a:pt x="9672" y="11681"/>
                  </a:cubicBezTo>
                  <a:cubicBezTo>
                    <a:pt x="10015" y="11920"/>
                    <a:pt x="10357" y="12129"/>
                    <a:pt x="10720" y="12339"/>
                  </a:cubicBezTo>
                  <a:cubicBezTo>
                    <a:pt x="11020" y="12488"/>
                    <a:pt x="11234" y="12249"/>
                    <a:pt x="11255" y="11711"/>
                  </a:cubicBezTo>
                  <a:close/>
                  <a:moveTo>
                    <a:pt x="19339" y="19389"/>
                  </a:moveTo>
                  <a:cubicBezTo>
                    <a:pt x="19360" y="19449"/>
                    <a:pt x="19360" y="19539"/>
                    <a:pt x="19403" y="19568"/>
                  </a:cubicBezTo>
                  <a:cubicBezTo>
                    <a:pt x="19446" y="19598"/>
                    <a:pt x="19489" y="19568"/>
                    <a:pt x="19531" y="19539"/>
                  </a:cubicBezTo>
                  <a:cubicBezTo>
                    <a:pt x="19574" y="19509"/>
                    <a:pt x="19596" y="19479"/>
                    <a:pt x="19617" y="19419"/>
                  </a:cubicBezTo>
                  <a:cubicBezTo>
                    <a:pt x="19874" y="18881"/>
                    <a:pt x="20152" y="18373"/>
                    <a:pt x="20387" y="17836"/>
                  </a:cubicBezTo>
                  <a:cubicBezTo>
                    <a:pt x="20515" y="17567"/>
                    <a:pt x="20515" y="17268"/>
                    <a:pt x="20408" y="17238"/>
                  </a:cubicBezTo>
                  <a:cubicBezTo>
                    <a:pt x="20237" y="17149"/>
                    <a:pt x="20109" y="17358"/>
                    <a:pt x="20023" y="17507"/>
                  </a:cubicBezTo>
                  <a:cubicBezTo>
                    <a:pt x="19895" y="17686"/>
                    <a:pt x="19809" y="17925"/>
                    <a:pt x="19703" y="18105"/>
                  </a:cubicBezTo>
                  <a:cubicBezTo>
                    <a:pt x="19467" y="18463"/>
                    <a:pt x="19425" y="18911"/>
                    <a:pt x="19339" y="1938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0C83C7C8-0EEB-4020-B9CA-C6F9E5768E58}"/>
                </a:ext>
              </a:extLst>
            </p:cNvPr>
            <p:cNvSpPr/>
            <p:nvPr/>
          </p:nvSpPr>
          <p:spPr>
            <a:xfrm>
              <a:off x="5384800" y="1968500"/>
              <a:ext cx="410557" cy="42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0639" extrusionOk="0">
                  <a:moveTo>
                    <a:pt x="133" y="10184"/>
                  </a:moveTo>
                  <a:cubicBezTo>
                    <a:pt x="133" y="9940"/>
                    <a:pt x="200" y="9635"/>
                    <a:pt x="133" y="9391"/>
                  </a:cubicBezTo>
                  <a:cubicBezTo>
                    <a:pt x="-66" y="8292"/>
                    <a:pt x="466" y="7316"/>
                    <a:pt x="1064" y="6462"/>
                  </a:cubicBezTo>
                  <a:cubicBezTo>
                    <a:pt x="1263" y="6218"/>
                    <a:pt x="1529" y="6035"/>
                    <a:pt x="1795" y="5913"/>
                  </a:cubicBezTo>
                  <a:cubicBezTo>
                    <a:pt x="2194" y="5730"/>
                    <a:pt x="2460" y="5486"/>
                    <a:pt x="2526" y="5058"/>
                  </a:cubicBezTo>
                  <a:cubicBezTo>
                    <a:pt x="2792" y="3960"/>
                    <a:pt x="3589" y="3228"/>
                    <a:pt x="4520" y="2618"/>
                  </a:cubicBezTo>
                  <a:cubicBezTo>
                    <a:pt x="5317" y="2069"/>
                    <a:pt x="6181" y="1519"/>
                    <a:pt x="7045" y="1031"/>
                  </a:cubicBezTo>
                  <a:cubicBezTo>
                    <a:pt x="7378" y="848"/>
                    <a:pt x="7776" y="726"/>
                    <a:pt x="8175" y="665"/>
                  </a:cubicBezTo>
                  <a:cubicBezTo>
                    <a:pt x="9172" y="482"/>
                    <a:pt x="10169" y="238"/>
                    <a:pt x="11166" y="116"/>
                  </a:cubicBezTo>
                  <a:cubicBezTo>
                    <a:pt x="12562" y="-67"/>
                    <a:pt x="13957" y="-67"/>
                    <a:pt x="15287" y="360"/>
                  </a:cubicBezTo>
                  <a:cubicBezTo>
                    <a:pt x="16018" y="604"/>
                    <a:pt x="16616" y="970"/>
                    <a:pt x="17148" y="1580"/>
                  </a:cubicBezTo>
                  <a:cubicBezTo>
                    <a:pt x="17480" y="1947"/>
                    <a:pt x="17879" y="2252"/>
                    <a:pt x="18277" y="2618"/>
                  </a:cubicBezTo>
                  <a:cubicBezTo>
                    <a:pt x="18610" y="2923"/>
                    <a:pt x="19008" y="3167"/>
                    <a:pt x="19274" y="3472"/>
                  </a:cubicBezTo>
                  <a:cubicBezTo>
                    <a:pt x="20205" y="4570"/>
                    <a:pt x="21002" y="5730"/>
                    <a:pt x="21335" y="7133"/>
                  </a:cubicBezTo>
                  <a:cubicBezTo>
                    <a:pt x="21401" y="7560"/>
                    <a:pt x="21534" y="8048"/>
                    <a:pt x="21468" y="8475"/>
                  </a:cubicBezTo>
                  <a:cubicBezTo>
                    <a:pt x="21335" y="9940"/>
                    <a:pt x="21202" y="11404"/>
                    <a:pt x="20471" y="12747"/>
                  </a:cubicBezTo>
                  <a:cubicBezTo>
                    <a:pt x="20205" y="13296"/>
                    <a:pt x="20072" y="13967"/>
                    <a:pt x="19872" y="14577"/>
                  </a:cubicBezTo>
                  <a:cubicBezTo>
                    <a:pt x="19673" y="15248"/>
                    <a:pt x="19407" y="15858"/>
                    <a:pt x="18809" y="16347"/>
                  </a:cubicBezTo>
                  <a:cubicBezTo>
                    <a:pt x="18477" y="16652"/>
                    <a:pt x="18144" y="16957"/>
                    <a:pt x="17812" y="17323"/>
                  </a:cubicBezTo>
                  <a:cubicBezTo>
                    <a:pt x="16616" y="18726"/>
                    <a:pt x="15021" y="19580"/>
                    <a:pt x="13160" y="20069"/>
                  </a:cubicBezTo>
                  <a:cubicBezTo>
                    <a:pt x="10435" y="21533"/>
                    <a:pt x="5650" y="19947"/>
                    <a:pt x="3656" y="17933"/>
                  </a:cubicBezTo>
                  <a:cubicBezTo>
                    <a:pt x="2127" y="16469"/>
                    <a:pt x="997" y="14760"/>
                    <a:pt x="399" y="12869"/>
                  </a:cubicBezTo>
                  <a:cubicBezTo>
                    <a:pt x="133" y="12014"/>
                    <a:pt x="133" y="11099"/>
                    <a:pt x="0" y="10245"/>
                  </a:cubicBezTo>
                  <a:cubicBezTo>
                    <a:pt x="67" y="10184"/>
                    <a:pt x="67" y="10184"/>
                    <a:pt x="133" y="10184"/>
                  </a:cubicBezTo>
                  <a:close/>
                  <a:moveTo>
                    <a:pt x="9571" y="18116"/>
                  </a:moveTo>
                  <a:cubicBezTo>
                    <a:pt x="11299" y="18177"/>
                    <a:pt x="12695" y="17750"/>
                    <a:pt x="14090" y="17140"/>
                  </a:cubicBezTo>
                  <a:cubicBezTo>
                    <a:pt x="15154" y="16652"/>
                    <a:pt x="15818" y="15919"/>
                    <a:pt x="16284" y="14943"/>
                  </a:cubicBezTo>
                  <a:cubicBezTo>
                    <a:pt x="16416" y="14638"/>
                    <a:pt x="16616" y="14394"/>
                    <a:pt x="16749" y="14150"/>
                  </a:cubicBezTo>
                  <a:cubicBezTo>
                    <a:pt x="17879" y="12319"/>
                    <a:pt x="18743" y="10428"/>
                    <a:pt x="18743" y="8231"/>
                  </a:cubicBezTo>
                  <a:cubicBezTo>
                    <a:pt x="18743" y="7316"/>
                    <a:pt x="18543" y="6523"/>
                    <a:pt x="18078" y="5791"/>
                  </a:cubicBezTo>
                  <a:cubicBezTo>
                    <a:pt x="17214" y="4509"/>
                    <a:pt x="16018" y="3472"/>
                    <a:pt x="14489" y="2801"/>
                  </a:cubicBezTo>
                  <a:cubicBezTo>
                    <a:pt x="13093" y="2252"/>
                    <a:pt x="11631" y="2069"/>
                    <a:pt x="10103" y="2435"/>
                  </a:cubicBezTo>
                  <a:cubicBezTo>
                    <a:pt x="8508" y="2862"/>
                    <a:pt x="7045" y="3350"/>
                    <a:pt x="5716" y="4326"/>
                  </a:cubicBezTo>
                  <a:cubicBezTo>
                    <a:pt x="3988" y="5547"/>
                    <a:pt x="3456" y="7316"/>
                    <a:pt x="2659" y="9025"/>
                  </a:cubicBezTo>
                  <a:cubicBezTo>
                    <a:pt x="2592" y="9147"/>
                    <a:pt x="2592" y="9269"/>
                    <a:pt x="2592" y="9330"/>
                  </a:cubicBezTo>
                  <a:cubicBezTo>
                    <a:pt x="2592" y="9879"/>
                    <a:pt x="2526" y="10428"/>
                    <a:pt x="2592" y="11038"/>
                  </a:cubicBezTo>
                  <a:cubicBezTo>
                    <a:pt x="2858" y="13052"/>
                    <a:pt x="3589" y="14882"/>
                    <a:pt x="5384" y="16225"/>
                  </a:cubicBezTo>
                  <a:cubicBezTo>
                    <a:pt x="5583" y="16408"/>
                    <a:pt x="5849" y="16530"/>
                    <a:pt x="6048" y="16774"/>
                  </a:cubicBezTo>
                  <a:cubicBezTo>
                    <a:pt x="7045" y="17750"/>
                    <a:pt x="8242" y="18299"/>
                    <a:pt x="9571" y="1811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Group 200">
            <a:extLst>
              <a:ext uri="{FF2B5EF4-FFF2-40B4-BE49-F238E27FC236}">
                <a16:creationId xmlns:a16="http://schemas.microsoft.com/office/drawing/2014/main" id="{74F7DBC7-02FF-4464-998B-0D130102F0AA}"/>
              </a:ext>
            </a:extLst>
          </p:cNvPr>
          <p:cNvGrpSpPr/>
          <p:nvPr userDrawn="1"/>
        </p:nvGrpSpPr>
        <p:grpSpPr>
          <a:xfrm>
            <a:off x="9127290" y="5746027"/>
            <a:ext cx="811353" cy="953886"/>
            <a:chOff x="761999" y="4076699"/>
            <a:chExt cx="811353" cy="953886"/>
          </a:xfrm>
          <a:solidFill>
            <a:schemeClr val="accent2"/>
          </a:solidFill>
        </p:grpSpPr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407BAF94-8F32-4FC1-B69C-03388BDB3822}"/>
                </a:ext>
              </a:extLst>
            </p:cNvPr>
            <p:cNvSpPr/>
            <p:nvPr/>
          </p:nvSpPr>
          <p:spPr>
            <a:xfrm>
              <a:off x="761999" y="4076699"/>
              <a:ext cx="811353" cy="953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574" extrusionOk="0">
                  <a:moveTo>
                    <a:pt x="4" y="12265"/>
                  </a:moveTo>
                  <a:cubicBezTo>
                    <a:pt x="-30" y="11346"/>
                    <a:pt x="172" y="10455"/>
                    <a:pt x="440" y="9565"/>
                  </a:cubicBezTo>
                  <a:cubicBezTo>
                    <a:pt x="709" y="8703"/>
                    <a:pt x="1011" y="7870"/>
                    <a:pt x="1414" y="7066"/>
                  </a:cubicBezTo>
                  <a:cubicBezTo>
                    <a:pt x="1650" y="6549"/>
                    <a:pt x="1986" y="6089"/>
                    <a:pt x="2321" y="5630"/>
                  </a:cubicBezTo>
                  <a:cubicBezTo>
                    <a:pt x="2691" y="5113"/>
                    <a:pt x="3061" y="4624"/>
                    <a:pt x="3497" y="4136"/>
                  </a:cubicBezTo>
                  <a:cubicBezTo>
                    <a:pt x="3732" y="3849"/>
                    <a:pt x="4001" y="3590"/>
                    <a:pt x="4303" y="3361"/>
                  </a:cubicBezTo>
                  <a:cubicBezTo>
                    <a:pt x="4942" y="2872"/>
                    <a:pt x="5580" y="2355"/>
                    <a:pt x="6252" y="1924"/>
                  </a:cubicBezTo>
                  <a:cubicBezTo>
                    <a:pt x="7461" y="1120"/>
                    <a:pt x="8805" y="574"/>
                    <a:pt x="10249" y="201"/>
                  </a:cubicBezTo>
                  <a:cubicBezTo>
                    <a:pt x="10619" y="115"/>
                    <a:pt x="11022" y="115"/>
                    <a:pt x="11425" y="57"/>
                  </a:cubicBezTo>
                  <a:cubicBezTo>
                    <a:pt x="11761" y="29"/>
                    <a:pt x="12097" y="0"/>
                    <a:pt x="12399" y="0"/>
                  </a:cubicBezTo>
                  <a:cubicBezTo>
                    <a:pt x="12567" y="0"/>
                    <a:pt x="12735" y="29"/>
                    <a:pt x="12870" y="57"/>
                  </a:cubicBezTo>
                  <a:cubicBezTo>
                    <a:pt x="13340" y="144"/>
                    <a:pt x="13810" y="230"/>
                    <a:pt x="14247" y="373"/>
                  </a:cubicBezTo>
                  <a:cubicBezTo>
                    <a:pt x="14751" y="517"/>
                    <a:pt x="15154" y="804"/>
                    <a:pt x="15423" y="1206"/>
                  </a:cubicBezTo>
                  <a:cubicBezTo>
                    <a:pt x="15691" y="1666"/>
                    <a:pt x="15926" y="2126"/>
                    <a:pt x="16094" y="2614"/>
                  </a:cubicBezTo>
                  <a:cubicBezTo>
                    <a:pt x="16229" y="3073"/>
                    <a:pt x="16162" y="3533"/>
                    <a:pt x="15859" y="3935"/>
                  </a:cubicBezTo>
                  <a:cubicBezTo>
                    <a:pt x="15725" y="4136"/>
                    <a:pt x="15591" y="4337"/>
                    <a:pt x="15490" y="4538"/>
                  </a:cubicBezTo>
                  <a:cubicBezTo>
                    <a:pt x="15288" y="5027"/>
                    <a:pt x="15019" y="5486"/>
                    <a:pt x="14919" y="5974"/>
                  </a:cubicBezTo>
                  <a:cubicBezTo>
                    <a:pt x="14784" y="6434"/>
                    <a:pt x="14818" y="6922"/>
                    <a:pt x="14751" y="7382"/>
                  </a:cubicBezTo>
                  <a:cubicBezTo>
                    <a:pt x="14684" y="7928"/>
                    <a:pt x="14919" y="8416"/>
                    <a:pt x="15255" y="8876"/>
                  </a:cubicBezTo>
                  <a:cubicBezTo>
                    <a:pt x="15355" y="9019"/>
                    <a:pt x="15490" y="9163"/>
                    <a:pt x="15658" y="9278"/>
                  </a:cubicBezTo>
                  <a:cubicBezTo>
                    <a:pt x="16800" y="9910"/>
                    <a:pt x="17875" y="10685"/>
                    <a:pt x="19017" y="11346"/>
                  </a:cubicBezTo>
                  <a:cubicBezTo>
                    <a:pt x="19319" y="11518"/>
                    <a:pt x="19622" y="11719"/>
                    <a:pt x="19924" y="11920"/>
                  </a:cubicBezTo>
                  <a:cubicBezTo>
                    <a:pt x="20260" y="12121"/>
                    <a:pt x="20495" y="12380"/>
                    <a:pt x="20663" y="12696"/>
                  </a:cubicBezTo>
                  <a:cubicBezTo>
                    <a:pt x="20865" y="13040"/>
                    <a:pt x="21066" y="13385"/>
                    <a:pt x="21268" y="13730"/>
                  </a:cubicBezTo>
                  <a:cubicBezTo>
                    <a:pt x="21335" y="13845"/>
                    <a:pt x="21402" y="13960"/>
                    <a:pt x="21402" y="14074"/>
                  </a:cubicBezTo>
                  <a:cubicBezTo>
                    <a:pt x="21436" y="14764"/>
                    <a:pt x="21570" y="15482"/>
                    <a:pt x="21268" y="16171"/>
                  </a:cubicBezTo>
                  <a:cubicBezTo>
                    <a:pt x="21066" y="16602"/>
                    <a:pt x="20898" y="17033"/>
                    <a:pt x="20730" y="17464"/>
                  </a:cubicBezTo>
                  <a:cubicBezTo>
                    <a:pt x="20697" y="17550"/>
                    <a:pt x="20663" y="17636"/>
                    <a:pt x="20629" y="17694"/>
                  </a:cubicBezTo>
                  <a:cubicBezTo>
                    <a:pt x="19991" y="18383"/>
                    <a:pt x="19454" y="19159"/>
                    <a:pt x="18513" y="19589"/>
                  </a:cubicBezTo>
                  <a:cubicBezTo>
                    <a:pt x="18043" y="19790"/>
                    <a:pt x="17640" y="20049"/>
                    <a:pt x="17203" y="20279"/>
                  </a:cubicBezTo>
                  <a:cubicBezTo>
                    <a:pt x="16598" y="20623"/>
                    <a:pt x="15893" y="20796"/>
                    <a:pt x="15221" y="20968"/>
                  </a:cubicBezTo>
                  <a:cubicBezTo>
                    <a:pt x="14650" y="21112"/>
                    <a:pt x="14045" y="21169"/>
                    <a:pt x="13474" y="21227"/>
                  </a:cubicBezTo>
                  <a:cubicBezTo>
                    <a:pt x="12735" y="21313"/>
                    <a:pt x="11996" y="21428"/>
                    <a:pt x="11291" y="21543"/>
                  </a:cubicBezTo>
                  <a:cubicBezTo>
                    <a:pt x="10955" y="21600"/>
                    <a:pt x="10585" y="21571"/>
                    <a:pt x="10249" y="21514"/>
                  </a:cubicBezTo>
                  <a:cubicBezTo>
                    <a:pt x="9880" y="21456"/>
                    <a:pt x="9510" y="21428"/>
                    <a:pt x="9141" y="21370"/>
                  </a:cubicBezTo>
                  <a:cubicBezTo>
                    <a:pt x="8503" y="21255"/>
                    <a:pt x="7864" y="21140"/>
                    <a:pt x="7226" y="20968"/>
                  </a:cubicBezTo>
                  <a:cubicBezTo>
                    <a:pt x="6722" y="20853"/>
                    <a:pt x="6218" y="20710"/>
                    <a:pt x="5782" y="20480"/>
                  </a:cubicBezTo>
                  <a:cubicBezTo>
                    <a:pt x="5278" y="20250"/>
                    <a:pt x="4841" y="19934"/>
                    <a:pt x="4371" y="19647"/>
                  </a:cubicBezTo>
                  <a:cubicBezTo>
                    <a:pt x="4102" y="19474"/>
                    <a:pt x="3800" y="19302"/>
                    <a:pt x="3531" y="19101"/>
                  </a:cubicBezTo>
                  <a:cubicBezTo>
                    <a:pt x="3195" y="18843"/>
                    <a:pt x="2893" y="18555"/>
                    <a:pt x="2590" y="18268"/>
                  </a:cubicBezTo>
                  <a:cubicBezTo>
                    <a:pt x="1414" y="17148"/>
                    <a:pt x="675" y="15855"/>
                    <a:pt x="306" y="14419"/>
                  </a:cubicBezTo>
                  <a:cubicBezTo>
                    <a:pt x="37" y="13672"/>
                    <a:pt x="37" y="12983"/>
                    <a:pt x="4" y="12265"/>
                  </a:cubicBezTo>
                  <a:close/>
                  <a:moveTo>
                    <a:pt x="1347" y="12638"/>
                  </a:moveTo>
                  <a:cubicBezTo>
                    <a:pt x="1347" y="13012"/>
                    <a:pt x="1347" y="13385"/>
                    <a:pt x="1347" y="13759"/>
                  </a:cubicBezTo>
                  <a:cubicBezTo>
                    <a:pt x="1347" y="13902"/>
                    <a:pt x="1381" y="14074"/>
                    <a:pt x="1448" y="14218"/>
                  </a:cubicBezTo>
                  <a:cubicBezTo>
                    <a:pt x="1549" y="14477"/>
                    <a:pt x="1650" y="14764"/>
                    <a:pt x="1750" y="15022"/>
                  </a:cubicBezTo>
                  <a:cubicBezTo>
                    <a:pt x="1885" y="15367"/>
                    <a:pt x="1952" y="15712"/>
                    <a:pt x="2120" y="16028"/>
                  </a:cubicBezTo>
                  <a:cubicBezTo>
                    <a:pt x="2960" y="17464"/>
                    <a:pt x="4169" y="18584"/>
                    <a:pt x="5849" y="19360"/>
                  </a:cubicBezTo>
                  <a:cubicBezTo>
                    <a:pt x="7092" y="19934"/>
                    <a:pt x="8435" y="20164"/>
                    <a:pt x="9813" y="20250"/>
                  </a:cubicBezTo>
                  <a:cubicBezTo>
                    <a:pt x="10115" y="20279"/>
                    <a:pt x="10417" y="20279"/>
                    <a:pt x="10753" y="20250"/>
                  </a:cubicBezTo>
                  <a:cubicBezTo>
                    <a:pt x="11929" y="20135"/>
                    <a:pt x="13138" y="19991"/>
                    <a:pt x="14314" y="19848"/>
                  </a:cubicBezTo>
                  <a:cubicBezTo>
                    <a:pt x="14516" y="19819"/>
                    <a:pt x="14717" y="19790"/>
                    <a:pt x="14919" y="19733"/>
                  </a:cubicBezTo>
                  <a:cubicBezTo>
                    <a:pt x="15490" y="19503"/>
                    <a:pt x="16061" y="19273"/>
                    <a:pt x="16632" y="19015"/>
                  </a:cubicBezTo>
                  <a:cubicBezTo>
                    <a:pt x="16800" y="18929"/>
                    <a:pt x="16968" y="18814"/>
                    <a:pt x="17136" y="18699"/>
                  </a:cubicBezTo>
                  <a:cubicBezTo>
                    <a:pt x="17505" y="18469"/>
                    <a:pt x="17808" y="18182"/>
                    <a:pt x="18211" y="17981"/>
                  </a:cubicBezTo>
                  <a:cubicBezTo>
                    <a:pt x="18681" y="17722"/>
                    <a:pt x="19051" y="17378"/>
                    <a:pt x="19319" y="17004"/>
                  </a:cubicBezTo>
                  <a:cubicBezTo>
                    <a:pt x="19823" y="16315"/>
                    <a:pt x="20193" y="15568"/>
                    <a:pt x="20361" y="14764"/>
                  </a:cubicBezTo>
                  <a:cubicBezTo>
                    <a:pt x="20394" y="14649"/>
                    <a:pt x="20361" y="14505"/>
                    <a:pt x="20361" y="14390"/>
                  </a:cubicBezTo>
                  <a:cubicBezTo>
                    <a:pt x="20293" y="13644"/>
                    <a:pt x="19857" y="13069"/>
                    <a:pt x="19219" y="12581"/>
                  </a:cubicBezTo>
                  <a:cubicBezTo>
                    <a:pt x="18580" y="12093"/>
                    <a:pt x="17808" y="11748"/>
                    <a:pt x="17102" y="11288"/>
                  </a:cubicBezTo>
                  <a:cubicBezTo>
                    <a:pt x="16464" y="10857"/>
                    <a:pt x="15792" y="10455"/>
                    <a:pt x="15120" y="10024"/>
                  </a:cubicBezTo>
                  <a:cubicBezTo>
                    <a:pt x="15087" y="9996"/>
                    <a:pt x="15053" y="9967"/>
                    <a:pt x="15019" y="9938"/>
                  </a:cubicBezTo>
                  <a:cubicBezTo>
                    <a:pt x="14247" y="9220"/>
                    <a:pt x="13642" y="8445"/>
                    <a:pt x="13407" y="7468"/>
                  </a:cubicBezTo>
                  <a:cubicBezTo>
                    <a:pt x="13205" y="6693"/>
                    <a:pt x="13138" y="5888"/>
                    <a:pt x="13609" y="5142"/>
                  </a:cubicBezTo>
                  <a:cubicBezTo>
                    <a:pt x="13709" y="4998"/>
                    <a:pt x="13743" y="4854"/>
                    <a:pt x="13777" y="4682"/>
                  </a:cubicBezTo>
                  <a:cubicBezTo>
                    <a:pt x="13978" y="4194"/>
                    <a:pt x="14112" y="3677"/>
                    <a:pt x="14381" y="3188"/>
                  </a:cubicBezTo>
                  <a:cubicBezTo>
                    <a:pt x="14885" y="2298"/>
                    <a:pt x="13944" y="862"/>
                    <a:pt x="12702" y="977"/>
                  </a:cubicBezTo>
                  <a:cubicBezTo>
                    <a:pt x="11761" y="1034"/>
                    <a:pt x="10820" y="1149"/>
                    <a:pt x="9913" y="1379"/>
                  </a:cubicBezTo>
                  <a:cubicBezTo>
                    <a:pt x="9645" y="1436"/>
                    <a:pt x="9409" y="1551"/>
                    <a:pt x="9174" y="1666"/>
                  </a:cubicBezTo>
                  <a:cubicBezTo>
                    <a:pt x="8200" y="2097"/>
                    <a:pt x="7327" y="2643"/>
                    <a:pt x="6487" y="3246"/>
                  </a:cubicBezTo>
                  <a:cubicBezTo>
                    <a:pt x="5278" y="4079"/>
                    <a:pt x="4337" y="5084"/>
                    <a:pt x="3531" y="6176"/>
                  </a:cubicBezTo>
                  <a:cubicBezTo>
                    <a:pt x="3027" y="6836"/>
                    <a:pt x="2624" y="7554"/>
                    <a:pt x="2321" y="8301"/>
                  </a:cubicBezTo>
                  <a:cubicBezTo>
                    <a:pt x="1717" y="9737"/>
                    <a:pt x="1280" y="11145"/>
                    <a:pt x="1347" y="1263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EDF94602-DBC2-463D-BFA2-DE141FD2D6BA}"/>
                </a:ext>
              </a:extLst>
            </p:cNvPr>
            <p:cNvSpPr/>
            <p:nvPr/>
          </p:nvSpPr>
          <p:spPr>
            <a:xfrm>
              <a:off x="863599" y="4508500"/>
              <a:ext cx="249249" cy="23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231" extrusionOk="0">
                  <a:moveTo>
                    <a:pt x="12266" y="21231"/>
                  </a:moveTo>
                  <a:cubicBezTo>
                    <a:pt x="10466" y="20894"/>
                    <a:pt x="9407" y="19881"/>
                    <a:pt x="8454" y="18644"/>
                  </a:cubicBezTo>
                  <a:cubicBezTo>
                    <a:pt x="8242" y="18418"/>
                    <a:pt x="8136" y="18081"/>
                    <a:pt x="8030" y="17744"/>
                  </a:cubicBezTo>
                  <a:cubicBezTo>
                    <a:pt x="7183" y="15944"/>
                    <a:pt x="7183" y="15944"/>
                    <a:pt x="5383" y="16844"/>
                  </a:cubicBezTo>
                  <a:cubicBezTo>
                    <a:pt x="3266" y="17856"/>
                    <a:pt x="2419" y="17519"/>
                    <a:pt x="1042" y="15606"/>
                  </a:cubicBezTo>
                  <a:cubicBezTo>
                    <a:pt x="-546" y="13244"/>
                    <a:pt x="-334" y="10656"/>
                    <a:pt x="1783" y="8744"/>
                  </a:cubicBezTo>
                  <a:cubicBezTo>
                    <a:pt x="3478" y="7169"/>
                    <a:pt x="4219" y="5256"/>
                    <a:pt x="4854" y="3119"/>
                  </a:cubicBezTo>
                  <a:cubicBezTo>
                    <a:pt x="5489" y="981"/>
                    <a:pt x="6442" y="306"/>
                    <a:pt x="8560" y="756"/>
                  </a:cubicBezTo>
                  <a:cubicBezTo>
                    <a:pt x="10042" y="1093"/>
                    <a:pt x="11313" y="1093"/>
                    <a:pt x="12689" y="419"/>
                  </a:cubicBezTo>
                  <a:cubicBezTo>
                    <a:pt x="14383" y="-369"/>
                    <a:pt x="16183" y="-31"/>
                    <a:pt x="17560" y="1319"/>
                  </a:cubicBezTo>
                  <a:cubicBezTo>
                    <a:pt x="18513" y="2218"/>
                    <a:pt x="19466" y="3006"/>
                    <a:pt x="20101" y="4131"/>
                  </a:cubicBezTo>
                  <a:cubicBezTo>
                    <a:pt x="21054" y="5931"/>
                    <a:pt x="21054" y="6494"/>
                    <a:pt x="19783" y="7956"/>
                  </a:cubicBezTo>
                  <a:cubicBezTo>
                    <a:pt x="19360" y="8406"/>
                    <a:pt x="18936" y="8856"/>
                    <a:pt x="18619" y="9306"/>
                  </a:cubicBezTo>
                  <a:cubicBezTo>
                    <a:pt x="18195" y="9756"/>
                    <a:pt x="17772" y="10319"/>
                    <a:pt x="17242" y="10769"/>
                  </a:cubicBezTo>
                  <a:cubicBezTo>
                    <a:pt x="15866" y="12343"/>
                    <a:pt x="15336" y="14144"/>
                    <a:pt x="16183" y="16281"/>
                  </a:cubicBezTo>
                  <a:cubicBezTo>
                    <a:pt x="16607" y="17293"/>
                    <a:pt x="16395" y="18194"/>
                    <a:pt x="15654" y="18868"/>
                  </a:cubicBezTo>
                  <a:cubicBezTo>
                    <a:pt x="15125" y="19318"/>
                    <a:pt x="14595" y="19881"/>
                    <a:pt x="13960" y="20331"/>
                  </a:cubicBezTo>
                  <a:cubicBezTo>
                    <a:pt x="13430" y="20893"/>
                    <a:pt x="12795" y="21006"/>
                    <a:pt x="12266" y="21231"/>
                  </a:cubicBezTo>
                  <a:close/>
                  <a:moveTo>
                    <a:pt x="12160" y="15943"/>
                  </a:moveTo>
                  <a:cubicBezTo>
                    <a:pt x="12266" y="15831"/>
                    <a:pt x="12478" y="15718"/>
                    <a:pt x="12478" y="15493"/>
                  </a:cubicBezTo>
                  <a:cubicBezTo>
                    <a:pt x="12583" y="15043"/>
                    <a:pt x="12583" y="14706"/>
                    <a:pt x="12478" y="14256"/>
                  </a:cubicBezTo>
                  <a:cubicBezTo>
                    <a:pt x="12372" y="11668"/>
                    <a:pt x="13113" y="9531"/>
                    <a:pt x="15125" y="7956"/>
                  </a:cubicBezTo>
                  <a:cubicBezTo>
                    <a:pt x="15548" y="7618"/>
                    <a:pt x="16078" y="7168"/>
                    <a:pt x="16395" y="6718"/>
                  </a:cubicBezTo>
                  <a:cubicBezTo>
                    <a:pt x="16925" y="6156"/>
                    <a:pt x="16713" y="5143"/>
                    <a:pt x="16183" y="4468"/>
                  </a:cubicBezTo>
                  <a:cubicBezTo>
                    <a:pt x="15760" y="3793"/>
                    <a:pt x="15230" y="3681"/>
                    <a:pt x="14489" y="4018"/>
                  </a:cubicBezTo>
                  <a:cubicBezTo>
                    <a:pt x="14066" y="4243"/>
                    <a:pt x="13642" y="4468"/>
                    <a:pt x="13325" y="4693"/>
                  </a:cubicBezTo>
                  <a:cubicBezTo>
                    <a:pt x="12054" y="5593"/>
                    <a:pt x="10783" y="6268"/>
                    <a:pt x="9195" y="5481"/>
                  </a:cubicBezTo>
                  <a:cubicBezTo>
                    <a:pt x="8560" y="5143"/>
                    <a:pt x="8030" y="5481"/>
                    <a:pt x="7713" y="6156"/>
                  </a:cubicBezTo>
                  <a:cubicBezTo>
                    <a:pt x="7607" y="6381"/>
                    <a:pt x="7501" y="6606"/>
                    <a:pt x="7395" y="6944"/>
                  </a:cubicBezTo>
                  <a:cubicBezTo>
                    <a:pt x="7078" y="8406"/>
                    <a:pt x="6230" y="9531"/>
                    <a:pt x="5278" y="10544"/>
                  </a:cubicBezTo>
                  <a:cubicBezTo>
                    <a:pt x="4748" y="11106"/>
                    <a:pt x="4430" y="11781"/>
                    <a:pt x="4007" y="12344"/>
                  </a:cubicBezTo>
                  <a:cubicBezTo>
                    <a:pt x="3901" y="12456"/>
                    <a:pt x="3901" y="12794"/>
                    <a:pt x="4007" y="12906"/>
                  </a:cubicBezTo>
                  <a:cubicBezTo>
                    <a:pt x="4219" y="13019"/>
                    <a:pt x="4430" y="13131"/>
                    <a:pt x="4642" y="13131"/>
                  </a:cubicBezTo>
                  <a:cubicBezTo>
                    <a:pt x="4748" y="13131"/>
                    <a:pt x="4854" y="13131"/>
                    <a:pt x="5066" y="13019"/>
                  </a:cubicBezTo>
                  <a:cubicBezTo>
                    <a:pt x="7713" y="12231"/>
                    <a:pt x="9936" y="12681"/>
                    <a:pt x="11419" y="15381"/>
                  </a:cubicBezTo>
                  <a:cubicBezTo>
                    <a:pt x="11525" y="15606"/>
                    <a:pt x="11630" y="15719"/>
                    <a:pt x="11842" y="15831"/>
                  </a:cubicBezTo>
                  <a:cubicBezTo>
                    <a:pt x="11842" y="15831"/>
                    <a:pt x="11948" y="15943"/>
                    <a:pt x="12160" y="1594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95D78387-1EC1-443F-A16A-323CAD971792}"/>
                </a:ext>
              </a:extLst>
            </p:cNvPr>
            <p:cNvSpPr/>
            <p:nvPr/>
          </p:nvSpPr>
          <p:spPr>
            <a:xfrm>
              <a:off x="1257300" y="4660899"/>
              <a:ext cx="196533" cy="202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293" extrusionOk="0">
                  <a:moveTo>
                    <a:pt x="0" y="13021"/>
                  </a:moveTo>
                  <a:cubicBezTo>
                    <a:pt x="139" y="10621"/>
                    <a:pt x="418" y="8621"/>
                    <a:pt x="1533" y="6887"/>
                  </a:cubicBezTo>
                  <a:cubicBezTo>
                    <a:pt x="1951" y="6221"/>
                    <a:pt x="2369" y="5421"/>
                    <a:pt x="2648" y="4621"/>
                  </a:cubicBezTo>
                  <a:cubicBezTo>
                    <a:pt x="3623" y="2087"/>
                    <a:pt x="5574" y="621"/>
                    <a:pt x="8361" y="221"/>
                  </a:cubicBezTo>
                  <a:cubicBezTo>
                    <a:pt x="9894" y="-46"/>
                    <a:pt x="11566" y="-46"/>
                    <a:pt x="13239" y="87"/>
                  </a:cubicBezTo>
                  <a:cubicBezTo>
                    <a:pt x="14632" y="221"/>
                    <a:pt x="15886" y="887"/>
                    <a:pt x="16723" y="1954"/>
                  </a:cubicBezTo>
                  <a:cubicBezTo>
                    <a:pt x="17280" y="2621"/>
                    <a:pt x="17977" y="3287"/>
                    <a:pt x="18674" y="3954"/>
                  </a:cubicBezTo>
                  <a:cubicBezTo>
                    <a:pt x="20346" y="5421"/>
                    <a:pt x="21043" y="7287"/>
                    <a:pt x="21461" y="9287"/>
                  </a:cubicBezTo>
                  <a:cubicBezTo>
                    <a:pt x="21600" y="9821"/>
                    <a:pt x="21600" y="10487"/>
                    <a:pt x="21461" y="11021"/>
                  </a:cubicBezTo>
                  <a:cubicBezTo>
                    <a:pt x="19928" y="15954"/>
                    <a:pt x="17141" y="19554"/>
                    <a:pt x="11566" y="21021"/>
                  </a:cubicBezTo>
                  <a:cubicBezTo>
                    <a:pt x="9337" y="21554"/>
                    <a:pt x="7246" y="21287"/>
                    <a:pt x="5435" y="20354"/>
                  </a:cubicBezTo>
                  <a:cubicBezTo>
                    <a:pt x="1951" y="18754"/>
                    <a:pt x="139" y="16087"/>
                    <a:pt x="0" y="13021"/>
                  </a:cubicBezTo>
                  <a:close/>
                  <a:moveTo>
                    <a:pt x="15747" y="9154"/>
                  </a:moveTo>
                  <a:cubicBezTo>
                    <a:pt x="15468" y="7954"/>
                    <a:pt x="15329" y="7021"/>
                    <a:pt x="14493" y="6087"/>
                  </a:cubicBezTo>
                  <a:cubicBezTo>
                    <a:pt x="13239" y="4754"/>
                    <a:pt x="10452" y="3954"/>
                    <a:pt x="8640" y="4621"/>
                  </a:cubicBezTo>
                  <a:cubicBezTo>
                    <a:pt x="7943" y="4887"/>
                    <a:pt x="7525" y="5421"/>
                    <a:pt x="7525" y="6087"/>
                  </a:cubicBezTo>
                  <a:cubicBezTo>
                    <a:pt x="7525" y="7421"/>
                    <a:pt x="6828" y="8354"/>
                    <a:pt x="6271" y="9554"/>
                  </a:cubicBezTo>
                  <a:cubicBezTo>
                    <a:pt x="5714" y="10621"/>
                    <a:pt x="5295" y="11687"/>
                    <a:pt x="5156" y="12754"/>
                  </a:cubicBezTo>
                  <a:cubicBezTo>
                    <a:pt x="4738" y="15421"/>
                    <a:pt x="6968" y="17021"/>
                    <a:pt x="9615" y="16354"/>
                  </a:cubicBezTo>
                  <a:cubicBezTo>
                    <a:pt x="11288" y="15954"/>
                    <a:pt x="12542" y="15287"/>
                    <a:pt x="13378" y="13687"/>
                  </a:cubicBezTo>
                  <a:cubicBezTo>
                    <a:pt x="13657" y="13021"/>
                    <a:pt x="14354" y="12487"/>
                    <a:pt x="14632" y="11821"/>
                  </a:cubicBezTo>
                  <a:cubicBezTo>
                    <a:pt x="15190" y="10887"/>
                    <a:pt x="15468" y="9954"/>
                    <a:pt x="15747" y="915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A9EA8EE3-6D5A-4053-99E4-DD666AC800A4}"/>
                </a:ext>
              </a:extLst>
            </p:cNvPr>
            <p:cNvSpPr/>
            <p:nvPr/>
          </p:nvSpPr>
          <p:spPr>
            <a:xfrm>
              <a:off x="1003300" y="4241800"/>
              <a:ext cx="208349" cy="199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extrusionOk="0">
                  <a:moveTo>
                    <a:pt x="21476" y="7292"/>
                  </a:moveTo>
                  <a:cubicBezTo>
                    <a:pt x="20821" y="9631"/>
                    <a:pt x="20298" y="12107"/>
                    <a:pt x="17680" y="12795"/>
                  </a:cubicBezTo>
                  <a:cubicBezTo>
                    <a:pt x="16371" y="13208"/>
                    <a:pt x="15585" y="14033"/>
                    <a:pt x="15192" y="15271"/>
                  </a:cubicBezTo>
                  <a:cubicBezTo>
                    <a:pt x="14800" y="16510"/>
                    <a:pt x="14276" y="17748"/>
                    <a:pt x="13883" y="19124"/>
                  </a:cubicBezTo>
                  <a:cubicBezTo>
                    <a:pt x="13229" y="20775"/>
                    <a:pt x="12051" y="21600"/>
                    <a:pt x="10349" y="21600"/>
                  </a:cubicBezTo>
                  <a:cubicBezTo>
                    <a:pt x="8909" y="21600"/>
                    <a:pt x="7600" y="21050"/>
                    <a:pt x="6945" y="19674"/>
                  </a:cubicBezTo>
                  <a:cubicBezTo>
                    <a:pt x="6421" y="18573"/>
                    <a:pt x="5898" y="17335"/>
                    <a:pt x="5767" y="16097"/>
                  </a:cubicBezTo>
                  <a:cubicBezTo>
                    <a:pt x="5505" y="14583"/>
                    <a:pt x="4981" y="13758"/>
                    <a:pt x="3672" y="13483"/>
                  </a:cubicBezTo>
                  <a:cubicBezTo>
                    <a:pt x="3541" y="13483"/>
                    <a:pt x="3541" y="13483"/>
                    <a:pt x="3411" y="13345"/>
                  </a:cubicBezTo>
                  <a:cubicBezTo>
                    <a:pt x="1578" y="12657"/>
                    <a:pt x="-124" y="11557"/>
                    <a:pt x="7" y="9355"/>
                  </a:cubicBezTo>
                  <a:cubicBezTo>
                    <a:pt x="7" y="6741"/>
                    <a:pt x="1054" y="4540"/>
                    <a:pt x="3411" y="3439"/>
                  </a:cubicBezTo>
                  <a:cubicBezTo>
                    <a:pt x="3934" y="3164"/>
                    <a:pt x="4458" y="3027"/>
                    <a:pt x="4981" y="2889"/>
                  </a:cubicBezTo>
                  <a:cubicBezTo>
                    <a:pt x="6291" y="2614"/>
                    <a:pt x="7600" y="2339"/>
                    <a:pt x="8516" y="1101"/>
                  </a:cubicBezTo>
                  <a:cubicBezTo>
                    <a:pt x="8778" y="825"/>
                    <a:pt x="9171" y="550"/>
                    <a:pt x="9563" y="550"/>
                  </a:cubicBezTo>
                  <a:cubicBezTo>
                    <a:pt x="10872" y="275"/>
                    <a:pt x="12312" y="0"/>
                    <a:pt x="13621" y="0"/>
                  </a:cubicBezTo>
                  <a:cubicBezTo>
                    <a:pt x="14538" y="0"/>
                    <a:pt x="15716" y="0"/>
                    <a:pt x="16371" y="550"/>
                  </a:cubicBezTo>
                  <a:cubicBezTo>
                    <a:pt x="18203" y="1789"/>
                    <a:pt x="20036" y="3302"/>
                    <a:pt x="20952" y="5503"/>
                  </a:cubicBezTo>
                  <a:cubicBezTo>
                    <a:pt x="21214" y="6054"/>
                    <a:pt x="21345" y="6741"/>
                    <a:pt x="21476" y="7292"/>
                  </a:cubicBezTo>
                  <a:close/>
                  <a:moveTo>
                    <a:pt x="13098" y="4265"/>
                  </a:moveTo>
                  <a:cubicBezTo>
                    <a:pt x="12836" y="4265"/>
                    <a:pt x="12181" y="4403"/>
                    <a:pt x="11658" y="4678"/>
                  </a:cubicBezTo>
                  <a:cubicBezTo>
                    <a:pt x="11396" y="4678"/>
                    <a:pt x="11265" y="4815"/>
                    <a:pt x="11003" y="4953"/>
                  </a:cubicBezTo>
                  <a:cubicBezTo>
                    <a:pt x="9301" y="5778"/>
                    <a:pt x="7469" y="6604"/>
                    <a:pt x="5767" y="7429"/>
                  </a:cubicBezTo>
                  <a:cubicBezTo>
                    <a:pt x="5374" y="7567"/>
                    <a:pt x="4981" y="7980"/>
                    <a:pt x="4720" y="8392"/>
                  </a:cubicBezTo>
                  <a:cubicBezTo>
                    <a:pt x="4458" y="9080"/>
                    <a:pt x="5112" y="9355"/>
                    <a:pt x="5505" y="9768"/>
                  </a:cubicBezTo>
                  <a:cubicBezTo>
                    <a:pt x="6683" y="10594"/>
                    <a:pt x="7731" y="11282"/>
                    <a:pt x="8909" y="12107"/>
                  </a:cubicBezTo>
                  <a:cubicBezTo>
                    <a:pt x="9825" y="12795"/>
                    <a:pt x="10480" y="12795"/>
                    <a:pt x="11003" y="11969"/>
                  </a:cubicBezTo>
                  <a:cubicBezTo>
                    <a:pt x="12051" y="10456"/>
                    <a:pt x="13360" y="9493"/>
                    <a:pt x="14800" y="8530"/>
                  </a:cubicBezTo>
                  <a:cubicBezTo>
                    <a:pt x="16109" y="7704"/>
                    <a:pt x="16501" y="6604"/>
                    <a:pt x="16109" y="5641"/>
                  </a:cubicBezTo>
                  <a:cubicBezTo>
                    <a:pt x="15847" y="4678"/>
                    <a:pt x="15061" y="4265"/>
                    <a:pt x="13098" y="426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61843DDF-068D-46E4-A84C-C940C2A6EE5C}"/>
                </a:ext>
              </a:extLst>
            </p:cNvPr>
            <p:cNvSpPr/>
            <p:nvPr/>
          </p:nvSpPr>
          <p:spPr>
            <a:xfrm>
              <a:off x="1028700" y="4762499"/>
              <a:ext cx="187958" cy="16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319" extrusionOk="0">
                  <a:moveTo>
                    <a:pt x="14198" y="21314"/>
                  </a:moveTo>
                  <a:cubicBezTo>
                    <a:pt x="13769" y="21149"/>
                    <a:pt x="12767" y="20819"/>
                    <a:pt x="12052" y="20160"/>
                  </a:cubicBezTo>
                  <a:cubicBezTo>
                    <a:pt x="10478" y="18841"/>
                    <a:pt x="8905" y="18346"/>
                    <a:pt x="6902" y="18841"/>
                  </a:cubicBezTo>
                  <a:cubicBezTo>
                    <a:pt x="6044" y="19006"/>
                    <a:pt x="5186" y="19006"/>
                    <a:pt x="4327" y="18841"/>
                  </a:cubicBezTo>
                  <a:cubicBezTo>
                    <a:pt x="1753" y="18346"/>
                    <a:pt x="322" y="16368"/>
                    <a:pt x="36" y="13564"/>
                  </a:cubicBezTo>
                  <a:cubicBezTo>
                    <a:pt x="-250" y="10597"/>
                    <a:pt x="1180" y="7464"/>
                    <a:pt x="3469" y="6804"/>
                  </a:cubicBezTo>
                  <a:cubicBezTo>
                    <a:pt x="5186" y="6310"/>
                    <a:pt x="6473" y="5320"/>
                    <a:pt x="7761" y="4166"/>
                  </a:cubicBezTo>
                  <a:cubicBezTo>
                    <a:pt x="9334" y="2847"/>
                    <a:pt x="11194" y="1693"/>
                    <a:pt x="12910" y="539"/>
                  </a:cubicBezTo>
                  <a:cubicBezTo>
                    <a:pt x="13482" y="209"/>
                    <a:pt x="14055" y="-121"/>
                    <a:pt x="14627" y="44"/>
                  </a:cubicBezTo>
                  <a:cubicBezTo>
                    <a:pt x="16916" y="703"/>
                    <a:pt x="19204" y="1528"/>
                    <a:pt x="20635" y="3836"/>
                  </a:cubicBezTo>
                  <a:cubicBezTo>
                    <a:pt x="21207" y="4826"/>
                    <a:pt x="21350" y="5650"/>
                    <a:pt x="20921" y="6969"/>
                  </a:cubicBezTo>
                  <a:cubicBezTo>
                    <a:pt x="19920" y="9277"/>
                    <a:pt x="19204" y="11751"/>
                    <a:pt x="19633" y="14554"/>
                  </a:cubicBezTo>
                  <a:cubicBezTo>
                    <a:pt x="20206" y="17522"/>
                    <a:pt x="17202" y="21479"/>
                    <a:pt x="14198" y="21314"/>
                  </a:cubicBezTo>
                  <a:close/>
                  <a:moveTo>
                    <a:pt x="15056" y="7299"/>
                  </a:moveTo>
                  <a:cubicBezTo>
                    <a:pt x="14913" y="6804"/>
                    <a:pt x="14770" y="6145"/>
                    <a:pt x="14484" y="5980"/>
                  </a:cubicBezTo>
                  <a:cubicBezTo>
                    <a:pt x="14198" y="5815"/>
                    <a:pt x="13482" y="5980"/>
                    <a:pt x="13053" y="6145"/>
                  </a:cubicBezTo>
                  <a:cubicBezTo>
                    <a:pt x="12767" y="6145"/>
                    <a:pt x="12624" y="6475"/>
                    <a:pt x="12481" y="6639"/>
                  </a:cubicBezTo>
                  <a:cubicBezTo>
                    <a:pt x="10622" y="8453"/>
                    <a:pt x="8762" y="9937"/>
                    <a:pt x="6473" y="10926"/>
                  </a:cubicBezTo>
                  <a:cubicBezTo>
                    <a:pt x="6044" y="11091"/>
                    <a:pt x="5758" y="11421"/>
                    <a:pt x="5329" y="11751"/>
                  </a:cubicBezTo>
                  <a:cubicBezTo>
                    <a:pt x="5186" y="11916"/>
                    <a:pt x="5043" y="12410"/>
                    <a:pt x="5186" y="12575"/>
                  </a:cubicBezTo>
                  <a:cubicBezTo>
                    <a:pt x="5329" y="12740"/>
                    <a:pt x="5615" y="13070"/>
                    <a:pt x="5758" y="12905"/>
                  </a:cubicBezTo>
                  <a:cubicBezTo>
                    <a:pt x="6473" y="12740"/>
                    <a:pt x="7188" y="12575"/>
                    <a:pt x="7761" y="12245"/>
                  </a:cubicBezTo>
                  <a:cubicBezTo>
                    <a:pt x="8762" y="11586"/>
                    <a:pt x="9763" y="11751"/>
                    <a:pt x="10765" y="12410"/>
                  </a:cubicBezTo>
                  <a:cubicBezTo>
                    <a:pt x="11194" y="12740"/>
                    <a:pt x="11766" y="12905"/>
                    <a:pt x="12195" y="13235"/>
                  </a:cubicBezTo>
                  <a:cubicBezTo>
                    <a:pt x="12910" y="13565"/>
                    <a:pt x="13769" y="14389"/>
                    <a:pt x="14198" y="14059"/>
                  </a:cubicBezTo>
                  <a:cubicBezTo>
                    <a:pt x="15199" y="13565"/>
                    <a:pt x="14341" y="12245"/>
                    <a:pt x="14341" y="11421"/>
                  </a:cubicBezTo>
                  <a:cubicBezTo>
                    <a:pt x="14341" y="10762"/>
                    <a:pt x="14484" y="10267"/>
                    <a:pt x="14484" y="9607"/>
                  </a:cubicBezTo>
                  <a:cubicBezTo>
                    <a:pt x="14770" y="8948"/>
                    <a:pt x="14913" y="8123"/>
                    <a:pt x="15056" y="729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</p:grpSp>
      <p:sp>
        <p:nvSpPr>
          <p:cNvPr id="83" name="Title 1"/>
          <p:cNvSpPr>
            <a:spLocks noGrp="1"/>
          </p:cNvSpPr>
          <p:nvPr>
            <p:ph type="ctrTitle"/>
          </p:nvPr>
        </p:nvSpPr>
        <p:spPr>
          <a:xfrm>
            <a:off x="4847237" y="1260172"/>
            <a:ext cx="3971839" cy="3487496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Gochi Han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" name="Subtitle 2"/>
          <p:cNvSpPr>
            <a:spLocks noGrp="1"/>
          </p:cNvSpPr>
          <p:nvPr>
            <p:ph type="subTitle" idx="1"/>
          </p:nvPr>
        </p:nvSpPr>
        <p:spPr>
          <a:xfrm>
            <a:off x="9148589" y="2988646"/>
            <a:ext cx="1627931" cy="17364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Gochi Han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58F1E397-D691-4DAD-9441-8C5DC560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3913" y="6356350"/>
            <a:ext cx="14557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pPr>
              <a:defRPr/>
            </a:pPr>
            <a:r>
              <a:rPr lang="en-US"/>
              <a:t>Your Date Here</a:t>
            </a:r>
            <a:endParaRPr lang="en-US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7B5AD406-7F36-4465-A580-0163D4869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6356350"/>
            <a:ext cx="386715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A1F62C0A-6C06-4839-B2A4-DAD0D81A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7338" y="6356350"/>
            <a:ext cx="904875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pPr>
              <a:defRPr/>
            </a:pPr>
            <a:fld id="{79267346-CA84-4EC8-AD8E-0CEFBE2D8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06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0" indent="0" algn="ctr">
              <a:buNone/>
              <a:defRPr sz="1500"/>
            </a:lvl2pPr>
            <a:lvl3pPr marL="685780" indent="0" algn="ctr">
              <a:buNone/>
              <a:defRPr sz="1351"/>
            </a:lvl3pPr>
            <a:lvl4pPr marL="1028670" indent="0" algn="ctr">
              <a:buNone/>
              <a:defRPr sz="1200"/>
            </a:lvl4pPr>
            <a:lvl5pPr marL="1371560" indent="0" algn="ctr">
              <a:buNone/>
              <a:defRPr sz="1200"/>
            </a:lvl5pPr>
            <a:lvl6pPr marL="1714449" indent="0" algn="ctr">
              <a:buNone/>
              <a:defRPr sz="1200"/>
            </a:lvl6pPr>
            <a:lvl7pPr marL="2057339" indent="0" algn="ctr">
              <a:buNone/>
              <a:defRPr sz="1200"/>
            </a:lvl7pPr>
            <a:lvl8pPr marL="2400231" indent="0" algn="ctr">
              <a:buNone/>
              <a:defRPr sz="1200"/>
            </a:lvl8pPr>
            <a:lvl9pPr marL="274311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18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21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22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12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13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0" indent="0">
              <a:buNone/>
              <a:defRPr sz="1500" b="1"/>
            </a:lvl2pPr>
            <a:lvl3pPr marL="685780" indent="0">
              <a:buNone/>
              <a:defRPr sz="1351" b="1"/>
            </a:lvl3pPr>
            <a:lvl4pPr marL="1028670" indent="0">
              <a:buNone/>
              <a:defRPr sz="1200" b="1"/>
            </a:lvl4pPr>
            <a:lvl5pPr marL="1371560" indent="0">
              <a:buNone/>
              <a:defRPr sz="1200" b="1"/>
            </a:lvl5pPr>
            <a:lvl6pPr marL="1714449" indent="0">
              <a:buNone/>
              <a:defRPr sz="1200" b="1"/>
            </a:lvl6pPr>
            <a:lvl7pPr marL="2057339" indent="0">
              <a:buNone/>
              <a:defRPr sz="1200" b="1"/>
            </a:lvl7pPr>
            <a:lvl8pPr marL="2400231" indent="0">
              <a:buNone/>
              <a:defRPr sz="1200" b="1"/>
            </a:lvl8pPr>
            <a:lvl9pPr marL="274311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0" indent="0">
              <a:buNone/>
              <a:defRPr sz="1500" b="1"/>
            </a:lvl2pPr>
            <a:lvl3pPr marL="685780" indent="0">
              <a:buNone/>
              <a:defRPr sz="1351" b="1"/>
            </a:lvl3pPr>
            <a:lvl4pPr marL="1028670" indent="0">
              <a:buNone/>
              <a:defRPr sz="1200" b="1"/>
            </a:lvl4pPr>
            <a:lvl5pPr marL="1371560" indent="0">
              <a:buNone/>
              <a:defRPr sz="1200" b="1"/>
            </a:lvl5pPr>
            <a:lvl6pPr marL="1714449" indent="0">
              <a:buNone/>
              <a:defRPr sz="1200" b="1"/>
            </a:lvl6pPr>
            <a:lvl7pPr marL="2057339" indent="0">
              <a:buNone/>
              <a:defRPr sz="1200" b="1"/>
            </a:lvl7pPr>
            <a:lvl8pPr marL="2400231" indent="0">
              <a:buNone/>
              <a:defRPr sz="1200" b="1"/>
            </a:lvl8pPr>
            <a:lvl9pPr marL="274311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29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94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71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0" indent="0">
              <a:buNone/>
              <a:defRPr sz="1051"/>
            </a:lvl2pPr>
            <a:lvl3pPr marL="685780" indent="0">
              <a:buNone/>
              <a:defRPr sz="900"/>
            </a:lvl3pPr>
            <a:lvl4pPr marL="1028670" indent="0">
              <a:buNone/>
              <a:defRPr sz="751"/>
            </a:lvl4pPr>
            <a:lvl5pPr marL="1371560" indent="0">
              <a:buNone/>
              <a:defRPr sz="751"/>
            </a:lvl5pPr>
            <a:lvl6pPr marL="1714449" indent="0">
              <a:buNone/>
              <a:defRPr sz="751"/>
            </a:lvl6pPr>
            <a:lvl7pPr marL="2057339" indent="0">
              <a:buNone/>
              <a:defRPr sz="751"/>
            </a:lvl7pPr>
            <a:lvl8pPr marL="2400231" indent="0">
              <a:buNone/>
              <a:defRPr sz="751"/>
            </a:lvl8pPr>
            <a:lvl9pPr marL="2743119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06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0" indent="0">
              <a:buNone/>
              <a:defRPr sz="2100"/>
            </a:lvl2pPr>
            <a:lvl3pPr marL="685780" indent="0">
              <a:buNone/>
              <a:defRPr sz="1800"/>
            </a:lvl3pPr>
            <a:lvl4pPr marL="1028670" indent="0">
              <a:buNone/>
              <a:defRPr sz="1500"/>
            </a:lvl4pPr>
            <a:lvl5pPr marL="1371560" indent="0">
              <a:buNone/>
              <a:defRPr sz="1500"/>
            </a:lvl5pPr>
            <a:lvl6pPr marL="1714449" indent="0">
              <a:buNone/>
              <a:defRPr sz="1500"/>
            </a:lvl6pPr>
            <a:lvl7pPr marL="2057339" indent="0">
              <a:buNone/>
              <a:defRPr sz="1500"/>
            </a:lvl7pPr>
            <a:lvl8pPr marL="2400231" indent="0">
              <a:buNone/>
              <a:defRPr sz="1500"/>
            </a:lvl8pPr>
            <a:lvl9pPr marL="2743119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0" indent="0">
              <a:buNone/>
              <a:defRPr sz="1051"/>
            </a:lvl2pPr>
            <a:lvl3pPr marL="685780" indent="0">
              <a:buNone/>
              <a:defRPr sz="900"/>
            </a:lvl3pPr>
            <a:lvl4pPr marL="1028670" indent="0">
              <a:buNone/>
              <a:defRPr sz="751"/>
            </a:lvl4pPr>
            <a:lvl5pPr marL="1371560" indent="0">
              <a:buNone/>
              <a:defRPr sz="751"/>
            </a:lvl5pPr>
            <a:lvl6pPr marL="1714449" indent="0">
              <a:buNone/>
              <a:defRPr sz="751"/>
            </a:lvl6pPr>
            <a:lvl7pPr marL="2057339" indent="0">
              <a:buNone/>
              <a:defRPr sz="751"/>
            </a:lvl7pPr>
            <a:lvl8pPr marL="2400231" indent="0">
              <a:buNone/>
              <a:defRPr sz="751"/>
            </a:lvl8pPr>
            <a:lvl9pPr marL="2743119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79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13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54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A9FD0A9D-BF95-4DCC-8250-355992881760}"/>
              </a:ext>
            </a:extLst>
          </p:cNvPr>
          <p:cNvSpPr/>
          <p:nvPr userDrawn="1"/>
        </p:nvSpPr>
        <p:spPr bwMode="auto">
          <a:xfrm>
            <a:off x="609602" y="438151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2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9" y="478895"/>
            <a:ext cx="10960100" cy="994307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430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32891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664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7551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783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68978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97345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3202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441191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783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32922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982540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90694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37063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36152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643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00368">
              <a:lnSpc>
                <a:spcPct val="100000"/>
              </a:lnSpc>
              <a:spcBef>
                <a:spcPts val="0"/>
              </a:spcBef>
              <a:buSzTx/>
              <a:buNone/>
              <a:defRPr sz="1746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0" marR="319462" indent="845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319462" indent="3131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319462" indent="5417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319462" indent="7703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319462" indent="9989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0894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06827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16892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36686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914400">
              <a:lnSpc>
                <a:spcPct val="90000"/>
              </a:lnSpc>
              <a:defRPr sz="6000" b="0" spc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2286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4572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6858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914400" algn="ctr" defTabSz="914400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0986394" y="6354248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185424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50E-C806-43B7-A319-FFFED0F83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7E64-2699-4F1D-BBD5-327FA26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3594-C7F8-4029-827A-99CF6E1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6CA8-1275-4346-915D-30DF689B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85AAF-9C23-4179-9110-7EBC00D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95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08CE-E4F6-4D65-8B97-F2259AF4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1986A-B07B-4C54-AF3E-AEAC4D894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CE2DE-96B8-4BE9-85AB-962701CF3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AC5C8-5E6B-44F9-AA46-D708D589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8CAEC-18A9-499E-9FD6-22295C53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792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9565F-9A57-461B-8CF5-288F1EF2E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4091F-255C-4EE7-9605-4B9DC3C5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BF5B5-7EBC-4C57-BB11-191255B2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890D6-B3FD-4167-A553-01DC5B3F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6A547-023F-463C-9EDC-3619B8A1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339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DFF6-7F04-44CF-95B2-2242B3DF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94BAA-885C-4F00-96CD-CE0251BF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CCE77-13FB-4DDE-A624-2297F0E27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BB477-3933-41C0-9019-C26744E06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59B30-6E57-4F89-B921-8985A4FCD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1C394-15D9-4253-8EFE-E567A37D8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857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9CD1-F132-4073-95F9-91F2467A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8E645-764A-481B-8C98-D6C57E818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327EB-3129-4A25-8283-247D64BC1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CB7EF-DC19-4709-848D-04490A1DC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F4E783-2E4E-4FBA-A69F-DA5143514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A79249-8D12-4849-82A6-18F83E245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E55933-4E63-44B0-A6ED-1E0D1C335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0D99AE-07EF-4EB4-A4EA-08668028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5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57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B559-986B-4AE1-802D-EE10DAC1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476E4-FD50-497F-8128-133AD16A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FF3F7-C9F9-490C-BD74-81CD038DF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17BD9-A76B-4574-8A5B-62D8F55D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913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7394-2124-46D9-BA43-721D0B62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EE2E-147A-4837-9CFE-A5411CB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C8AC-E38D-4503-94FA-917025FE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64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CD19C-EB4C-48CC-A603-2BDEBFE0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7C427-B80D-4514-B848-64BA117DA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B17D3-D2DC-49E1-B5EC-F40885C46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29AC4-535F-49C9-AB7B-51D5FB3FB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D7C24-5AAF-403F-B204-441E2DBE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98DB9-D4E3-4925-908C-D817B3A6C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17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AB51-5450-4420-B171-949B85905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2E6DFA-D633-4432-8A7A-584B8DC00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B7C0E-2CEA-4540-A043-A40014D69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28692-4BAD-4A2E-9C52-001BD5DCA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64348-5EDE-4E08-8E09-435BBA0D6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667D7-6560-4CFF-9709-651B08F1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362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4B29-CF33-4666-9BC6-5DA60EB2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3A2B6-0565-449C-A02F-8D490BC6C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C0C12-8A2A-4378-9767-999333B3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541CF-6145-4A84-9197-AB3629DE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9619E-E2D6-42D5-A066-1D4CD88B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200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BF3935-796B-42E6-A584-2FC50F78A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310A2-5D1E-4B63-8DBD-23BC3F923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7E27A-30BD-4EAD-BEDC-92FD06B60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A9BBB-E04B-4A17-B00C-B373F1D3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C2830-9ADC-46F5-9E26-6C6AD0D9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76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607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497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676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157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500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600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273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952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396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363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222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773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412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757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700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696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48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381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031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474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039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471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173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7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0793D-8E3A-4978-9492-0D7330DD01E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4C8D8-0D87-4A61-BE0E-BF8124653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4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AF9F7-FE37-441C-AAC5-25A418BD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40B3A-4D59-4E4C-B05C-6BF4F281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C134-E22E-471C-8B9B-5DC052416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AB8C7-BF60-4628-B1E8-F9F182132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309A-A150-45C0-8B44-6102F8340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37989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83B45BDD-F7D3-4B1A-88BE-8D9EDCCE830B}"/>
              </a:ext>
            </a:extLst>
          </p:cNvPr>
          <p:cNvSpPr/>
          <p:nvPr userDrawn="1"/>
        </p:nvSpPr>
        <p:spPr>
          <a:xfrm>
            <a:off x="0" y="190"/>
            <a:ext cx="12192000" cy="1673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11D616B-116A-4DA8-8747-324ECAFB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39966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FCB574-1063-4B43-B63E-85512CC99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B5D32C-0D2C-48EE-A6E0-6675C25A3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6266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A5C-38B1-47B3-9486-5795D6B23F47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0C77C9-2CF6-404C-92B6-BCEB6C708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0B5D02-ADE3-4D86-BED1-C12944488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2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8442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37127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DZ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1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5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5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68578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0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5" indent="-171446" algn="l" defTabSz="685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5" indent="-171446" algn="l" defTabSz="685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15" indent="-171446" algn="l" defTabSz="685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05" indent="-171446" algn="l" defTabSz="685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96" indent="-171446" algn="l" defTabSz="685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4" indent="-171446" algn="l" defTabSz="685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74" indent="-171446" algn="l" defTabSz="685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66" indent="-171446" algn="l" defTabSz="6857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0" algn="l" defTabSz="68578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0" algn="l" defTabSz="68578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0" algn="l" defTabSz="68578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0" algn="l" defTabSz="68578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9" algn="l" defTabSz="68578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9" algn="l" defTabSz="68578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31" algn="l" defTabSz="68578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9" algn="l" defTabSz="68578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7839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78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transition spd="med"/>
  <p:txStyles>
    <p:titleStyle>
      <a:lvl1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A3351-98F7-41D9-AEC5-A5396B32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DBAC-DCBF-4465-A1E4-5605A5B2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73288-9167-47C3-885E-190F8D8D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B6E6-60F8-4E2A-961D-CDE709B965E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68FA-2EF0-45F1-961C-44CBB3FF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97BE-CBFB-45CA-B59A-D3D187D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3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5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0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87D48549-2C22-4480-AEB0-C5E5E6963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fld id="{10D624C3-565C-41C5-98ED-B7560E963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2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image" Target="../media/image38.jpeg"/><Relationship Id="rId11" Type="http://schemas.openxmlformats.org/officeDocument/2006/relationships/slide" Target="slide8.xml"/><Relationship Id="rId5" Type="http://schemas.microsoft.com/office/2007/relationships/hdphoto" Target="../media/hdphoto2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45.png"/><Relationship Id="rId12" Type="http://schemas.openxmlformats.org/officeDocument/2006/relationships/image" Target="../media/image4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8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slide" Target="slide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18" Type="http://schemas.openxmlformats.org/officeDocument/2006/relationships/image" Target="../media/image65.jpeg"/><Relationship Id="rId3" Type="http://schemas.openxmlformats.org/officeDocument/2006/relationships/image" Target="../media/image53.png"/><Relationship Id="rId7" Type="http://schemas.openxmlformats.org/officeDocument/2006/relationships/slide" Target="slide26.xml"/><Relationship Id="rId12" Type="http://schemas.openxmlformats.org/officeDocument/2006/relationships/image" Target="../media/image60.jpeg"/><Relationship Id="rId17" Type="http://schemas.openxmlformats.org/officeDocument/2006/relationships/slide" Target="slide8.xml"/><Relationship Id="rId2" Type="http://schemas.openxmlformats.org/officeDocument/2006/relationships/image" Target="../media/image52.jpeg"/><Relationship Id="rId16" Type="http://schemas.openxmlformats.org/officeDocument/2006/relationships/image" Target="../media/image64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25.xml"/><Relationship Id="rId11" Type="http://schemas.openxmlformats.org/officeDocument/2006/relationships/image" Target="../media/image59.jpeg"/><Relationship Id="rId5" Type="http://schemas.openxmlformats.org/officeDocument/2006/relationships/image" Target="../media/image55.jpe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19" Type="http://schemas.openxmlformats.org/officeDocument/2006/relationships/image" Target="../media/image66.png"/><Relationship Id="rId4" Type="http://schemas.openxmlformats.org/officeDocument/2006/relationships/image" Target="../media/image54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2.jpeg"/><Relationship Id="rId17" Type="http://schemas.openxmlformats.org/officeDocument/2006/relationships/slide" Target="slide24.xml"/><Relationship Id="rId2" Type="http://schemas.openxmlformats.org/officeDocument/2006/relationships/image" Target="../media/image53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7.jpeg"/><Relationship Id="rId11" Type="http://schemas.openxmlformats.org/officeDocument/2006/relationships/image" Target="../media/image61.png"/><Relationship Id="rId5" Type="http://schemas.openxmlformats.org/officeDocument/2006/relationships/image" Target="../media/image56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2.jpeg"/><Relationship Id="rId9" Type="http://schemas.openxmlformats.org/officeDocument/2006/relationships/image" Target="../media/image59.jpeg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2.jpeg"/><Relationship Id="rId17" Type="http://schemas.openxmlformats.org/officeDocument/2006/relationships/slide" Target="slide24.xml"/><Relationship Id="rId2" Type="http://schemas.openxmlformats.org/officeDocument/2006/relationships/image" Target="../media/image53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7.jpeg"/><Relationship Id="rId11" Type="http://schemas.openxmlformats.org/officeDocument/2006/relationships/image" Target="../media/image61.png"/><Relationship Id="rId5" Type="http://schemas.openxmlformats.org/officeDocument/2006/relationships/image" Target="../media/image56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2.jpeg"/><Relationship Id="rId9" Type="http://schemas.openxmlformats.org/officeDocument/2006/relationships/image" Target="../media/image59.jpe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slide" Target="slide6.xml"/><Relationship Id="rId26" Type="http://schemas.openxmlformats.org/officeDocument/2006/relationships/slide" Target="slide7.xml"/><Relationship Id="rId3" Type="http://schemas.openxmlformats.org/officeDocument/2006/relationships/image" Target="../media/image75.png"/><Relationship Id="rId21" Type="http://schemas.openxmlformats.org/officeDocument/2006/relationships/image" Target="../media/image84.png"/><Relationship Id="rId34" Type="http://schemas.openxmlformats.org/officeDocument/2006/relationships/slide" Target="slide20.xml"/><Relationship Id="rId7" Type="http://schemas.openxmlformats.org/officeDocument/2006/relationships/image" Target="../media/image77.png"/><Relationship Id="rId12" Type="http://schemas.openxmlformats.org/officeDocument/2006/relationships/slide" Target="slide28.xml"/><Relationship Id="rId17" Type="http://schemas.openxmlformats.org/officeDocument/2006/relationships/image" Target="../media/image82.png"/><Relationship Id="rId25" Type="http://schemas.openxmlformats.org/officeDocument/2006/relationships/slide" Target="slide3.xml"/><Relationship Id="rId33" Type="http://schemas.openxmlformats.org/officeDocument/2006/relationships/slide" Target="slide15.xml"/><Relationship Id="rId2" Type="http://schemas.openxmlformats.org/officeDocument/2006/relationships/slide" Target="slide11.xml"/><Relationship Id="rId16" Type="http://schemas.openxmlformats.org/officeDocument/2006/relationships/slide" Target="slide13.xml"/><Relationship Id="rId20" Type="http://schemas.openxmlformats.org/officeDocument/2006/relationships/slide" Target="slide24.xml"/><Relationship Id="rId29" Type="http://schemas.openxmlformats.org/officeDocument/2006/relationships/slide" Target="slide9.xml"/><Relationship Id="rId1" Type="http://schemas.openxmlformats.org/officeDocument/2006/relationships/slideLayout" Target="../slideLayouts/slideLayout93.xml"/><Relationship Id="rId6" Type="http://schemas.openxmlformats.org/officeDocument/2006/relationships/slide" Target="slide4.xml"/><Relationship Id="rId11" Type="http://schemas.openxmlformats.org/officeDocument/2006/relationships/image" Target="../media/image79.png"/><Relationship Id="rId24" Type="http://schemas.openxmlformats.org/officeDocument/2006/relationships/image" Target="../media/image85.png"/><Relationship Id="rId32" Type="http://schemas.openxmlformats.org/officeDocument/2006/relationships/image" Target="../media/image86.png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23" Type="http://schemas.openxmlformats.org/officeDocument/2006/relationships/slide" Target="slide10.xml"/><Relationship Id="rId28" Type="http://schemas.openxmlformats.org/officeDocument/2006/relationships/slide" Target="slide19.xml"/><Relationship Id="rId10" Type="http://schemas.openxmlformats.org/officeDocument/2006/relationships/slide" Target="slide5.xml"/><Relationship Id="rId19" Type="http://schemas.openxmlformats.org/officeDocument/2006/relationships/image" Target="../media/image83.png"/><Relationship Id="rId31" Type="http://schemas.openxmlformats.org/officeDocument/2006/relationships/slide" Target="slide17.xml"/><Relationship Id="rId4" Type="http://schemas.openxmlformats.org/officeDocument/2006/relationships/slide" Target="slide18.xml"/><Relationship Id="rId9" Type="http://schemas.openxmlformats.org/officeDocument/2006/relationships/image" Target="../media/image78.png"/><Relationship Id="rId14" Type="http://schemas.openxmlformats.org/officeDocument/2006/relationships/slide" Target="slide22.xml"/><Relationship Id="rId22" Type="http://schemas.openxmlformats.org/officeDocument/2006/relationships/slide" Target="slide23.xml"/><Relationship Id="rId27" Type="http://schemas.openxmlformats.org/officeDocument/2006/relationships/slide" Target="slide21.xml"/><Relationship Id="rId30" Type="http://schemas.openxmlformats.org/officeDocument/2006/relationships/slide" Target="slide12.xml"/><Relationship Id="rId8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04.xml"/><Relationship Id="rId5" Type="http://schemas.openxmlformats.org/officeDocument/2006/relationships/slide" Target="slide4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15.xml"/><Relationship Id="rId5" Type="http://schemas.openxmlformats.org/officeDocument/2006/relationships/slide" Target="slide4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6.xml"/><Relationship Id="rId5" Type="http://schemas.openxmlformats.org/officeDocument/2006/relationships/slide" Target="slide4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3.png"/><Relationship Id="rId1" Type="http://schemas.openxmlformats.org/officeDocument/2006/relationships/tags" Target="../tags/tag3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8%A7%D9%84%D9%83%D9%88%D9%8A%D8%AA" TargetMode="External"/><Relationship Id="rId3" Type="http://schemas.openxmlformats.org/officeDocument/2006/relationships/image" Target="../media/image11.gif"/><Relationship Id="rId7" Type="http://schemas.openxmlformats.org/officeDocument/2006/relationships/hyperlink" Target="https://ar.wikipedia.org/wiki/%D8%A3%D8%AF%D8%A8" TargetMode="External"/><Relationship Id="rId12" Type="http://schemas.openxmlformats.org/officeDocument/2006/relationships/hyperlink" Target="https://ar.wikipedia.org/wiki/%D9%8A%D9%88%D8%B3%D9%81_%D8%A8%D9%86_%D8%B9%D9%8A%D8%B3%D9%89_%D8%A7%D9%84%D9%82%D9%86%D8%A7%D8%B9%D9%8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.wikipedia.org/wiki/%D9%85%D8%A4%D8%B1%D8%AE" TargetMode="External"/><Relationship Id="rId11" Type="http://schemas.openxmlformats.org/officeDocument/2006/relationships/hyperlink" Target="https://ar.wikipedia.org/wiki/%D8%A7%D9%84%D8%A5%D8%B3%D9%84%D8%A7%D9%85" TargetMode="External"/><Relationship Id="rId5" Type="http://schemas.openxmlformats.org/officeDocument/2006/relationships/image" Target="../media/image13.jpeg"/><Relationship Id="rId10" Type="http://schemas.openxmlformats.org/officeDocument/2006/relationships/hyperlink" Target="https://ar.wikipedia.org/wiki/%D9%83%D8%AA%D8%A7%D8%A8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ar.wikipedia.org/wiki/%D8%AA%D8%A7%D8%B1%D9%8A%D8%A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1" y="630622"/>
            <a:ext cx="10499834" cy="57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6032" t="58693" r="18162" b="5397"/>
          <a:stretch/>
        </p:blipFill>
        <p:spPr>
          <a:xfrm>
            <a:off x="2507673" y="1690253"/>
            <a:ext cx="9199418" cy="3906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1" y="1565564"/>
            <a:ext cx="1870931" cy="49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911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6032" t="13352" r="18162" b="40559"/>
          <a:stretch/>
        </p:blipFill>
        <p:spPr>
          <a:xfrm>
            <a:off x="2521528" y="900876"/>
            <a:ext cx="9157854" cy="4349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1" y="1565564"/>
            <a:ext cx="1870931" cy="498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768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70B4DBA-0C52-47AC-ABAE-A30B48A21F93}"/>
              </a:ext>
            </a:extLst>
          </p:cNvPr>
          <p:cNvSpPr txBox="1"/>
          <p:nvPr/>
        </p:nvSpPr>
        <p:spPr>
          <a:xfrm rot="20103976">
            <a:off x="557019" y="3094788"/>
            <a:ext cx="7490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24E4D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ثالثا: الثروة اللغوية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24E4D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Islam TDP">
            <a:extLst>
              <a:ext uri="{FF2B5EF4-FFF2-40B4-BE49-F238E27FC236}">
                <a16:creationId xmlns:a16="http://schemas.microsoft.com/office/drawing/2014/main" id="{A431632F-832D-4902-8799-5BFCBC97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682" y="148856"/>
            <a:ext cx="3424127" cy="4837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Fantastic background with glittering mos... | Premium Vector #Freepik #vector #background #ramadan #celebration #moon">
            <a:extLst>
              <a:ext uri="{FF2B5EF4-FFF2-40B4-BE49-F238E27FC236}">
                <a16:creationId xmlns:a16="http://schemas.microsoft.com/office/drawing/2014/main" id="{F29AA648-3E50-4B48-832D-A3323605B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47900" cy="224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448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>
            <a:extLst>
              <a:ext uri="{FF2B5EF4-FFF2-40B4-BE49-F238E27FC236}">
                <a16:creationId xmlns:a16="http://schemas.microsoft.com/office/drawing/2014/main" id="{8E73CB30-B0CE-49E4-AD2B-8BF8467EE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6">
            <a:extLst>
              <a:ext uri="{FF2B5EF4-FFF2-40B4-BE49-F238E27FC236}">
                <a16:creationId xmlns:a16="http://schemas.microsoft.com/office/drawing/2014/main" id="{8359AFD9-EE9B-4C24-B432-B34EE5584ED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0" y="0"/>
            <a:ext cx="6754813" cy="6858000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12960E4-1306-439B-928B-DD19502899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0" y="0"/>
            <a:ext cx="5953125" cy="6858000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B254356F-11BF-4A2F-9B7F-267487C38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363" y="1196202"/>
            <a:ext cx="4582886" cy="2267606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ar-KW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حصيلتي اللغوية</a:t>
            </a:r>
          </a:p>
          <a:p>
            <a:pPr fontAlgn="auto">
              <a:spcAft>
                <a:spcPts val="0"/>
              </a:spcAft>
              <a:defRPr/>
            </a:pPr>
            <a:r>
              <a:rPr lang="ar-KW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2-4 </a:t>
            </a:r>
          </a:p>
          <a:p>
            <a:pPr fontAlgn="auto">
              <a:spcAft>
                <a:spcPts val="0"/>
              </a:spcAft>
              <a:defRPr/>
            </a:pPr>
            <a:endParaRPr lang="ar-KW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BE22180-2DE3-41B0-A96F-185B3023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74" y="6356350"/>
            <a:ext cx="428625" cy="365125"/>
          </a:xfrm>
        </p:spPr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292BB65-8D4E-46A5-96D8-5B9C914991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91115">
                    <a:alpha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91115">
                  <a:alpha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F871A9E-FBB6-4C32-8594-BB23C271B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612" y="3259179"/>
            <a:ext cx="2382077" cy="346229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A64BC6B-F3ED-4B39-A021-37585CE4E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246" y="136525"/>
            <a:ext cx="5297883" cy="21193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CE15A73-7F4A-45D4-90D5-8544DE58B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222" y="2520847"/>
            <a:ext cx="2533650" cy="322586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94464DD-CF83-4CBF-92B4-A1FE5E355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057" y="2911475"/>
            <a:ext cx="25812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21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3FD31F-0BBA-4A55-8B40-3D4C41B3E7F6}"/>
              </a:ext>
            </a:extLst>
          </p:cNvPr>
          <p:cNvSpPr/>
          <p:nvPr/>
        </p:nvSpPr>
        <p:spPr>
          <a:xfrm>
            <a:off x="4610099" y="5723021"/>
            <a:ext cx="20409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اعداد المعلمة: أمل السنان</a:t>
            </a: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c06.deviantart.net/fs71/f/2012/083/a/8/cine_png_by_isfe_by_tutorialesisfe-d4tu7d3.png">
            <a:extLst>
              <a:ext uri="{FF2B5EF4-FFF2-40B4-BE49-F238E27FC236}">
                <a16:creationId xmlns:a16="http://schemas.microsoft.com/office/drawing/2014/main" id="{F350A08F-2417-4938-9786-25B8E10D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9559"/>
            <a:ext cx="12192000" cy="76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EFCA57-5BBA-4930-96B6-1FEA1D54FCF3}"/>
              </a:ext>
            </a:extLst>
          </p:cNvPr>
          <p:cNvGrpSpPr/>
          <p:nvPr/>
        </p:nvGrpSpPr>
        <p:grpSpPr>
          <a:xfrm>
            <a:off x="31839" y="3274258"/>
            <a:ext cx="5919697" cy="2106593"/>
            <a:chOff x="31839" y="3267282"/>
            <a:chExt cx="5919697" cy="2106593"/>
          </a:xfrm>
        </p:grpSpPr>
        <p:pic>
          <p:nvPicPr>
            <p:cNvPr id="2052" name="Picture 4" descr="Movie, Film Director, Cinematography, Video Recording, - Cinema Ticket Icon  Png, Transparent Png - kindpng">
              <a:extLst>
                <a:ext uri="{FF2B5EF4-FFF2-40B4-BE49-F238E27FC236}">
                  <a16:creationId xmlns:a16="http://schemas.microsoft.com/office/drawing/2014/main" id="{DA5D5D12-0715-4D5D-A05E-3473940858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02" b="35890" l="21628" r="81628">
                          <a14:foregroundMark x1="27558" y1="15798" x2="25581" y2="23160"/>
                          <a14:foregroundMark x1="25581" y1="23160" x2="25581" y2="23313"/>
                          <a14:foregroundMark x1="25000" y1="14571" x2="22907" y2="22239"/>
                          <a14:foregroundMark x1="22907" y1="22239" x2="29302" y2="35890"/>
                          <a14:foregroundMark x1="29302" y1="35890" x2="41395" y2="31902"/>
                          <a14:foregroundMark x1="41395" y1="31902" x2="44419" y2="31902"/>
                          <a14:foregroundMark x1="80116" y1="26840" x2="80116" y2="26840"/>
                          <a14:foregroundMark x1="81395" y1="26840" x2="81395" y2="26840"/>
                          <a14:foregroundMark x1="81744" y1="22853" x2="80000" y2="30368"/>
                          <a14:foregroundMark x1="80000" y1="30368" x2="78256" y2="32209"/>
                          <a14:foregroundMark x1="35465" y1="20092" x2="25581" y2="25153"/>
                          <a14:foregroundMark x1="30930" y1="32362" x2="34535" y2="31135"/>
                          <a14:foregroundMark x1="22209" y1="23313" x2="22209" y2="23313"/>
                          <a14:foregroundMark x1="31860" y1="15031" x2="31860" y2="15031"/>
                          <a14:foregroundMark x1="32442" y1="13650" x2="32442" y2="13650"/>
                          <a14:foregroundMark x1="28605" y1="26994" x2="32558" y2="24080"/>
                          <a14:foregroundMark x1="30349" y1="26994" x2="29651" y2="34816"/>
                          <a14:foregroundMark x1="22326" y1="13497" x2="22326" y2="13497"/>
                          <a14:foregroundMark x1="22093" y1="13650" x2="22093" y2="13650"/>
                          <a14:foregroundMark x1="21744" y1="13957" x2="21744" y2="13957"/>
                          <a14:foregroundMark x1="25000" y1="13344" x2="24419" y2="15031"/>
                          <a14:foregroundMark x1="25930" y1="13957" x2="31744" y2="12577"/>
                          <a14:foregroundMark x1="31744" y1="12577" x2="34535" y2="16718"/>
                          <a14:foregroundMark x1="34767" y1="11350" x2="34767" y2="11350"/>
                          <a14:foregroundMark x1="34651" y1="11656" x2="35116" y2="11503"/>
                          <a14:foregroundMark x1="30116" y1="9356" x2="30116" y2="9356"/>
                          <a14:foregroundMark x1="30698" y1="9356" x2="30349" y2="9202"/>
                          <a14:foregroundMark x1="28023" y1="8896" x2="26395" y2="8896"/>
                          <a14:foregroundMark x1="24186" y1="7822" x2="24302" y2="9049"/>
                          <a14:foregroundMark x1="29884" y1="9509" x2="30233" y2="8896"/>
                          <a14:foregroundMark x1="29767" y1="9202" x2="29419" y2="9202"/>
                          <a14:foregroundMark x1="21744" y1="11963" x2="21977" y2="13190"/>
                          <a14:foregroundMark x1="22558" y1="8436" x2="23837" y2="8436"/>
                          <a14:foregroundMark x1="22209" y1="7669" x2="24070" y2="7822"/>
                          <a14:foregroundMark x1="23837" y1="6902" x2="23837" y2="7975"/>
                          <a14:foregroundMark x1="33837" y1="12423" x2="34419" y2="124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67" t="4290" r="16747" b="61789"/>
            <a:stretch/>
          </p:blipFill>
          <p:spPr bwMode="auto">
            <a:xfrm>
              <a:off x="31839" y="3267282"/>
              <a:ext cx="5919697" cy="210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0101E7-6A23-492F-8734-45F1620CC977}"/>
                </a:ext>
              </a:extLst>
            </p:cNvPr>
            <p:cNvSpPr/>
            <p:nvPr/>
          </p:nvSpPr>
          <p:spPr>
            <a:xfrm>
              <a:off x="1838227" y="4223208"/>
              <a:ext cx="3289954" cy="527901"/>
            </a:xfrm>
            <a:prstGeom prst="rect">
              <a:avLst/>
            </a:prstGeom>
            <a:solidFill>
              <a:srgbClr val="F29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9ED299-FCB0-4B1A-9D84-1F63AB9F02A3}"/>
              </a:ext>
            </a:extLst>
          </p:cNvPr>
          <p:cNvGrpSpPr/>
          <p:nvPr/>
        </p:nvGrpSpPr>
        <p:grpSpPr>
          <a:xfrm>
            <a:off x="2829612" y="5321172"/>
            <a:ext cx="6532776" cy="1470582"/>
            <a:chOff x="2829612" y="5321172"/>
            <a:chExt cx="6532776" cy="1470582"/>
          </a:xfrm>
        </p:grpSpPr>
        <p:pic>
          <p:nvPicPr>
            <p:cNvPr id="2056" name="Picture 8" descr="Movie, Film Director, Cinematography, Video Recording, - Cinema Ticket Icon  Png, Transparent Png - kindpng">
              <a:extLst>
                <a:ext uri="{FF2B5EF4-FFF2-40B4-BE49-F238E27FC236}">
                  <a16:creationId xmlns:a16="http://schemas.microsoft.com/office/drawing/2014/main" id="{69484C47-8441-4928-9209-4A82C22CC0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3160" b="92945" l="19070" r="80465">
                          <a14:foregroundMark x1="20233" y1="90491" x2="26395" y2="90337"/>
                          <a14:foregroundMark x1="26395" y1="90337" x2="32093" y2="86963"/>
                          <a14:foregroundMark x1="32093" y1="86963" x2="36977" y2="80982"/>
                          <a14:foregroundMark x1="36977" y1="80982" x2="36977" y2="80982"/>
                          <a14:foregroundMark x1="19302" y1="92945" x2="19302" y2="92945"/>
                          <a14:foregroundMark x1="27209" y1="81442" x2="25930" y2="86350"/>
                          <a14:foregroundMark x1="76744" y1="77761" x2="76744" y2="77761"/>
                          <a14:foregroundMark x1="79302" y1="76840" x2="79302" y2="76840"/>
                          <a14:foregroundMark x1="70465" y1="79448" x2="76047" y2="84049"/>
                          <a14:foregroundMark x1="78023" y1="86350" x2="80116" y2="88037"/>
                          <a14:foregroundMark x1="80465" y1="78067" x2="80465" y2="78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0" t="70834" r="18429" b="5487"/>
            <a:stretch/>
          </p:blipFill>
          <p:spPr bwMode="auto">
            <a:xfrm>
              <a:off x="2829612" y="5321172"/>
              <a:ext cx="6532776" cy="147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CE9F1A-827D-433A-9198-F97C812EA30E}"/>
                </a:ext>
              </a:extLst>
            </p:cNvPr>
            <p:cNvSpPr/>
            <p:nvPr/>
          </p:nvSpPr>
          <p:spPr>
            <a:xfrm>
              <a:off x="5280581" y="5784266"/>
              <a:ext cx="3448639" cy="445479"/>
            </a:xfrm>
            <a:prstGeom prst="rect">
              <a:avLst/>
            </a:prstGeom>
            <a:solidFill>
              <a:srgbClr val="4D7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5441D9C-99BB-4CFB-82A7-511C1DCB7CF3}"/>
              </a:ext>
            </a:extLst>
          </p:cNvPr>
          <p:cNvSpPr/>
          <p:nvPr/>
        </p:nvSpPr>
        <p:spPr>
          <a:xfrm>
            <a:off x="3044541" y="4193646"/>
            <a:ext cx="7601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حبل</a:t>
            </a:r>
            <a:endParaRPr kumimoji="0" lang="en-US" sz="3600" b="1" i="0" u="none" strike="noStrike" kern="1200" cap="none" spc="0" normalizeH="0" baseline="0" noProof="0" dirty="0">
              <a:ln/>
              <a:solidFill>
                <a:prstClr val="black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8A05F3-521D-4F67-9D0E-645363FF1BCC}"/>
              </a:ext>
            </a:extLst>
          </p:cNvPr>
          <p:cNvSpPr/>
          <p:nvPr/>
        </p:nvSpPr>
        <p:spPr>
          <a:xfrm>
            <a:off x="5981156" y="5731731"/>
            <a:ext cx="13756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الملابس</a:t>
            </a:r>
            <a:endParaRPr kumimoji="0" lang="en-US" sz="3600" b="1" i="0" u="none" strike="noStrike" kern="1200" cap="none" spc="0" normalizeH="0" baseline="0" noProof="0" dirty="0">
              <a:ln/>
              <a:solidFill>
                <a:prstClr val="black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5BD724-639F-4DC7-9323-40FB7D9F5DA4}"/>
              </a:ext>
            </a:extLst>
          </p:cNvPr>
          <p:cNvGrpSpPr/>
          <p:nvPr/>
        </p:nvGrpSpPr>
        <p:grpSpPr>
          <a:xfrm>
            <a:off x="6220407" y="3669093"/>
            <a:ext cx="5919697" cy="1555424"/>
            <a:chOff x="6409490" y="3699503"/>
            <a:chExt cx="5555432" cy="15554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1317CE-98F8-442A-A4EE-93088DFB4B5B}"/>
                </a:ext>
              </a:extLst>
            </p:cNvPr>
            <p:cNvGrpSpPr/>
            <p:nvPr/>
          </p:nvGrpSpPr>
          <p:grpSpPr>
            <a:xfrm>
              <a:off x="6409490" y="3699503"/>
              <a:ext cx="5555432" cy="1555424"/>
              <a:chOff x="6409490" y="3699503"/>
              <a:chExt cx="5555432" cy="1555424"/>
            </a:xfrm>
          </p:grpSpPr>
          <p:pic>
            <p:nvPicPr>
              <p:cNvPr id="2054" name="Picture 6" descr="Movie, Film Director, Cinematography, Video Recording, - Cinema Ticket Icon  Png, Transparent Png - kindpng">
                <a:extLst>
                  <a:ext uri="{FF2B5EF4-FFF2-40B4-BE49-F238E27FC236}">
                    <a16:creationId xmlns:a16="http://schemas.microsoft.com/office/drawing/2014/main" id="{4ABE49D5-5097-4FD9-9E60-D064658CC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2945" b="63037" l="21628" r="80000">
                            <a14:foregroundMark x1="23488" y1="50920" x2="29070" y2="55521"/>
                            <a14:foregroundMark x1="26279" y1="43098" x2="26279" y2="43098"/>
                            <a14:foregroundMark x1="24302" y1="55828" x2="24302" y2="55828"/>
                            <a14:foregroundMark x1="23140" y1="56135" x2="26860" y2="57209"/>
                            <a14:foregroundMark x1="22674" y1="55982" x2="22674" y2="55982"/>
                            <a14:foregroundMark x1="24419" y1="60583" x2="31628" y2="62730"/>
                            <a14:foregroundMark x1="31628" y1="62730" x2="44535" y2="60429"/>
                            <a14:foregroundMark x1="44535" y1="60429" x2="45349" y2="60429"/>
                            <a14:foregroundMark x1="27209" y1="61963" x2="27558" y2="61963"/>
                            <a14:foregroundMark x1="27558" y1="61963" x2="31628" y2="59049"/>
                            <a14:foregroundMark x1="28256" y1="60736" x2="28256" y2="61503"/>
                            <a14:foregroundMark x1="28256" y1="61503" x2="28256" y2="61503"/>
                            <a14:foregroundMark x1="27674" y1="61043" x2="27674" y2="61043"/>
                            <a14:foregroundMark x1="35581" y1="61043" x2="52558" y2="59049"/>
                            <a14:foregroundMark x1="48256" y1="48926" x2="62674" y2="46319"/>
                            <a14:foregroundMark x1="62674" y1="46319" x2="57093" y2="49080"/>
                            <a14:foregroundMark x1="57093" y1="49080" x2="47791" y2="48466"/>
                            <a14:foregroundMark x1="48605" y1="49080" x2="61047" y2="47853"/>
                            <a14:foregroundMark x1="61047" y1="47853" x2="61163" y2="47853"/>
                            <a14:foregroundMark x1="59767" y1="48773" x2="56977" y2="52454"/>
                            <a14:foregroundMark x1="79767" y1="50153" x2="79767" y2="50153"/>
                            <a14:foregroundMark x1="80116" y1="52454" x2="80116" y2="52454"/>
                            <a14:foregroundMark x1="80116" y1="54908" x2="80116" y2="61043"/>
                            <a14:foregroundMark x1="80000" y1="62423" x2="35116" y2="62883"/>
                            <a14:foregroundMark x1="25465" y1="59663" x2="25465" y2="59663"/>
                            <a14:foregroundMark x1="21628" y1="53528" x2="21628" y2="53528"/>
                            <a14:foregroundMark x1="27558" y1="60736" x2="28605" y2="61043"/>
                            <a14:foregroundMark x1="28837" y1="46166" x2="28837" y2="46166"/>
                            <a14:foregroundMark x1="28837" y1="44785" x2="28837" y2="44785"/>
                            <a14:foregroundMark x1="28837" y1="44939" x2="30465" y2="49387"/>
                            <a14:foregroundMark x1="33953" y1="48313" x2="37907" y2="50920"/>
                            <a14:foregroundMark x1="61744" y1="46319" x2="61744" y2="463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73" t="40627" r="18429" b="34327"/>
              <a:stretch/>
            </p:blipFill>
            <p:spPr bwMode="auto">
              <a:xfrm>
                <a:off x="6409490" y="3699503"/>
                <a:ext cx="5555432" cy="1555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EEDCA9-41AD-4AB3-A770-B4BC64F7B2A3}"/>
                  </a:ext>
                </a:extLst>
              </p:cNvPr>
              <p:cNvSpPr/>
              <p:nvPr/>
            </p:nvSpPr>
            <p:spPr>
              <a:xfrm>
                <a:off x="8334865" y="4109894"/>
                <a:ext cx="3289954" cy="785437"/>
              </a:xfrm>
              <a:prstGeom prst="rect">
                <a:avLst/>
              </a:prstGeom>
              <a:solidFill>
                <a:srgbClr val="BB21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A7090A-C1D3-4281-AE7C-DC938F7D3C05}"/>
                </a:ext>
              </a:extLst>
            </p:cNvPr>
            <p:cNvSpPr/>
            <p:nvPr/>
          </p:nvSpPr>
          <p:spPr>
            <a:xfrm>
              <a:off x="8296372" y="4146437"/>
              <a:ext cx="3366939" cy="701685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" descr="https://camo.githubusercontent.com/852cd0958675090d530851681c27bbf1397a77fb/687474703a2f2f692e696d6775722e636f6d2f4f72467a5366512e676966">
            <a:extLst>
              <a:ext uri="{FF2B5EF4-FFF2-40B4-BE49-F238E27FC236}">
                <a16:creationId xmlns:a16="http://schemas.microsoft.com/office/drawing/2014/main" id="{95EE9214-AEA7-44D6-A98C-ACF34D332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79" y="447101"/>
            <a:ext cx="7167114" cy="262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579125-6C23-4DB5-B368-3E721332A5AF}"/>
              </a:ext>
            </a:extLst>
          </p:cNvPr>
          <p:cNvSpPr/>
          <p:nvPr/>
        </p:nvSpPr>
        <p:spPr>
          <a:xfrm>
            <a:off x="9757227" y="4201791"/>
            <a:ext cx="7344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إناء</a:t>
            </a:r>
            <a:endParaRPr kumimoji="0" lang="en-US" sz="3600" b="1" i="0" u="none" strike="noStrike" kern="1200" cap="none" spc="0" normalizeH="0" baseline="0" noProof="0" dirty="0">
              <a:ln/>
              <a:solidFill>
                <a:prstClr val="black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8D682-4C73-43A7-997A-1E1AE3D39788}"/>
              </a:ext>
            </a:extLst>
          </p:cNvPr>
          <p:cNvSpPr/>
          <p:nvPr/>
        </p:nvSpPr>
        <p:spPr>
          <a:xfrm>
            <a:off x="2367980" y="430302"/>
            <a:ext cx="7167113" cy="262890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281E77-54B3-4FC6-A2EB-90FF735F013C}"/>
              </a:ext>
            </a:extLst>
          </p:cNvPr>
          <p:cNvSpPr/>
          <p:nvPr/>
        </p:nvSpPr>
        <p:spPr>
          <a:xfrm>
            <a:off x="4044643" y="1279040"/>
            <a:ext cx="38137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مترادف كلمة </a:t>
            </a:r>
            <a:r>
              <a:rPr kumimoji="0" lang="ar-KW" sz="540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(قيد):</a:t>
            </a:r>
            <a:endParaRPr kumimoji="0" lang="en-US" sz="5400" b="1" i="0" u="none" strike="noStrike" kern="1200" cap="none" spc="0" normalizeH="0" baseline="0" noProof="0" dirty="0">
              <a:ln/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5DD9DF4B-3157-47C0-BEF4-F3661B7951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  <p:pic>
        <p:nvPicPr>
          <p:cNvPr id="30" name="19 Imagen">
            <a:hlinkClick r:id="rId14" action="ppaction://hlinksldjump"/>
            <a:extLst>
              <a:ext uri="{FF2B5EF4-FFF2-40B4-BE49-F238E27FC236}">
                <a16:creationId xmlns:a16="http://schemas.microsoft.com/office/drawing/2014/main" id="{12F60F14-EF5C-4681-B2E5-BA1467740D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113" y="5989441"/>
            <a:ext cx="781744" cy="741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BD88859-F44F-4BF2-9EAD-503E7680E4B6}"/>
              </a:ext>
            </a:extLst>
          </p:cNvPr>
          <p:cNvSpPr/>
          <p:nvPr/>
        </p:nvSpPr>
        <p:spPr>
          <a:xfrm>
            <a:off x="31839" y="6420618"/>
            <a:ext cx="20409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اعداد المعلمة: أمل السنان</a:t>
            </a:r>
            <a:endParaRPr kumimoji="0" lang="en-US" sz="18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477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37CFF-526D-42BA-BC46-00AE558B573D}"/>
              </a:ext>
            </a:extLst>
          </p:cNvPr>
          <p:cNvSpPr txBox="1"/>
          <p:nvPr/>
        </p:nvSpPr>
        <p:spPr>
          <a:xfrm>
            <a:off x="1427751" y="1029926"/>
            <a:ext cx="9693410" cy="47368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68578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 </a:t>
            </a:r>
            <a:endParaRPr kumimoji="0" lang="en-US" sz="309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r" defTabSz="68578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مترادف الكلمات :</a:t>
            </a:r>
          </a:p>
          <a:p>
            <a:pPr marL="0" marR="0" lvl="0" indent="0" algn="r" defTabSz="68578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095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r" defTabSz="68578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قيد</a:t>
            </a:r>
            <a:r>
              <a:rPr kumimoji="0" lang="ar-KW" sz="4800" b="1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:  </a:t>
            </a:r>
            <a:r>
              <a:rPr kumimoji="0" lang="ar-KW" sz="6000" i="0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حبل -رباط</a:t>
            </a:r>
            <a:endParaRPr kumimoji="0" lang="ar-SA" sz="4400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571500" marR="0" lvl="0" indent="-571500" algn="r" defTabSz="68578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ar-SA" sz="36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r" defTabSz="68578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5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r" defTabSz="68578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19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r" defTabSz="6857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2" descr="Image result for â«ÙØ¹Ø¬Ùâ¬â">
            <a:extLst>
              <a:ext uri="{FF2B5EF4-FFF2-40B4-BE49-F238E27FC236}">
                <a16:creationId xmlns:a16="http://schemas.microsoft.com/office/drawing/2014/main" id="{7003C763-96C3-430D-84B5-5733FEC6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87" y="2235857"/>
            <a:ext cx="2479964" cy="218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4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292FE"/>
            </a:gs>
            <a:gs pos="100000">
              <a:srgbClr val="B1DD8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مستطيل"/>
          <p:cNvSpPr/>
          <p:nvPr/>
        </p:nvSpPr>
        <p:spPr>
          <a:xfrm>
            <a:off x="-57713" y="-286574"/>
            <a:ext cx="12307426" cy="7159150"/>
          </a:xfrm>
          <a:prstGeom prst="rect">
            <a:avLst/>
          </a:prstGeom>
          <a:solidFill>
            <a:srgbClr val="FFFFFF">
              <a:alpha val="6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pic>
        <p:nvPicPr>
          <p:cNvPr id="171" name="IMG_2019.jpeg" descr="IMG_2019.jpeg"/>
          <p:cNvPicPr>
            <a:picLocks noChangeAspect="1"/>
          </p:cNvPicPr>
          <p:nvPr/>
        </p:nvPicPr>
        <p:blipFill>
          <a:blip r:embed="rId2"/>
          <a:srcRect t="46781"/>
          <a:stretch>
            <a:fillRect/>
          </a:stretch>
        </p:blipFill>
        <p:spPr>
          <a:xfrm>
            <a:off x="8164501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2019.jpeg" descr="IMG_2019.jpeg"/>
          <p:cNvPicPr>
            <a:picLocks noChangeAspect="1"/>
          </p:cNvPicPr>
          <p:nvPr/>
        </p:nvPicPr>
        <p:blipFill>
          <a:blip r:embed="rId2"/>
          <a:srcRect t="46781"/>
          <a:stretch>
            <a:fillRect/>
          </a:stretch>
        </p:blipFill>
        <p:spPr>
          <a:xfrm>
            <a:off x="3234581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2019.jpeg" descr="IMG_2019.jpeg"/>
          <p:cNvPicPr>
            <a:picLocks noChangeAspect="1"/>
          </p:cNvPicPr>
          <p:nvPr/>
        </p:nvPicPr>
        <p:blipFill>
          <a:blip r:embed="rId2"/>
          <a:srcRect t="46781"/>
          <a:stretch>
            <a:fillRect/>
          </a:stretch>
        </p:blipFill>
        <p:spPr>
          <a:xfrm>
            <a:off x="4853532" y="3196233"/>
            <a:ext cx="1726353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69" descr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716" y="176755"/>
            <a:ext cx="4373463" cy="2804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85" descr="Picture 85"/>
          <p:cNvPicPr>
            <a:picLocks noChangeAspect="1"/>
          </p:cNvPicPr>
          <p:nvPr/>
        </p:nvPicPr>
        <p:blipFill>
          <a:blip r:embed="rId4"/>
          <a:srcRect l="19012" t="7921" r="70066" b="68263"/>
          <a:stretch>
            <a:fillRect/>
          </a:stretch>
        </p:blipFill>
        <p:spPr>
          <a:xfrm>
            <a:off x="-172601" y="3652986"/>
            <a:ext cx="12678555" cy="322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صورة" descr="صورة"/>
          <p:cNvPicPr>
            <a:picLocks noChangeAspect="1"/>
          </p:cNvPicPr>
          <p:nvPr/>
        </p:nvPicPr>
        <p:blipFill>
          <a:blip r:embed="rId5"/>
          <a:srcRect l="5071" t="6077" r="4323" b="6473"/>
          <a:stretch>
            <a:fillRect/>
          </a:stretch>
        </p:blipFill>
        <p:spPr>
          <a:xfrm>
            <a:off x="2238115" y="4168488"/>
            <a:ext cx="10285053" cy="2711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565" extrusionOk="0">
                <a:moveTo>
                  <a:pt x="4959" y="4"/>
                </a:moveTo>
                <a:cubicBezTo>
                  <a:pt x="4898" y="17"/>
                  <a:pt x="4862" y="57"/>
                  <a:pt x="4824" y="116"/>
                </a:cubicBezTo>
                <a:cubicBezTo>
                  <a:pt x="4748" y="238"/>
                  <a:pt x="4372" y="1110"/>
                  <a:pt x="3990" y="2051"/>
                </a:cubicBezTo>
                <a:cubicBezTo>
                  <a:pt x="3608" y="2993"/>
                  <a:pt x="3265" y="3834"/>
                  <a:pt x="3228" y="3920"/>
                </a:cubicBezTo>
                <a:cubicBezTo>
                  <a:pt x="2903" y="4680"/>
                  <a:pt x="2098" y="6630"/>
                  <a:pt x="1421" y="8300"/>
                </a:cubicBezTo>
                <a:cubicBezTo>
                  <a:pt x="55" y="11665"/>
                  <a:pt x="-60" y="11974"/>
                  <a:pt x="19" y="12068"/>
                </a:cubicBezTo>
                <a:cubicBezTo>
                  <a:pt x="108" y="12175"/>
                  <a:pt x="1683" y="13168"/>
                  <a:pt x="2143" y="13408"/>
                </a:cubicBezTo>
                <a:cubicBezTo>
                  <a:pt x="2503" y="13595"/>
                  <a:pt x="3566" y="14191"/>
                  <a:pt x="3708" y="14285"/>
                </a:cubicBezTo>
                <a:cubicBezTo>
                  <a:pt x="3761" y="14321"/>
                  <a:pt x="4180" y="14567"/>
                  <a:pt x="4638" y="14831"/>
                </a:cubicBezTo>
                <a:cubicBezTo>
                  <a:pt x="5096" y="15096"/>
                  <a:pt x="5759" y="15487"/>
                  <a:pt x="6112" y="15701"/>
                </a:cubicBezTo>
                <a:cubicBezTo>
                  <a:pt x="6779" y="16107"/>
                  <a:pt x="7256" y="16374"/>
                  <a:pt x="7538" y="16500"/>
                </a:cubicBezTo>
                <a:cubicBezTo>
                  <a:pt x="7629" y="16540"/>
                  <a:pt x="7729" y="16609"/>
                  <a:pt x="7761" y="16651"/>
                </a:cubicBezTo>
                <a:cubicBezTo>
                  <a:pt x="7793" y="16694"/>
                  <a:pt x="8025" y="16835"/>
                  <a:pt x="8278" y="16965"/>
                </a:cubicBezTo>
                <a:cubicBezTo>
                  <a:pt x="8530" y="17095"/>
                  <a:pt x="8811" y="17240"/>
                  <a:pt x="8902" y="17287"/>
                </a:cubicBezTo>
                <a:cubicBezTo>
                  <a:pt x="8993" y="17334"/>
                  <a:pt x="9276" y="17510"/>
                  <a:pt x="9530" y="17677"/>
                </a:cubicBezTo>
                <a:cubicBezTo>
                  <a:pt x="9784" y="17844"/>
                  <a:pt x="10240" y="18124"/>
                  <a:pt x="10543" y="18299"/>
                </a:cubicBezTo>
                <a:cubicBezTo>
                  <a:pt x="10846" y="18474"/>
                  <a:pt x="11391" y="18788"/>
                  <a:pt x="11755" y="18998"/>
                </a:cubicBezTo>
                <a:cubicBezTo>
                  <a:pt x="12119" y="19208"/>
                  <a:pt x="12602" y="19490"/>
                  <a:pt x="12829" y="19625"/>
                </a:cubicBezTo>
                <a:cubicBezTo>
                  <a:pt x="13057" y="19760"/>
                  <a:pt x="13458" y="19973"/>
                  <a:pt x="13720" y="20100"/>
                </a:cubicBezTo>
                <a:cubicBezTo>
                  <a:pt x="13983" y="20227"/>
                  <a:pt x="14364" y="20441"/>
                  <a:pt x="14568" y="20577"/>
                </a:cubicBezTo>
                <a:cubicBezTo>
                  <a:pt x="14771" y="20712"/>
                  <a:pt x="15142" y="20930"/>
                  <a:pt x="15392" y="21061"/>
                </a:cubicBezTo>
                <a:cubicBezTo>
                  <a:pt x="15642" y="21193"/>
                  <a:pt x="15940" y="21357"/>
                  <a:pt x="16054" y="21426"/>
                </a:cubicBezTo>
                <a:cubicBezTo>
                  <a:pt x="16204" y="21517"/>
                  <a:pt x="16311" y="21563"/>
                  <a:pt x="16383" y="21565"/>
                </a:cubicBezTo>
                <a:cubicBezTo>
                  <a:pt x="16456" y="21566"/>
                  <a:pt x="16494" y="21522"/>
                  <a:pt x="16509" y="21434"/>
                </a:cubicBezTo>
                <a:cubicBezTo>
                  <a:pt x="16523" y="21347"/>
                  <a:pt x="16562" y="21276"/>
                  <a:pt x="16595" y="21276"/>
                </a:cubicBezTo>
                <a:cubicBezTo>
                  <a:pt x="16629" y="21276"/>
                  <a:pt x="16790" y="20941"/>
                  <a:pt x="16953" y="20532"/>
                </a:cubicBezTo>
                <a:cubicBezTo>
                  <a:pt x="17116" y="20124"/>
                  <a:pt x="17301" y="19682"/>
                  <a:pt x="17364" y="19551"/>
                </a:cubicBezTo>
                <a:cubicBezTo>
                  <a:pt x="17724" y="18799"/>
                  <a:pt x="18012" y="18116"/>
                  <a:pt x="18058" y="17904"/>
                </a:cubicBezTo>
                <a:cubicBezTo>
                  <a:pt x="18087" y="17772"/>
                  <a:pt x="18126" y="17663"/>
                  <a:pt x="18145" y="17663"/>
                </a:cubicBezTo>
                <a:cubicBezTo>
                  <a:pt x="18163" y="17663"/>
                  <a:pt x="18262" y="17452"/>
                  <a:pt x="18363" y="17193"/>
                </a:cubicBezTo>
                <a:cubicBezTo>
                  <a:pt x="18464" y="16933"/>
                  <a:pt x="18559" y="16721"/>
                  <a:pt x="18575" y="16721"/>
                </a:cubicBezTo>
                <a:cubicBezTo>
                  <a:pt x="18590" y="16721"/>
                  <a:pt x="18699" y="16481"/>
                  <a:pt x="18817" y="16189"/>
                </a:cubicBezTo>
                <a:cubicBezTo>
                  <a:pt x="18934" y="15896"/>
                  <a:pt x="19365" y="14864"/>
                  <a:pt x="19774" y="13894"/>
                </a:cubicBezTo>
                <a:cubicBezTo>
                  <a:pt x="20184" y="12923"/>
                  <a:pt x="20683" y="11730"/>
                  <a:pt x="20884" y="11244"/>
                </a:cubicBezTo>
                <a:cubicBezTo>
                  <a:pt x="21085" y="10757"/>
                  <a:pt x="21308" y="10230"/>
                  <a:pt x="21380" y="10071"/>
                </a:cubicBezTo>
                <a:cubicBezTo>
                  <a:pt x="21487" y="9835"/>
                  <a:pt x="21540" y="9700"/>
                  <a:pt x="21537" y="9602"/>
                </a:cubicBezTo>
                <a:cubicBezTo>
                  <a:pt x="21535" y="9505"/>
                  <a:pt x="21476" y="9445"/>
                  <a:pt x="21360" y="9356"/>
                </a:cubicBezTo>
                <a:cubicBezTo>
                  <a:pt x="21112" y="9166"/>
                  <a:pt x="17625" y="7137"/>
                  <a:pt x="14462" y="5342"/>
                </a:cubicBezTo>
                <a:cubicBezTo>
                  <a:pt x="13314" y="4691"/>
                  <a:pt x="12207" y="4051"/>
                  <a:pt x="12003" y="3922"/>
                </a:cubicBezTo>
                <a:cubicBezTo>
                  <a:pt x="11798" y="3793"/>
                  <a:pt x="11249" y="3472"/>
                  <a:pt x="10783" y="3208"/>
                </a:cubicBezTo>
                <a:cubicBezTo>
                  <a:pt x="10317" y="2945"/>
                  <a:pt x="9703" y="2592"/>
                  <a:pt x="9419" y="2424"/>
                </a:cubicBezTo>
                <a:cubicBezTo>
                  <a:pt x="9135" y="2255"/>
                  <a:pt x="8586" y="1939"/>
                  <a:pt x="8199" y="1720"/>
                </a:cubicBezTo>
                <a:cubicBezTo>
                  <a:pt x="7813" y="1501"/>
                  <a:pt x="7199" y="1148"/>
                  <a:pt x="6835" y="937"/>
                </a:cubicBezTo>
                <a:cubicBezTo>
                  <a:pt x="5539" y="184"/>
                  <a:pt x="5140" y="-34"/>
                  <a:pt x="4959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" name="IMG_2019.jpeg" descr="IMG_2019.jpeg"/>
          <p:cNvPicPr>
            <a:picLocks noChangeAspect="1"/>
          </p:cNvPicPr>
          <p:nvPr/>
        </p:nvPicPr>
        <p:blipFill>
          <a:blip r:embed="rId2"/>
          <a:srcRect t="46781"/>
          <a:stretch>
            <a:fillRect/>
          </a:stretch>
        </p:blipFill>
        <p:spPr>
          <a:xfrm>
            <a:off x="6460694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السؤال">
            <a:hlinkClick r:id="rId6" action="ppaction://hlinksldjump"/>
          </p:cNvPr>
          <p:cNvSpPr/>
          <p:nvPr/>
        </p:nvSpPr>
        <p:spPr>
          <a:xfrm>
            <a:off x="6984398" y="3333082"/>
            <a:ext cx="1249450" cy="1618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0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</a:path>
            </a:pathLst>
          </a:custGeom>
          <a:solidFill>
            <a:srgbClr val="60D93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algn="ctr" defTabSz="412750" hangingPunct="0"/>
            <a:r>
              <a:rPr sz="1600" kern="0"/>
              <a:t>السؤال</a:t>
            </a:r>
          </a:p>
        </p:txBody>
      </p:sp>
      <p:sp>
        <p:nvSpPr>
          <p:cNvPr id="179" name="السؤال">
            <a:hlinkClick r:id="rId7" action="ppaction://hlinksldjump"/>
          </p:cNvPr>
          <p:cNvSpPr/>
          <p:nvPr/>
        </p:nvSpPr>
        <p:spPr>
          <a:xfrm>
            <a:off x="4958614" y="4709256"/>
            <a:ext cx="1321071" cy="171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0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algn="ctr" defTabSz="412750" hangingPunct="0"/>
            <a:r>
              <a:rPr sz="1600" kern="0"/>
              <a:t>السؤال</a:t>
            </a:r>
          </a:p>
        </p:txBody>
      </p:sp>
      <p:pic>
        <p:nvPicPr>
          <p:cNvPr id="180" name="IMG_2019.jpeg" descr="IMG_2019.jpeg"/>
          <p:cNvPicPr>
            <a:picLocks noChangeAspect="1"/>
          </p:cNvPicPr>
          <p:nvPr/>
        </p:nvPicPr>
        <p:blipFill>
          <a:blip r:embed="rId2"/>
          <a:srcRect t="46781"/>
          <a:stretch>
            <a:fillRect/>
          </a:stretch>
        </p:blipFill>
        <p:spPr>
          <a:xfrm>
            <a:off x="8468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339" y="1550764"/>
            <a:ext cx="1317454" cy="155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248" y="-22927"/>
            <a:ext cx="1452659" cy="148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صورة" descr="صورة"/>
          <p:cNvPicPr>
            <a:picLocks noChangeAspect="1"/>
          </p:cNvPicPr>
          <p:nvPr/>
        </p:nvPicPr>
        <p:blipFill>
          <a:blip r:embed="rId10"/>
          <a:srcRect l="86974" t="7142" r="1716" b="7137"/>
          <a:stretch>
            <a:fillRect/>
          </a:stretch>
        </p:blipFill>
        <p:spPr>
          <a:xfrm>
            <a:off x="8772912" y="218069"/>
            <a:ext cx="1162051" cy="1528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1235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4" name="صورة" descr="صورة"/>
          <p:cNvPicPr>
            <a:picLocks noChangeAspect="1"/>
          </p:cNvPicPr>
          <p:nvPr/>
        </p:nvPicPr>
        <p:blipFill>
          <a:blip r:embed="rId10"/>
          <a:srcRect l="1260" t="7142" r="86974" b="8780"/>
          <a:stretch>
            <a:fillRect/>
          </a:stretch>
        </p:blipFill>
        <p:spPr>
          <a:xfrm>
            <a:off x="2831692" y="232719"/>
            <a:ext cx="1208882" cy="149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5" extrusionOk="0">
                <a:moveTo>
                  <a:pt x="0" y="0"/>
                </a:moveTo>
                <a:lnTo>
                  <a:pt x="0" y="10576"/>
                </a:lnTo>
                <a:cubicBezTo>
                  <a:pt x="0" y="16393"/>
                  <a:pt x="146" y="21264"/>
                  <a:pt x="323" y="21404"/>
                </a:cubicBezTo>
                <a:cubicBezTo>
                  <a:pt x="570" y="21600"/>
                  <a:pt x="14785" y="21588"/>
                  <a:pt x="20636" y="21387"/>
                </a:cubicBezTo>
                <a:cubicBezTo>
                  <a:pt x="21369" y="21362"/>
                  <a:pt x="21600" y="18794"/>
                  <a:pt x="21600" y="10676"/>
                </a:cubicBez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5" name="IMG_2019.jpeg" descr="IMG_2019.jpeg"/>
          <p:cNvPicPr>
            <a:picLocks noChangeAspect="1"/>
          </p:cNvPicPr>
          <p:nvPr/>
        </p:nvPicPr>
        <p:blipFill>
          <a:blip r:embed="rId2"/>
          <a:srcRect t="46781"/>
          <a:stretch>
            <a:fillRect/>
          </a:stretch>
        </p:blipFill>
        <p:spPr>
          <a:xfrm>
            <a:off x="1542564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G_4768.jpeg" descr="IMG_4768.jpe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98052" y="55691"/>
            <a:ext cx="1751731" cy="1751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0834" y="4130"/>
                </a:moveTo>
                <a:cubicBezTo>
                  <a:pt x="15928" y="4130"/>
                  <a:pt x="16377" y="4152"/>
                  <a:pt x="16474" y="4404"/>
                </a:cubicBezTo>
                <a:cubicBezTo>
                  <a:pt x="16532" y="4555"/>
                  <a:pt x="16582" y="7490"/>
                  <a:pt x="16587" y="10927"/>
                </a:cubicBezTo>
                <a:cubicBezTo>
                  <a:pt x="16595" y="16936"/>
                  <a:pt x="16584" y="17187"/>
                  <a:pt x="16288" y="17404"/>
                </a:cubicBezTo>
                <a:cubicBezTo>
                  <a:pt x="15862" y="17715"/>
                  <a:pt x="5172" y="17741"/>
                  <a:pt x="4972" y="17431"/>
                </a:cubicBezTo>
                <a:cubicBezTo>
                  <a:pt x="4901" y="17322"/>
                  <a:pt x="4820" y="14376"/>
                  <a:pt x="4791" y="10886"/>
                </a:cubicBezTo>
                <a:cubicBezTo>
                  <a:pt x="4742" y="4960"/>
                  <a:pt x="4758" y="4528"/>
                  <a:pt x="5021" y="4336"/>
                </a:cubicBezTo>
                <a:cubicBezTo>
                  <a:pt x="5238" y="4176"/>
                  <a:pt x="6554" y="4130"/>
                  <a:pt x="10834" y="4130"/>
                </a:cubicBezTo>
                <a:close/>
                <a:moveTo>
                  <a:pt x="10869" y="6675"/>
                </a:moveTo>
                <a:cubicBezTo>
                  <a:pt x="10775" y="6688"/>
                  <a:pt x="10618" y="6883"/>
                  <a:pt x="10448" y="7225"/>
                </a:cubicBezTo>
                <a:cubicBezTo>
                  <a:pt x="10191" y="7742"/>
                  <a:pt x="10191" y="7783"/>
                  <a:pt x="10448" y="7932"/>
                </a:cubicBezTo>
                <a:cubicBezTo>
                  <a:pt x="10807" y="8142"/>
                  <a:pt x="10845" y="8138"/>
                  <a:pt x="11204" y="7876"/>
                </a:cubicBezTo>
                <a:cubicBezTo>
                  <a:pt x="11495" y="7663"/>
                  <a:pt x="11496" y="7638"/>
                  <a:pt x="11233" y="7348"/>
                </a:cubicBezTo>
                <a:cubicBezTo>
                  <a:pt x="11081" y="7180"/>
                  <a:pt x="10959" y="6958"/>
                  <a:pt x="10959" y="6856"/>
                </a:cubicBezTo>
                <a:cubicBezTo>
                  <a:pt x="10959" y="6724"/>
                  <a:pt x="10925" y="6667"/>
                  <a:pt x="10869" y="6675"/>
                </a:cubicBezTo>
                <a:close/>
                <a:moveTo>
                  <a:pt x="12080" y="10164"/>
                </a:moveTo>
                <a:cubicBezTo>
                  <a:pt x="11987" y="10164"/>
                  <a:pt x="11911" y="10236"/>
                  <a:pt x="11911" y="10323"/>
                </a:cubicBezTo>
                <a:cubicBezTo>
                  <a:pt x="11911" y="10410"/>
                  <a:pt x="11943" y="10482"/>
                  <a:pt x="11982" y="10482"/>
                </a:cubicBezTo>
                <a:cubicBezTo>
                  <a:pt x="12020" y="10482"/>
                  <a:pt x="12097" y="10410"/>
                  <a:pt x="12151" y="10323"/>
                </a:cubicBezTo>
                <a:cubicBezTo>
                  <a:pt x="12205" y="10236"/>
                  <a:pt x="12172" y="10164"/>
                  <a:pt x="12080" y="1016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7" name="صورة" descr="صورة"/>
          <p:cNvPicPr>
            <a:picLocks noChangeAspect="1"/>
          </p:cNvPicPr>
          <p:nvPr/>
        </p:nvPicPr>
        <p:blipFill>
          <a:blip r:embed="rId12"/>
          <a:srcRect l="47378" t="2878" r="3424" b="107"/>
          <a:stretch>
            <a:fillRect/>
          </a:stretch>
        </p:blipFill>
        <p:spPr>
          <a:xfrm>
            <a:off x="10409544" y="1736469"/>
            <a:ext cx="1110583" cy="2127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600" extrusionOk="0">
                <a:moveTo>
                  <a:pt x="11609" y="0"/>
                </a:moveTo>
                <a:cubicBezTo>
                  <a:pt x="11564" y="4"/>
                  <a:pt x="11462" y="43"/>
                  <a:pt x="11273" y="123"/>
                </a:cubicBezTo>
                <a:cubicBezTo>
                  <a:pt x="11138" y="180"/>
                  <a:pt x="11018" y="256"/>
                  <a:pt x="10926" y="330"/>
                </a:cubicBezTo>
                <a:cubicBezTo>
                  <a:pt x="10813" y="520"/>
                  <a:pt x="10950" y="743"/>
                  <a:pt x="11339" y="915"/>
                </a:cubicBezTo>
                <a:cubicBezTo>
                  <a:pt x="11623" y="1005"/>
                  <a:pt x="11936" y="1050"/>
                  <a:pt x="12072" y="979"/>
                </a:cubicBezTo>
                <a:cubicBezTo>
                  <a:pt x="12172" y="927"/>
                  <a:pt x="12334" y="988"/>
                  <a:pt x="12430" y="1118"/>
                </a:cubicBezTo>
                <a:cubicBezTo>
                  <a:pt x="12444" y="1137"/>
                  <a:pt x="12421" y="1184"/>
                  <a:pt x="12415" y="1221"/>
                </a:cubicBezTo>
                <a:lnTo>
                  <a:pt x="12561" y="1255"/>
                </a:lnTo>
                <a:lnTo>
                  <a:pt x="12245" y="1580"/>
                </a:lnTo>
                <a:cubicBezTo>
                  <a:pt x="12084" y="1823"/>
                  <a:pt x="11841" y="2127"/>
                  <a:pt x="11536" y="2436"/>
                </a:cubicBezTo>
                <a:cubicBezTo>
                  <a:pt x="10938" y="3040"/>
                  <a:pt x="10408" y="3829"/>
                  <a:pt x="10340" y="4223"/>
                </a:cubicBezTo>
                <a:cubicBezTo>
                  <a:pt x="10274" y="4610"/>
                  <a:pt x="10206" y="4956"/>
                  <a:pt x="10190" y="4991"/>
                </a:cubicBezTo>
                <a:cubicBezTo>
                  <a:pt x="10173" y="5025"/>
                  <a:pt x="9924" y="4943"/>
                  <a:pt x="9635" y="4809"/>
                </a:cubicBezTo>
                <a:cubicBezTo>
                  <a:pt x="9345" y="4675"/>
                  <a:pt x="7595" y="4178"/>
                  <a:pt x="5740" y="3707"/>
                </a:cubicBezTo>
                <a:lnTo>
                  <a:pt x="2490" y="2885"/>
                </a:lnTo>
                <a:cubicBezTo>
                  <a:pt x="2479" y="2919"/>
                  <a:pt x="2552" y="3017"/>
                  <a:pt x="2679" y="3169"/>
                </a:cubicBezTo>
                <a:lnTo>
                  <a:pt x="3616" y="4110"/>
                </a:lnTo>
                <a:cubicBezTo>
                  <a:pt x="3938" y="4433"/>
                  <a:pt x="4357" y="4786"/>
                  <a:pt x="4761" y="5109"/>
                </a:cubicBezTo>
                <a:cubicBezTo>
                  <a:pt x="4823" y="5158"/>
                  <a:pt x="4880" y="5205"/>
                  <a:pt x="4942" y="5252"/>
                </a:cubicBezTo>
                <a:cubicBezTo>
                  <a:pt x="5285" y="5517"/>
                  <a:pt x="5608" y="5739"/>
                  <a:pt x="5875" y="5897"/>
                </a:cubicBezTo>
                <a:cubicBezTo>
                  <a:pt x="5941" y="5937"/>
                  <a:pt x="6018" y="5992"/>
                  <a:pt x="6080" y="6026"/>
                </a:cubicBezTo>
                <a:cubicBezTo>
                  <a:pt x="6209" y="6097"/>
                  <a:pt x="6299" y="6147"/>
                  <a:pt x="6403" y="6201"/>
                </a:cubicBezTo>
                <a:cubicBezTo>
                  <a:pt x="6518" y="6259"/>
                  <a:pt x="6646" y="6323"/>
                  <a:pt x="6743" y="6365"/>
                </a:cubicBezTo>
                <a:cubicBezTo>
                  <a:pt x="6795" y="6387"/>
                  <a:pt x="6843" y="6397"/>
                  <a:pt x="6893" y="6415"/>
                </a:cubicBezTo>
                <a:cubicBezTo>
                  <a:pt x="7005" y="6455"/>
                  <a:pt x="7115" y="6497"/>
                  <a:pt x="7229" y="6518"/>
                </a:cubicBezTo>
                <a:cubicBezTo>
                  <a:pt x="7573" y="6578"/>
                  <a:pt x="7973" y="6555"/>
                  <a:pt x="8759" y="6504"/>
                </a:cubicBezTo>
                <a:cubicBezTo>
                  <a:pt x="10373" y="6398"/>
                  <a:pt x="10404" y="6403"/>
                  <a:pt x="11034" y="6935"/>
                </a:cubicBezTo>
                <a:cubicBezTo>
                  <a:pt x="11155" y="7037"/>
                  <a:pt x="11243" y="7141"/>
                  <a:pt x="11339" y="7245"/>
                </a:cubicBezTo>
                <a:cubicBezTo>
                  <a:pt x="11395" y="7296"/>
                  <a:pt x="11435" y="7336"/>
                  <a:pt x="11478" y="7384"/>
                </a:cubicBezTo>
                <a:cubicBezTo>
                  <a:pt x="11578" y="7496"/>
                  <a:pt x="11667" y="7607"/>
                  <a:pt x="11667" y="7674"/>
                </a:cubicBezTo>
                <a:cubicBezTo>
                  <a:pt x="11667" y="7677"/>
                  <a:pt x="11652" y="7691"/>
                  <a:pt x="11651" y="7694"/>
                </a:cubicBezTo>
                <a:cubicBezTo>
                  <a:pt x="11652" y="7700"/>
                  <a:pt x="11667" y="7714"/>
                  <a:pt x="11667" y="7718"/>
                </a:cubicBezTo>
                <a:cubicBezTo>
                  <a:pt x="11667" y="7755"/>
                  <a:pt x="11482" y="7971"/>
                  <a:pt x="11377" y="8113"/>
                </a:cubicBezTo>
                <a:cubicBezTo>
                  <a:pt x="11328" y="8179"/>
                  <a:pt x="11324" y="8209"/>
                  <a:pt x="11262" y="8285"/>
                </a:cubicBezTo>
                <a:cubicBezTo>
                  <a:pt x="10935" y="8695"/>
                  <a:pt x="10477" y="9231"/>
                  <a:pt x="9866" y="9878"/>
                </a:cubicBezTo>
                <a:cubicBezTo>
                  <a:pt x="8875" y="10930"/>
                  <a:pt x="8061" y="11910"/>
                  <a:pt x="8061" y="12060"/>
                </a:cubicBezTo>
                <a:cubicBezTo>
                  <a:pt x="8061" y="12221"/>
                  <a:pt x="7935" y="12337"/>
                  <a:pt x="7718" y="12433"/>
                </a:cubicBezTo>
                <a:lnTo>
                  <a:pt x="7591" y="12602"/>
                </a:lnTo>
                <a:lnTo>
                  <a:pt x="6646" y="12661"/>
                </a:lnTo>
                <a:cubicBezTo>
                  <a:pt x="6264" y="12700"/>
                  <a:pt x="5794" y="12734"/>
                  <a:pt x="5204" y="12763"/>
                </a:cubicBezTo>
                <a:cubicBezTo>
                  <a:pt x="4048" y="12821"/>
                  <a:pt x="2379" y="12972"/>
                  <a:pt x="1495" y="13100"/>
                </a:cubicBezTo>
                <a:lnTo>
                  <a:pt x="473" y="13247"/>
                </a:lnTo>
                <a:cubicBezTo>
                  <a:pt x="115" y="13341"/>
                  <a:pt x="-20" y="13431"/>
                  <a:pt x="3" y="13664"/>
                </a:cubicBezTo>
                <a:cubicBezTo>
                  <a:pt x="3" y="13667"/>
                  <a:pt x="2" y="13667"/>
                  <a:pt x="3" y="13670"/>
                </a:cubicBezTo>
                <a:lnTo>
                  <a:pt x="88" y="13912"/>
                </a:lnTo>
                <a:cubicBezTo>
                  <a:pt x="198" y="14230"/>
                  <a:pt x="469" y="14772"/>
                  <a:pt x="685" y="15117"/>
                </a:cubicBezTo>
                <a:cubicBezTo>
                  <a:pt x="709" y="15154"/>
                  <a:pt x="744" y="15277"/>
                  <a:pt x="770" y="15332"/>
                </a:cubicBezTo>
                <a:cubicBezTo>
                  <a:pt x="832" y="15464"/>
                  <a:pt x="891" y="15623"/>
                  <a:pt x="955" y="15802"/>
                </a:cubicBezTo>
                <a:cubicBezTo>
                  <a:pt x="1007" y="15948"/>
                  <a:pt x="1045" y="16037"/>
                  <a:pt x="1098" y="16211"/>
                </a:cubicBezTo>
                <a:cubicBezTo>
                  <a:pt x="1099" y="16216"/>
                  <a:pt x="1104" y="16220"/>
                  <a:pt x="1106" y="16225"/>
                </a:cubicBezTo>
                <a:cubicBezTo>
                  <a:pt x="1211" y="16567"/>
                  <a:pt x="1301" y="16920"/>
                  <a:pt x="1364" y="17242"/>
                </a:cubicBezTo>
                <a:cubicBezTo>
                  <a:pt x="1391" y="17361"/>
                  <a:pt x="1425" y="17469"/>
                  <a:pt x="1449" y="17587"/>
                </a:cubicBezTo>
                <a:cubicBezTo>
                  <a:pt x="1533" y="18004"/>
                  <a:pt x="1577" y="18320"/>
                  <a:pt x="1607" y="18608"/>
                </a:cubicBezTo>
                <a:cubicBezTo>
                  <a:pt x="1896" y="19391"/>
                  <a:pt x="2131" y="20352"/>
                  <a:pt x="1965" y="20577"/>
                </a:cubicBezTo>
                <a:cubicBezTo>
                  <a:pt x="1951" y="20596"/>
                  <a:pt x="1926" y="20608"/>
                  <a:pt x="1908" y="20625"/>
                </a:cubicBezTo>
                <a:cubicBezTo>
                  <a:pt x="1956" y="20671"/>
                  <a:pt x="2050" y="20729"/>
                  <a:pt x="2050" y="20758"/>
                </a:cubicBezTo>
                <a:cubicBezTo>
                  <a:pt x="2050" y="20796"/>
                  <a:pt x="2145" y="20839"/>
                  <a:pt x="2220" y="20881"/>
                </a:cubicBezTo>
                <a:cubicBezTo>
                  <a:pt x="2363" y="20934"/>
                  <a:pt x="2489" y="20994"/>
                  <a:pt x="2652" y="21038"/>
                </a:cubicBezTo>
                <a:cubicBezTo>
                  <a:pt x="2684" y="21047"/>
                  <a:pt x="2710" y="21056"/>
                  <a:pt x="2744" y="21064"/>
                </a:cubicBezTo>
                <a:cubicBezTo>
                  <a:pt x="3084" y="21150"/>
                  <a:pt x="3452" y="21219"/>
                  <a:pt x="3820" y="21249"/>
                </a:cubicBezTo>
                <a:cubicBezTo>
                  <a:pt x="3883" y="21255"/>
                  <a:pt x="3928" y="21264"/>
                  <a:pt x="3990" y="21270"/>
                </a:cubicBezTo>
                <a:cubicBezTo>
                  <a:pt x="4208" y="21289"/>
                  <a:pt x="4429" y="21310"/>
                  <a:pt x="4630" y="21310"/>
                </a:cubicBezTo>
                <a:cubicBezTo>
                  <a:pt x="5008" y="21310"/>
                  <a:pt x="5403" y="21381"/>
                  <a:pt x="5505" y="21467"/>
                </a:cubicBezTo>
                <a:cubicBezTo>
                  <a:pt x="5521" y="21481"/>
                  <a:pt x="5616" y="21493"/>
                  <a:pt x="5686" y="21505"/>
                </a:cubicBezTo>
                <a:cubicBezTo>
                  <a:pt x="6137" y="21550"/>
                  <a:pt x="7931" y="21580"/>
                  <a:pt x="10444" y="21600"/>
                </a:cubicBezTo>
                <a:lnTo>
                  <a:pt x="10452" y="21600"/>
                </a:lnTo>
                <a:cubicBezTo>
                  <a:pt x="11007" y="21581"/>
                  <a:pt x="11405" y="21551"/>
                  <a:pt x="11489" y="21507"/>
                </a:cubicBezTo>
                <a:cubicBezTo>
                  <a:pt x="11613" y="21443"/>
                  <a:pt x="12413" y="21318"/>
                  <a:pt x="13267" y="21231"/>
                </a:cubicBezTo>
                <a:cubicBezTo>
                  <a:pt x="14665" y="21090"/>
                  <a:pt x="14820" y="21036"/>
                  <a:pt x="14774" y="20683"/>
                </a:cubicBezTo>
                <a:cubicBezTo>
                  <a:pt x="14693" y="20051"/>
                  <a:pt x="15866" y="15152"/>
                  <a:pt x="16143" y="14969"/>
                </a:cubicBezTo>
                <a:cubicBezTo>
                  <a:pt x="16282" y="14878"/>
                  <a:pt x="16490" y="14473"/>
                  <a:pt x="16602" y="14069"/>
                </a:cubicBezTo>
                <a:cubicBezTo>
                  <a:pt x="16864" y="13125"/>
                  <a:pt x="16613" y="13051"/>
                  <a:pt x="12353" y="12818"/>
                </a:cubicBezTo>
                <a:cubicBezTo>
                  <a:pt x="10570" y="12720"/>
                  <a:pt x="8980" y="12580"/>
                  <a:pt x="8825" y="12507"/>
                </a:cubicBezTo>
                <a:cubicBezTo>
                  <a:pt x="8432" y="12323"/>
                  <a:pt x="11035" y="9726"/>
                  <a:pt x="11913" y="9425"/>
                </a:cubicBezTo>
                <a:cubicBezTo>
                  <a:pt x="12546" y="9208"/>
                  <a:pt x="12693" y="9209"/>
                  <a:pt x="13460" y="9445"/>
                </a:cubicBezTo>
                <a:cubicBezTo>
                  <a:pt x="14976" y="9912"/>
                  <a:pt x="16311" y="9792"/>
                  <a:pt x="17878" y="9042"/>
                </a:cubicBezTo>
                <a:cubicBezTo>
                  <a:pt x="19302" y="8361"/>
                  <a:pt x="21580" y="6949"/>
                  <a:pt x="21580" y="6747"/>
                </a:cubicBezTo>
                <a:cubicBezTo>
                  <a:pt x="21580" y="6672"/>
                  <a:pt x="19548" y="6809"/>
                  <a:pt x="17581" y="6985"/>
                </a:cubicBezTo>
                <a:cubicBezTo>
                  <a:pt x="16157" y="7127"/>
                  <a:pt x="14626" y="7288"/>
                  <a:pt x="14238" y="7358"/>
                </a:cubicBezTo>
                <a:cubicBezTo>
                  <a:pt x="13939" y="7412"/>
                  <a:pt x="13729" y="7433"/>
                  <a:pt x="13552" y="7432"/>
                </a:cubicBezTo>
                <a:cubicBezTo>
                  <a:pt x="13082" y="7450"/>
                  <a:pt x="12869" y="7338"/>
                  <a:pt x="12862" y="7070"/>
                </a:cubicBezTo>
                <a:cubicBezTo>
                  <a:pt x="12861" y="7032"/>
                  <a:pt x="12786" y="6912"/>
                  <a:pt x="12742" y="6828"/>
                </a:cubicBezTo>
                <a:cubicBezTo>
                  <a:pt x="12692" y="6742"/>
                  <a:pt x="12644" y="6682"/>
                  <a:pt x="12584" y="6572"/>
                </a:cubicBezTo>
                <a:cubicBezTo>
                  <a:pt x="12548" y="6505"/>
                  <a:pt x="12479" y="6414"/>
                  <a:pt x="12430" y="6336"/>
                </a:cubicBezTo>
                <a:cubicBezTo>
                  <a:pt x="12320" y="6180"/>
                  <a:pt x="12217" y="6031"/>
                  <a:pt x="12083" y="5867"/>
                </a:cubicBezTo>
                <a:cubicBezTo>
                  <a:pt x="11915" y="5660"/>
                  <a:pt x="11862" y="5573"/>
                  <a:pt x="11717" y="5385"/>
                </a:cubicBezTo>
                <a:cubicBezTo>
                  <a:pt x="11681" y="5346"/>
                  <a:pt x="11642" y="5291"/>
                  <a:pt x="11609" y="5256"/>
                </a:cubicBezTo>
                <a:cubicBezTo>
                  <a:pt x="11310" y="4950"/>
                  <a:pt x="11172" y="4797"/>
                  <a:pt x="11177" y="4680"/>
                </a:cubicBezTo>
                <a:cubicBezTo>
                  <a:pt x="11176" y="4678"/>
                  <a:pt x="11163" y="4664"/>
                  <a:pt x="11162" y="4662"/>
                </a:cubicBezTo>
                <a:cubicBezTo>
                  <a:pt x="11016" y="4418"/>
                  <a:pt x="11339" y="4268"/>
                  <a:pt x="11894" y="4213"/>
                </a:cubicBezTo>
                <a:cubicBezTo>
                  <a:pt x="12173" y="4117"/>
                  <a:pt x="12441" y="4131"/>
                  <a:pt x="12951" y="4227"/>
                </a:cubicBezTo>
                <a:cubicBezTo>
                  <a:pt x="13092" y="4240"/>
                  <a:pt x="13219" y="4240"/>
                  <a:pt x="13371" y="4261"/>
                </a:cubicBezTo>
                <a:cubicBezTo>
                  <a:pt x="13608" y="4294"/>
                  <a:pt x="13794" y="4316"/>
                  <a:pt x="13969" y="4332"/>
                </a:cubicBezTo>
                <a:cubicBezTo>
                  <a:pt x="14509" y="4339"/>
                  <a:pt x="15054" y="4257"/>
                  <a:pt x="15623" y="4076"/>
                </a:cubicBezTo>
                <a:cubicBezTo>
                  <a:pt x="16266" y="3832"/>
                  <a:pt x="18003" y="2820"/>
                  <a:pt x="18989" y="2162"/>
                </a:cubicBezTo>
                <a:cubicBezTo>
                  <a:pt x="19410" y="1842"/>
                  <a:pt x="19592" y="1679"/>
                  <a:pt x="19552" y="1624"/>
                </a:cubicBezTo>
                <a:cubicBezTo>
                  <a:pt x="19044" y="1599"/>
                  <a:pt x="13689" y="2487"/>
                  <a:pt x="13032" y="2712"/>
                </a:cubicBezTo>
                <a:cubicBezTo>
                  <a:pt x="12547" y="2878"/>
                  <a:pt x="12254" y="2902"/>
                  <a:pt x="12156" y="2794"/>
                </a:cubicBezTo>
                <a:cubicBezTo>
                  <a:pt x="12154" y="2793"/>
                  <a:pt x="12158" y="2788"/>
                  <a:pt x="12156" y="2786"/>
                </a:cubicBezTo>
                <a:cubicBezTo>
                  <a:pt x="12080" y="2735"/>
                  <a:pt x="12102" y="2631"/>
                  <a:pt x="12183" y="2494"/>
                </a:cubicBezTo>
                <a:cubicBezTo>
                  <a:pt x="12232" y="2390"/>
                  <a:pt x="12296" y="2274"/>
                  <a:pt x="12415" y="2126"/>
                </a:cubicBezTo>
                <a:cubicBezTo>
                  <a:pt x="12903" y="1516"/>
                  <a:pt x="13026" y="701"/>
                  <a:pt x="12607" y="836"/>
                </a:cubicBezTo>
                <a:cubicBezTo>
                  <a:pt x="12193" y="970"/>
                  <a:pt x="11275" y="346"/>
                  <a:pt x="11543" y="113"/>
                </a:cubicBezTo>
                <a:cubicBezTo>
                  <a:pt x="11632" y="36"/>
                  <a:pt x="11657" y="1"/>
                  <a:pt x="11620" y="0"/>
                </a:cubicBezTo>
                <a:lnTo>
                  <a:pt x="1160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0" name="IMG_4759.png" descr="IMG_4759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967" y="1285284"/>
            <a:ext cx="3477271" cy="5713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2019.jpeg" descr="IMG_2019.jpeg"/>
          <p:cNvPicPr>
            <a:picLocks noChangeAspect="1"/>
          </p:cNvPicPr>
          <p:nvPr/>
        </p:nvPicPr>
        <p:blipFill>
          <a:blip r:embed="rId2"/>
          <a:srcRect t="46781" r="38551"/>
          <a:stretch>
            <a:fillRect/>
          </a:stretch>
        </p:blipFill>
        <p:spPr>
          <a:xfrm>
            <a:off x="11475470" y="3180358"/>
            <a:ext cx="1060825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72343" y="201133"/>
            <a:ext cx="1844814" cy="103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4768.jpeg" descr="IMG_4768.jpeg"/>
          <p:cNvPicPr>
            <a:picLocks noChangeAspect="1"/>
          </p:cNvPicPr>
          <p:nvPr/>
        </p:nvPicPr>
        <p:blipFill>
          <a:blip r:embed="rId11"/>
          <a:srcRect r="3" b="3"/>
          <a:stretch>
            <a:fillRect/>
          </a:stretch>
        </p:blipFill>
        <p:spPr>
          <a:xfrm>
            <a:off x="8407035" y="104464"/>
            <a:ext cx="1755776" cy="1755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0837" y="4131"/>
                </a:moveTo>
                <a:cubicBezTo>
                  <a:pt x="15931" y="4131"/>
                  <a:pt x="16377" y="4152"/>
                  <a:pt x="16473" y="4404"/>
                </a:cubicBezTo>
                <a:cubicBezTo>
                  <a:pt x="16531" y="4555"/>
                  <a:pt x="16583" y="7492"/>
                  <a:pt x="16588" y="10929"/>
                </a:cubicBezTo>
                <a:cubicBezTo>
                  <a:pt x="16597" y="16939"/>
                  <a:pt x="16587" y="17187"/>
                  <a:pt x="16290" y="17404"/>
                </a:cubicBezTo>
                <a:cubicBezTo>
                  <a:pt x="15864" y="17715"/>
                  <a:pt x="5173" y="17740"/>
                  <a:pt x="4973" y="17430"/>
                </a:cubicBezTo>
                <a:cubicBezTo>
                  <a:pt x="4902" y="17321"/>
                  <a:pt x="4821" y="14378"/>
                  <a:pt x="4792" y="10888"/>
                </a:cubicBezTo>
                <a:cubicBezTo>
                  <a:pt x="4743" y="4962"/>
                  <a:pt x="4759" y="4528"/>
                  <a:pt x="5022" y="4336"/>
                </a:cubicBezTo>
                <a:cubicBezTo>
                  <a:pt x="5239" y="4176"/>
                  <a:pt x="6556" y="4131"/>
                  <a:pt x="10837" y="4131"/>
                </a:cubicBezTo>
                <a:close/>
                <a:moveTo>
                  <a:pt x="10868" y="6674"/>
                </a:moveTo>
                <a:cubicBezTo>
                  <a:pt x="10775" y="6687"/>
                  <a:pt x="10619" y="6884"/>
                  <a:pt x="10448" y="7226"/>
                </a:cubicBezTo>
                <a:cubicBezTo>
                  <a:pt x="10191" y="7743"/>
                  <a:pt x="10191" y="7782"/>
                  <a:pt x="10448" y="7932"/>
                </a:cubicBezTo>
                <a:cubicBezTo>
                  <a:pt x="10808" y="8141"/>
                  <a:pt x="10847" y="8137"/>
                  <a:pt x="11205" y="7875"/>
                </a:cubicBezTo>
                <a:cubicBezTo>
                  <a:pt x="11497" y="7662"/>
                  <a:pt x="11497" y="7638"/>
                  <a:pt x="11235" y="7348"/>
                </a:cubicBezTo>
                <a:cubicBezTo>
                  <a:pt x="11083" y="7180"/>
                  <a:pt x="10959" y="6960"/>
                  <a:pt x="10959" y="6857"/>
                </a:cubicBezTo>
                <a:cubicBezTo>
                  <a:pt x="10959" y="6726"/>
                  <a:pt x="10925" y="6667"/>
                  <a:pt x="10868" y="6674"/>
                </a:cubicBezTo>
                <a:close/>
                <a:moveTo>
                  <a:pt x="12079" y="10165"/>
                </a:moveTo>
                <a:cubicBezTo>
                  <a:pt x="11987" y="10165"/>
                  <a:pt x="11913" y="10237"/>
                  <a:pt x="11913" y="10324"/>
                </a:cubicBezTo>
                <a:cubicBezTo>
                  <a:pt x="11913" y="10411"/>
                  <a:pt x="11943" y="10483"/>
                  <a:pt x="11982" y="10483"/>
                </a:cubicBezTo>
                <a:cubicBezTo>
                  <a:pt x="12020" y="10483"/>
                  <a:pt x="12096" y="10411"/>
                  <a:pt x="12150" y="10324"/>
                </a:cubicBezTo>
                <a:cubicBezTo>
                  <a:pt x="12204" y="10237"/>
                  <a:pt x="12172" y="10165"/>
                  <a:pt x="12079" y="1016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" name="صورة" descr="صورة"/>
          <p:cNvPicPr>
            <a:picLocks noChangeAspect="1"/>
          </p:cNvPicPr>
          <p:nvPr/>
        </p:nvPicPr>
        <p:blipFill>
          <a:blip r:embed="rId12"/>
          <a:srcRect l="47378" t="2878" r="3421" b="109"/>
          <a:stretch>
            <a:fillRect/>
          </a:stretch>
        </p:blipFill>
        <p:spPr>
          <a:xfrm>
            <a:off x="9002657" y="1687158"/>
            <a:ext cx="1162184" cy="2226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600" extrusionOk="0">
                <a:moveTo>
                  <a:pt x="11606" y="0"/>
                </a:moveTo>
                <a:cubicBezTo>
                  <a:pt x="11561" y="4"/>
                  <a:pt x="11463" y="43"/>
                  <a:pt x="11274" y="123"/>
                </a:cubicBezTo>
                <a:cubicBezTo>
                  <a:pt x="11139" y="180"/>
                  <a:pt x="11019" y="257"/>
                  <a:pt x="10928" y="331"/>
                </a:cubicBezTo>
                <a:cubicBezTo>
                  <a:pt x="10814" y="521"/>
                  <a:pt x="10951" y="743"/>
                  <a:pt x="11340" y="915"/>
                </a:cubicBezTo>
                <a:cubicBezTo>
                  <a:pt x="11625" y="1004"/>
                  <a:pt x="11934" y="1049"/>
                  <a:pt x="12070" y="978"/>
                </a:cubicBezTo>
                <a:cubicBezTo>
                  <a:pt x="12170" y="926"/>
                  <a:pt x="12332" y="989"/>
                  <a:pt x="12427" y="1119"/>
                </a:cubicBezTo>
                <a:cubicBezTo>
                  <a:pt x="12441" y="1137"/>
                  <a:pt x="12422" y="1184"/>
                  <a:pt x="12416" y="1221"/>
                </a:cubicBezTo>
                <a:lnTo>
                  <a:pt x="12560" y="1255"/>
                </a:lnTo>
                <a:lnTo>
                  <a:pt x="12247" y="1579"/>
                </a:lnTo>
                <a:cubicBezTo>
                  <a:pt x="12085" y="1822"/>
                  <a:pt x="11841" y="2127"/>
                  <a:pt x="11536" y="2436"/>
                </a:cubicBezTo>
                <a:cubicBezTo>
                  <a:pt x="10938" y="3040"/>
                  <a:pt x="10409" y="3829"/>
                  <a:pt x="10342" y="4223"/>
                </a:cubicBezTo>
                <a:cubicBezTo>
                  <a:pt x="10276" y="4610"/>
                  <a:pt x="10207" y="4956"/>
                  <a:pt x="10191" y="4991"/>
                </a:cubicBezTo>
                <a:cubicBezTo>
                  <a:pt x="10174" y="5026"/>
                  <a:pt x="9924" y="4944"/>
                  <a:pt x="9634" y="4810"/>
                </a:cubicBezTo>
                <a:cubicBezTo>
                  <a:pt x="9345" y="4676"/>
                  <a:pt x="7595" y="4179"/>
                  <a:pt x="5740" y="3708"/>
                </a:cubicBezTo>
                <a:lnTo>
                  <a:pt x="2490" y="2886"/>
                </a:lnTo>
                <a:cubicBezTo>
                  <a:pt x="2479" y="2920"/>
                  <a:pt x="2551" y="3017"/>
                  <a:pt x="2678" y="3169"/>
                </a:cubicBezTo>
                <a:lnTo>
                  <a:pt x="3617" y="4111"/>
                </a:lnTo>
                <a:cubicBezTo>
                  <a:pt x="3939" y="4434"/>
                  <a:pt x="4355" y="4787"/>
                  <a:pt x="4760" y="5110"/>
                </a:cubicBezTo>
                <a:cubicBezTo>
                  <a:pt x="4822" y="5159"/>
                  <a:pt x="4882" y="5206"/>
                  <a:pt x="4944" y="5253"/>
                </a:cubicBezTo>
                <a:cubicBezTo>
                  <a:pt x="5287" y="5518"/>
                  <a:pt x="5609" y="5740"/>
                  <a:pt x="5876" y="5898"/>
                </a:cubicBezTo>
                <a:cubicBezTo>
                  <a:pt x="5942" y="5938"/>
                  <a:pt x="6018" y="5993"/>
                  <a:pt x="6079" y="6027"/>
                </a:cubicBezTo>
                <a:cubicBezTo>
                  <a:pt x="6208" y="6098"/>
                  <a:pt x="6299" y="6146"/>
                  <a:pt x="6403" y="6200"/>
                </a:cubicBezTo>
                <a:cubicBezTo>
                  <a:pt x="6518" y="6258"/>
                  <a:pt x="6645" y="6324"/>
                  <a:pt x="6742" y="6366"/>
                </a:cubicBezTo>
                <a:cubicBezTo>
                  <a:pt x="6794" y="6388"/>
                  <a:pt x="6843" y="6398"/>
                  <a:pt x="6893" y="6416"/>
                </a:cubicBezTo>
                <a:cubicBezTo>
                  <a:pt x="7005" y="6456"/>
                  <a:pt x="7115" y="6497"/>
                  <a:pt x="7228" y="6518"/>
                </a:cubicBezTo>
                <a:cubicBezTo>
                  <a:pt x="7573" y="6578"/>
                  <a:pt x="7975" y="6556"/>
                  <a:pt x="8761" y="6504"/>
                </a:cubicBezTo>
                <a:cubicBezTo>
                  <a:pt x="10375" y="6399"/>
                  <a:pt x="10401" y="6402"/>
                  <a:pt x="11031" y="6934"/>
                </a:cubicBezTo>
                <a:cubicBezTo>
                  <a:pt x="11152" y="7036"/>
                  <a:pt x="11244" y="7141"/>
                  <a:pt x="11340" y="7246"/>
                </a:cubicBezTo>
                <a:cubicBezTo>
                  <a:pt x="11397" y="7297"/>
                  <a:pt x="11434" y="7336"/>
                  <a:pt x="11477" y="7384"/>
                </a:cubicBezTo>
                <a:cubicBezTo>
                  <a:pt x="11577" y="7496"/>
                  <a:pt x="11665" y="7607"/>
                  <a:pt x="11665" y="7675"/>
                </a:cubicBezTo>
                <a:cubicBezTo>
                  <a:pt x="11665" y="7678"/>
                  <a:pt x="11654" y="7691"/>
                  <a:pt x="11654" y="7694"/>
                </a:cubicBezTo>
                <a:cubicBezTo>
                  <a:pt x="11654" y="7700"/>
                  <a:pt x="11665" y="7714"/>
                  <a:pt x="11665" y="7719"/>
                </a:cubicBezTo>
                <a:cubicBezTo>
                  <a:pt x="11665" y="7756"/>
                  <a:pt x="11482" y="7971"/>
                  <a:pt x="11377" y="8114"/>
                </a:cubicBezTo>
                <a:cubicBezTo>
                  <a:pt x="11328" y="8179"/>
                  <a:pt x="11322" y="8210"/>
                  <a:pt x="11259" y="8285"/>
                </a:cubicBezTo>
                <a:cubicBezTo>
                  <a:pt x="10933" y="8696"/>
                  <a:pt x="10473" y="9230"/>
                  <a:pt x="9863" y="9878"/>
                </a:cubicBezTo>
                <a:cubicBezTo>
                  <a:pt x="8871" y="10929"/>
                  <a:pt x="8061" y="11911"/>
                  <a:pt x="8061" y="12061"/>
                </a:cubicBezTo>
                <a:cubicBezTo>
                  <a:pt x="8061" y="12222"/>
                  <a:pt x="7931" y="12337"/>
                  <a:pt x="7715" y="12433"/>
                </a:cubicBezTo>
                <a:lnTo>
                  <a:pt x="7593" y="12602"/>
                </a:lnTo>
                <a:lnTo>
                  <a:pt x="6646" y="12660"/>
                </a:lnTo>
                <a:cubicBezTo>
                  <a:pt x="6263" y="12699"/>
                  <a:pt x="5791" y="12734"/>
                  <a:pt x="5202" y="12764"/>
                </a:cubicBezTo>
                <a:cubicBezTo>
                  <a:pt x="4045" y="12822"/>
                  <a:pt x="2379" y="12973"/>
                  <a:pt x="1495" y="13101"/>
                </a:cubicBezTo>
                <a:lnTo>
                  <a:pt x="471" y="13247"/>
                </a:lnTo>
                <a:cubicBezTo>
                  <a:pt x="112" y="13341"/>
                  <a:pt x="-20" y="13430"/>
                  <a:pt x="3" y="13663"/>
                </a:cubicBezTo>
                <a:cubicBezTo>
                  <a:pt x="3" y="13666"/>
                  <a:pt x="2" y="13668"/>
                  <a:pt x="3" y="13671"/>
                </a:cubicBezTo>
                <a:lnTo>
                  <a:pt x="87" y="13913"/>
                </a:lnTo>
                <a:cubicBezTo>
                  <a:pt x="198" y="14232"/>
                  <a:pt x="472" y="14772"/>
                  <a:pt x="688" y="15117"/>
                </a:cubicBezTo>
                <a:cubicBezTo>
                  <a:pt x="712" y="15155"/>
                  <a:pt x="747" y="15276"/>
                  <a:pt x="773" y="15331"/>
                </a:cubicBezTo>
                <a:cubicBezTo>
                  <a:pt x="835" y="15462"/>
                  <a:pt x="889" y="15624"/>
                  <a:pt x="953" y="15802"/>
                </a:cubicBezTo>
                <a:cubicBezTo>
                  <a:pt x="1005" y="15949"/>
                  <a:pt x="1045" y="16037"/>
                  <a:pt x="1097" y="16211"/>
                </a:cubicBezTo>
                <a:cubicBezTo>
                  <a:pt x="1099" y="16216"/>
                  <a:pt x="1103" y="16221"/>
                  <a:pt x="1104" y="16226"/>
                </a:cubicBezTo>
                <a:cubicBezTo>
                  <a:pt x="1210" y="16569"/>
                  <a:pt x="1303" y="16919"/>
                  <a:pt x="1366" y="17241"/>
                </a:cubicBezTo>
                <a:cubicBezTo>
                  <a:pt x="1393" y="17360"/>
                  <a:pt x="1427" y="17468"/>
                  <a:pt x="1451" y="17585"/>
                </a:cubicBezTo>
                <a:cubicBezTo>
                  <a:pt x="1535" y="18003"/>
                  <a:pt x="1576" y="18322"/>
                  <a:pt x="1606" y="18610"/>
                </a:cubicBezTo>
                <a:cubicBezTo>
                  <a:pt x="1894" y="19393"/>
                  <a:pt x="2132" y="20353"/>
                  <a:pt x="1967" y="20578"/>
                </a:cubicBezTo>
                <a:cubicBezTo>
                  <a:pt x="1953" y="20597"/>
                  <a:pt x="1926" y="20609"/>
                  <a:pt x="1908" y="20626"/>
                </a:cubicBezTo>
                <a:cubicBezTo>
                  <a:pt x="1956" y="20671"/>
                  <a:pt x="2051" y="20730"/>
                  <a:pt x="2051" y="20759"/>
                </a:cubicBezTo>
                <a:cubicBezTo>
                  <a:pt x="2051" y="20797"/>
                  <a:pt x="2146" y="20838"/>
                  <a:pt x="2221" y="20880"/>
                </a:cubicBezTo>
                <a:cubicBezTo>
                  <a:pt x="2365" y="20934"/>
                  <a:pt x="2489" y="20994"/>
                  <a:pt x="2652" y="21038"/>
                </a:cubicBezTo>
                <a:cubicBezTo>
                  <a:pt x="2684" y="21047"/>
                  <a:pt x="2710" y="21056"/>
                  <a:pt x="2744" y="21065"/>
                </a:cubicBezTo>
                <a:cubicBezTo>
                  <a:pt x="3084" y="21151"/>
                  <a:pt x="3452" y="21219"/>
                  <a:pt x="3820" y="21250"/>
                </a:cubicBezTo>
                <a:cubicBezTo>
                  <a:pt x="3883" y="21255"/>
                  <a:pt x="3928" y="21263"/>
                  <a:pt x="3990" y="21269"/>
                </a:cubicBezTo>
                <a:cubicBezTo>
                  <a:pt x="4208" y="21289"/>
                  <a:pt x="4430" y="21311"/>
                  <a:pt x="4631" y="21311"/>
                </a:cubicBezTo>
                <a:cubicBezTo>
                  <a:pt x="5009" y="21311"/>
                  <a:pt x="5402" y="21381"/>
                  <a:pt x="5504" y="21467"/>
                </a:cubicBezTo>
                <a:cubicBezTo>
                  <a:pt x="5520" y="21481"/>
                  <a:pt x="5618" y="21494"/>
                  <a:pt x="5688" y="21506"/>
                </a:cubicBezTo>
                <a:cubicBezTo>
                  <a:pt x="6139" y="21550"/>
                  <a:pt x="7932" y="21580"/>
                  <a:pt x="10445" y="21600"/>
                </a:cubicBezTo>
                <a:lnTo>
                  <a:pt x="10452" y="21600"/>
                </a:lnTo>
                <a:cubicBezTo>
                  <a:pt x="11007" y="21581"/>
                  <a:pt x="11404" y="21552"/>
                  <a:pt x="11488" y="21508"/>
                </a:cubicBezTo>
                <a:cubicBezTo>
                  <a:pt x="11611" y="21443"/>
                  <a:pt x="12410" y="21318"/>
                  <a:pt x="13264" y="21232"/>
                </a:cubicBezTo>
                <a:cubicBezTo>
                  <a:pt x="14662" y="21091"/>
                  <a:pt x="14816" y="21036"/>
                  <a:pt x="14771" y="20683"/>
                </a:cubicBezTo>
                <a:cubicBezTo>
                  <a:pt x="14690" y="20051"/>
                  <a:pt x="15865" y="15153"/>
                  <a:pt x="16141" y="14971"/>
                </a:cubicBezTo>
                <a:cubicBezTo>
                  <a:pt x="16281" y="14879"/>
                  <a:pt x="16486" y="14474"/>
                  <a:pt x="16598" y="14069"/>
                </a:cubicBezTo>
                <a:cubicBezTo>
                  <a:pt x="16860" y="13125"/>
                  <a:pt x="16610" y="13051"/>
                  <a:pt x="12350" y="12818"/>
                </a:cubicBezTo>
                <a:cubicBezTo>
                  <a:pt x="10568" y="12720"/>
                  <a:pt x="8983" y="12581"/>
                  <a:pt x="8827" y="12508"/>
                </a:cubicBezTo>
                <a:cubicBezTo>
                  <a:pt x="8435" y="12324"/>
                  <a:pt x="11033" y="9724"/>
                  <a:pt x="11911" y="9423"/>
                </a:cubicBezTo>
                <a:cubicBezTo>
                  <a:pt x="12544" y="9206"/>
                  <a:pt x="12693" y="9208"/>
                  <a:pt x="13459" y="9444"/>
                </a:cubicBezTo>
                <a:cubicBezTo>
                  <a:pt x="14975" y="9912"/>
                  <a:pt x="16310" y="9792"/>
                  <a:pt x="17877" y="9042"/>
                </a:cubicBezTo>
                <a:cubicBezTo>
                  <a:pt x="19300" y="8361"/>
                  <a:pt x="21580" y="6949"/>
                  <a:pt x="21580" y="6747"/>
                </a:cubicBezTo>
                <a:cubicBezTo>
                  <a:pt x="21580" y="6671"/>
                  <a:pt x="19545" y="6810"/>
                  <a:pt x="17578" y="6986"/>
                </a:cubicBezTo>
                <a:cubicBezTo>
                  <a:pt x="16154" y="7128"/>
                  <a:pt x="14624" y="7288"/>
                  <a:pt x="14237" y="7357"/>
                </a:cubicBezTo>
                <a:cubicBezTo>
                  <a:pt x="13937" y="7411"/>
                  <a:pt x="13728" y="7433"/>
                  <a:pt x="13551" y="7432"/>
                </a:cubicBezTo>
                <a:cubicBezTo>
                  <a:pt x="13081" y="7450"/>
                  <a:pt x="12866" y="7338"/>
                  <a:pt x="12858" y="7070"/>
                </a:cubicBezTo>
                <a:cubicBezTo>
                  <a:pt x="12857" y="7032"/>
                  <a:pt x="12784" y="6912"/>
                  <a:pt x="12741" y="6828"/>
                </a:cubicBezTo>
                <a:cubicBezTo>
                  <a:pt x="12690" y="6742"/>
                  <a:pt x="12645" y="6683"/>
                  <a:pt x="12586" y="6574"/>
                </a:cubicBezTo>
                <a:cubicBezTo>
                  <a:pt x="12549" y="6506"/>
                  <a:pt x="12476" y="6414"/>
                  <a:pt x="12427" y="6337"/>
                </a:cubicBezTo>
                <a:cubicBezTo>
                  <a:pt x="12317" y="6181"/>
                  <a:pt x="12215" y="6031"/>
                  <a:pt x="12081" y="5867"/>
                </a:cubicBezTo>
                <a:cubicBezTo>
                  <a:pt x="11913" y="5660"/>
                  <a:pt x="11862" y="5573"/>
                  <a:pt x="11716" y="5386"/>
                </a:cubicBezTo>
                <a:cubicBezTo>
                  <a:pt x="11681" y="5347"/>
                  <a:pt x="11639" y="5291"/>
                  <a:pt x="11606" y="5257"/>
                </a:cubicBezTo>
                <a:cubicBezTo>
                  <a:pt x="11306" y="4950"/>
                  <a:pt x="11169" y="4795"/>
                  <a:pt x="11175" y="4679"/>
                </a:cubicBezTo>
                <a:cubicBezTo>
                  <a:pt x="11173" y="4677"/>
                  <a:pt x="11165" y="4666"/>
                  <a:pt x="11164" y="4664"/>
                </a:cubicBezTo>
                <a:cubicBezTo>
                  <a:pt x="11018" y="4419"/>
                  <a:pt x="11338" y="4268"/>
                  <a:pt x="11893" y="4213"/>
                </a:cubicBezTo>
                <a:cubicBezTo>
                  <a:pt x="12172" y="4117"/>
                  <a:pt x="12441" y="4130"/>
                  <a:pt x="12951" y="4226"/>
                </a:cubicBezTo>
                <a:cubicBezTo>
                  <a:pt x="13092" y="4239"/>
                  <a:pt x="13215" y="4240"/>
                  <a:pt x="13367" y="4261"/>
                </a:cubicBezTo>
                <a:cubicBezTo>
                  <a:pt x="13604" y="4294"/>
                  <a:pt x="13793" y="4317"/>
                  <a:pt x="13968" y="4332"/>
                </a:cubicBezTo>
                <a:cubicBezTo>
                  <a:pt x="14508" y="4340"/>
                  <a:pt x="15053" y="4257"/>
                  <a:pt x="15622" y="4076"/>
                </a:cubicBezTo>
                <a:cubicBezTo>
                  <a:pt x="16265" y="3833"/>
                  <a:pt x="18004" y="2820"/>
                  <a:pt x="18990" y="2162"/>
                </a:cubicBezTo>
                <a:cubicBezTo>
                  <a:pt x="19411" y="1842"/>
                  <a:pt x="19590" y="1678"/>
                  <a:pt x="19550" y="1623"/>
                </a:cubicBezTo>
                <a:cubicBezTo>
                  <a:pt x="19042" y="1599"/>
                  <a:pt x="13686" y="2486"/>
                  <a:pt x="13028" y="2711"/>
                </a:cubicBezTo>
                <a:cubicBezTo>
                  <a:pt x="12543" y="2877"/>
                  <a:pt x="12253" y="2901"/>
                  <a:pt x="12155" y="2794"/>
                </a:cubicBezTo>
                <a:cubicBezTo>
                  <a:pt x="12153" y="2793"/>
                  <a:pt x="12157" y="2788"/>
                  <a:pt x="12155" y="2786"/>
                </a:cubicBezTo>
                <a:cubicBezTo>
                  <a:pt x="12079" y="2735"/>
                  <a:pt x="12100" y="2630"/>
                  <a:pt x="12180" y="2493"/>
                </a:cubicBezTo>
                <a:cubicBezTo>
                  <a:pt x="12229" y="2389"/>
                  <a:pt x="12297" y="2275"/>
                  <a:pt x="12416" y="2126"/>
                </a:cubicBezTo>
                <a:cubicBezTo>
                  <a:pt x="12904" y="1516"/>
                  <a:pt x="13023" y="701"/>
                  <a:pt x="12604" y="836"/>
                </a:cubicBezTo>
                <a:cubicBezTo>
                  <a:pt x="12189" y="969"/>
                  <a:pt x="11271" y="347"/>
                  <a:pt x="11539" y="114"/>
                </a:cubicBezTo>
                <a:cubicBezTo>
                  <a:pt x="11628" y="36"/>
                  <a:pt x="11657" y="1"/>
                  <a:pt x="11620" y="0"/>
                </a:cubicBezTo>
                <a:lnTo>
                  <a:pt x="1160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5" name="IMG_2019.jpeg" descr="IMG_2019.jpeg"/>
          <p:cNvPicPr>
            <a:picLocks noChangeAspect="1"/>
          </p:cNvPicPr>
          <p:nvPr/>
        </p:nvPicPr>
        <p:blipFill>
          <a:blip r:embed="rId2"/>
          <a:srcRect t="46781"/>
          <a:stretch>
            <a:fillRect/>
          </a:stretch>
        </p:blipFill>
        <p:spPr>
          <a:xfrm>
            <a:off x="9860556" y="3164086"/>
            <a:ext cx="1847589" cy="498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Google Shape;101;p13" descr="Google Shape;101;p13"/>
          <p:cNvPicPr>
            <a:picLocks noChangeAspect="1"/>
          </p:cNvPicPr>
          <p:nvPr/>
        </p:nvPicPr>
        <p:blipFill>
          <a:blip r:embed="rId15"/>
          <a:srcRect t="35323" r="8763" b="25497"/>
          <a:stretch>
            <a:fillRect/>
          </a:stretch>
        </p:blipFill>
        <p:spPr>
          <a:xfrm>
            <a:off x="9730491" y="2025103"/>
            <a:ext cx="2728485" cy="2535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G_2682.png" descr="IMG_2682.png"/>
          <p:cNvPicPr>
            <a:picLocks noChangeAspect="1"/>
          </p:cNvPicPr>
          <p:nvPr/>
        </p:nvPicPr>
        <p:blipFill>
          <a:blip r:embed="rId16"/>
          <a:srcRect l="26316" t="3656" r="34381"/>
          <a:stretch>
            <a:fillRect/>
          </a:stretch>
        </p:blipFill>
        <p:spPr>
          <a:xfrm>
            <a:off x="9686807" y="-35649"/>
            <a:ext cx="2177379" cy="533758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السؤال">
            <a:hlinkClick r:id="rId17" action="ppaction://hlinksldjump"/>
          </p:cNvPr>
          <p:cNvSpPr/>
          <p:nvPr/>
        </p:nvSpPr>
        <p:spPr>
          <a:xfrm>
            <a:off x="9179091" y="4645756"/>
            <a:ext cx="1419141" cy="1837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0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8"/>
                  <a:pt x="15018" y="86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65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algn="ctr" defTabSz="412750" rtl="0" hangingPunct="0">
              <a:defRPr/>
            </a:pPr>
            <a:r>
              <a:rPr sz="3250" kern="0"/>
              <a:t>السؤال</a:t>
            </a:r>
          </a:p>
        </p:txBody>
      </p:sp>
      <p:sp>
        <p:nvSpPr>
          <p:cNvPr id="200" name="اختر لون القبعه"/>
          <p:cNvSpPr/>
          <p:nvPr/>
        </p:nvSpPr>
        <p:spPr>
          <a:xfrm>
            <a:off x="3994267" y="778880"/>
            <a:ext cx="4460616" cy="1369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86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algn="ctr" defTabSz="412750" rtl="0" hangingPunct="0">
              <a:defRPr/>
            </a:pPr>
            <a:r>
              <a:rPr sz="4300" kern="0"/>
              <a:t>اختر لون القبعه </a:t>
            </a:r>
          </a:p>
        </p:txBody>
      </p:sp>
      <p:pic>
        <p:nvPicPr>
          <p:cNvPr id="201" name="صورة" descr="صورة"/>
          <p:cNvPicPr>
            <a:picLocks noChangeAspect="1"/>
          </p:cNvPicPr>
          <p:nvPr/>
        </p:nvPicPr>
        <p:blipFill>
          <a:blip r:embed="rId18"/>
          <a:srcRect l="9554" t="31713" r="9256" b="44831"/>
          <a:stretch>
            <a:fillRect/>
          </a:stretch>
        </p:blipFill>
        <p:spPr>
          <a:xfrm>
            <a:off x="4777955" y="451413"/>
            <a:ext cx="3100984" cy="534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410" extrusionOk="0">
                <a:moveTo>
                  <a:pt x="534" y="17"/>
                </a:moveTo>
                <a:cubicBezTo>
                  <a:pt x="276" y="191"/>
                  <a:pt x="208" y="1673"/>
                  <a:pt x="65" y="5505"/>
                </a:cubicBezTo>
                <a:cubicBezTo>
                  <a:pt x="-81" y="9402"/>
                  <a:pt x="-26" y="9889"/>
                  <a:pt x="711" y="11169"/>
                </a:cubicBezTo>
                <a:cubicBezTo>
                  <a:pt x="1741" y="12960"/>
                  <a:pt x="1847" y="12493"/>
                  <a:pt x="1144" y="9236"/>
                </a:cubicBezTo>
                <a:cubicBezTo>
                  <a:pt x="514" y="6315"/>
                  <a:pt x="652" y="3236"/>
                  <a:pt x="1366" y="4304"/>
                </a:cubicBezTo>
                <a:cubicBezTo>
                  <a:pt x="2219" y="5581"/>
                  <a:pt x="2123" y="2403"/>
                  <a:pt x="1263" y="892"/>
                </a:cubicBezTo>
                <a:cubicBezTo>
                  <a:pt x="912" y="276"/>
                  <a:pt x="689" y="-87"/>
                  <a:pt x="534" y="17"/>
                </a:cubicBezTo>
                <a:close/>
                <a:moveTo>
                  <a:pt x="20985" y="25"/>
                </a:moveTo>
                <a:cubicBezTo>
                  <a:pt x="20835" y="-64"/>
                  <a:pt x="20571" y="204"/>
                  <a:pt x="20197" y="860"/>
                </a:cubicBezTo>
                <a:cubicBezTo>
                  <a:pt x="19412" y="2239"/>
                  <a:pt x="19399" y="2388"/>
                  <a:pt x="19635" y="7446"/>
                </a:cubicBezTo>
                <a:cubicBezTo>
                  <a:pt x="19873" y="12550"/>
                  <a:pt x="19887" y="12603"/>
                  <a:pt x="20697" y="11153"/>
                </a:cubicBezTo>
                <a:cubicBezTo>
                  <a:pt x="21149" y="10344"/>
                  <a:pt x="21519" y="9163"/>
                  <a:pt x="21519" y="8528"/>
                </a:cubicBezTo>
                <a:cubicBezTo>
                  <a:pt x="21519" y="8181"/>
                  <a:pt x="21453" y="7995"/>
                  <a:pt x="21354" y="7963"/>
                </a:cubicBezTo>
                <a:cubicBezTo>
                  <a:pt x="21350" y="7993"/>
                  <a:pt x="21350" y="8050"/>
                  <a:pt x="21345" y="8075"/>
                </a:cubicBezTo>
                <a:cubicBezTo>
                  <a:pt x="21174" y="9054"/>
                  <a:pt x="20992" y="9097"/>
                  <a:pt x="20839" y="8456"/>
                </a:cubicBezTo>
                <a:cubicBezTo>
                  <a:pt x="20362" y="8714"/>
                  <a:pt x="20227" y="6357"/>
                  <a:pt x="20601" y="4050"/>
                </a:cubicBezTo>
                <a:cubicBezTo>
                  <a:pt x="20645" y="3396"/>
                  <a:pt x="20725" y="2947"/>
                  <a:pt x="20822" y="2833"/>
                </a:cubicBezTo>
                <a:cubicBezTo>
                  <a:pt x="21159" y="1150"/>
                  <a:pt x="21212" y="162"/>
                  <a:pt x="20985" y="25"/>
                </a:cubicBezTo>
                <a:close/>
                <a:moveTo>
                  <a:pt x="16794" y="6182"/>
                </a:moveTo>
                <a:cubicBezTo>
                  <a:pt x="15867" y="6218"/>
                  <a:pt x="15629" y="7935"/>
                  <a:pt x="15786" y="13483"/>
                </a:cubicBezTo>
                <a:cubicBezTo>
                  <a:pt x="15887" y="17034"/>
                  <a:pt x="16035" y="18350"/>
                  <a:pt x="16270" y="17834"/>
                </a:cubicBezTo>
                <a:cubicBezTo>
                  <a:pt x="16492" y="17346"/>
                  <a:pt x="16555" y="15926"/>
                  <a:pt x="16456" y="13650"/>
                </a:cubicBezTo>
                <a:cubicBezTo>
                  <a:pt x="16336" y="10919"/>
                  <a:pt x="16412" y="10044"/>
                  <a:pt x="16825" y="9427"/>
                </a:cubicBezTo>
                <a:cubicBezTo>
                  <a:pt x="17515" y="8394"/>
                  <a:pt x="17494" y="6154"/>
                  <a:pt x="16794" y="6182"/>
                </a:cubicBezTo>
                <a:close/>
                <a:moveTo>
                  <a:pt x="4546" y="6205"/>
                </a:moveTo>
                <a:cubicBezTo>
                  <a:pt x="4285" y="6279"/>
                  <a:pt x="4094" y="6683"/>
                  <a:pt x="4094" y="7391"/>
                </a:cubicBezTo>
                <a:cubicBezTo>
                  <a:pt x="4094" y="8066"/>
                  <a:pt x="4025" y="10602"/>
                  <a:pt x="3940" y="13030"/>
                </a:cubicBezTo>
                <a:cubicBezTo>
                  <a:pt x="3813" y="16664"/>
                  <a:pt x="3853" y="17297"/>
                  <a:pt x="4170" y="16601"/>
                </a:cubicBezTo>
                <a:cubicBezTo>
                  <a:pt x="4381" y="16136"/>
                  <a:pt x="4756" y="16416"/>
                  <a:pt x="5000" y="17230"/>
                </a:cubicBezTo>
                <a:cubicBezTo>
                  <a:pt x="5552" y="19066"/>
                  <a:pt x="5566" y="19077"/>
                  <a:pt x="5566" y="17556"/>
                </a:cubicBezTo>
                <a:cubicBezTo>
                  <a:pt x="5566" y="16873"/>
                  <a:pt x="5335" y="15965"/>
                  <a:pt x="5054" y="15543"/>
                </a:cubicBezTo>
                <a:cubicBezTo>
                  <a:pt x="4332" y="14463"/>
                  <a:pt x="4525" y="9515"/>
                  <a:pt x="5266" y="10111"/>
                </a:cubicBezTo>
                <a:cubicBezTo>
                  <a:pt x="5890" y="10613"/>
                  <a:pt x="6009" y="8292"/>
                  <a:pt x="5424" y="7009"/>
                </a:cubicBezTo>
                <a:cubicBezTo>
                  <a:pt x="5139" y="6382"/>
                  <a:pt x="4807" y="6131"/>
                  <a:pt x="4546" y="6205"/>
                </a:cubicBezTo>
                <a:close/>
                <a:moveTo>
                  <a:pt x="8757" y="8965"/>
                </a:moveTo>
                <a:cubicBezTo>
                  <a:pt x="8352" y="8965"/>
                  <a:pt x="8021" y="9522"/>
                  <a:pt x="8021" y="10198"/>
                </a:cubicBezTo>
                <a:cubicBezTo>
                  <a:pt x="8021" y="10874"/>
                  <a:pt x="7952" y="13360"/>
                  <a:pt x="7870" y="15718"/>
                </a:cubicBezTo>
                <a:cubicBezTo>
                  <a:pt x="7729" y="19746"/>
                  <a:pt x="7771" y="20035"/>
                  <a:pt x="8546" y="20578"/>
                </a:cubicBezTo>
                <a:cubicBezTo>
                  <a:pt x="9000" y="20896"/>
                  <a:pt x="9398" y="21266"/>
                  <a:pt x="9431" y="21389"/>
                </a:cubicBezTo>
                <a:cubicBezTo>
                  <a:pt x="9465" y="21513"/>
                  <a:pt x="9493" y="21046"/>
                  <a:pt x="9493" y="20363"/>
                </a:cubicBezTo>
                <a:cubicBezTo>
                  <a:pt x="9493" y="19681"/>
                  <a:pt x="9272" y="18795"/>
                  <a:pt x="9002" y="18391"/>
                </a:cubicBezTo>
                <a:cubicBezTo>
                  <a:pt x="8732" y="17987"/>
                  <a:pt x="8512" y="16898"/>
                  <a:pt x="8512" y="15981"/>
                </a:cubicBezTo>
                <a:cubicBezTo>
                  <a:pt x="8512" y="15064"/>
                  <a:pt x="8732" y="13999"/>
                  <a:pt x="9002" y="13595"/>
                </a:cubicBezTo>
                <a:cubicBezTo>
                  <a:pt x="9783" y="12426"/>
                  <a:pt x="9600" y="8965"/>
                  <a:pt x="8757" y="8965"/>
                </a:cubicBezTo>
                <a:close/>
                <a:moveTo>
                  <a:pt x="12684" y="8965"/>
                </a:moveTo>
                <a:cubicBezTo>
                  <a:pt x="11980" y="8965"/>
                  <a:pt x="11947" y="9238"/>
                  <a:pt x="11947" y="15010"/>
                </a:cubicBezTo>
                <a:lnTo>
                  <a:pt x="11947" y="21039"/>
                </a:lnTo>
                <a:lnTo>
                  <a:pt x="12806" y="20467"/>
                </a:lnTo>
                <a:cubicBezTo>
                  <a:pt x="13279" y="20151"/>
                  <a:pt x="13666" y="19396"/>
                  <a:pt x="13666" y="18781"/>
                </a:cubicBezTo>
                <a:cubicBezTo>
                  <a:pt x="13666" y="18165"/>
                  <a:pt x="13456" y="17970"/>
                  <a:pt x="13202" y="18351"/>
                </a:cubicBezTo>
                <a:cubicBezTo>
                  <a:pt x="12492" y="19413"/>
                  <a:pt x="12261" y="15834"/>
                  <a:pt x="12886" y="13459"/>
                </a:cubicBezTo>
                <a:cubicBezTo>
                  <a:pt x="13627" y="10645"/>
                  <a:pt x="13552" y="8965"/>
                  <a:pt x="12684" y="8965"/>
                </a:cubicBezTo>
                <a:close/>
                <a:moveTo>
                  <a:pt x="17162" y="14605"/>
                </a:moveTo>
                <a:cubicBezTo>
                  <a:pt x="16795" y="14623"/>
                  <a:pt x="16787" y="14817"/>
                  <a:pt x="17101" y="15981"/>
                </a:cubicBezTo>
                <a:cubicBezTo>
                  <a:pt x="17565" y="17693"/>
                  <a:pt x="17592" y="17693"/>
                  <a:pt x="17592" y="15981"/>
                </a:cubicBezTo>
                <a:cubicBezTo>
                  <a:pt x="17592" y="15208"/>
                  <a:pt x="17398" y="14593"/>
                  <a:pt x="17162" y="146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2" name="IMG_4280.png" descr="IMG_4280.png"/>
          <p:cNvPicPr>
            <a:picLocks noChangeAspect="1"/>
          </p:cNvPicPr>
          <p:nvPr/>
        </p:nvPicPr>
        <p:blipFill>
          <a:blip r:embed="rId19"/>
          <a:srcRect l="29118" t="26424" r="28586" b="29386"/>
          <a:stretch>
            <a:fillRect/>
          </a:stretch>
        </p:blipFill>
        <p:spPr>
          <a:xfrm>
            <a:off x="5724899" y="1387880"/>
            <a:ext cx="1207053" cy="1261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4707.png" descr="IMG_4707.png"/>
          <p:cNvPicPr>
            <a:picLocks noChangeAspect="1"/>
          </p:cNvPicPr>
          <p:nvPr/>
        </p:nvPicPr>
        <p:blipFill>
          <a:blip r:embed="rId20"/>
          <a:srcRect l="3543" t="43591" r="61644" b="32507"/>
          <a:stretch>
            <a:fillRect/>
          </a:stretch>
        </p:blipFill>
        <p:spPr>
          <a:xfrm rot="522319">
            <a:off x="5993682" y="3205291"/>
            <a:ext cx="3502939" cy="1958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1" h="20494" extrusionOk="0">
                <a:moveTo>
                  <a:pt x="12062" y="4"/>
                </a:moveTo>
                <a:cubicBezTo>
                  <a:pt x="9299" y="111"/>
                  <a:pt x="3754" y="2318"/>
                  <a:pt x="3435" y="3811"/>
                </a:cubicBezTo>
                <a:cubicBezTo>
                  <a:pt x="3385" y="4047"/>
                  <a:pt x="3551" y="5511"/>
                  <a:pt x="3805" y="7065"/>
                </a:cubicBezTo>
                <a:cubicBezTo>
                  <a:pt x="4059" y="8618"/>
                  <a:pt x="4277" y="10565"/>
                  <a:pt x="4289" y="11391"/>
                </a:cubicBezTo>
                <a:lnTo>
                  <a:pt x="4310" y="12892"/>
                </a:lnTo>
                <a:lnTo>
                  <a:pt x="2948" y="13669"/>
                </a:lnTo>
                <a:cubicBezTo>
                  <a:pt x="-172" y="15446"/>
                  <a:pt x="-925" y="18157"/>
                  <a:pt x="1216" y="19905"/>
                </a:cubicBezTo>
                <a:cubicBezTo>
                  <a:pt x="3266" y="21579"/>
                  <a:pt x="12088" y="19475"/>
                  <a:pt x="16850" y="16177"/>
                </a:cubicBezTo>
                <a:cubicBezTo>
                  <a:pt x="18590" y="14971"/>
                  <a:pt x="20189" y="13092"/>
                  <a:pt x="20329" y="12091"/>
                </a:cubicBezTo>
                <a:cubicBezTo>
                  <a:pt x="20675" y="9611"/>
                  <a:pt x="19588" y="8531"/>
                  <a:pt x="16673" y="8456"/>
                </a:cubicBezTo>
                <a:lnTo>
                  <a:pt x="14706" y="8404"/>
                </a:lnTo>
                <a:lnTo>
                  <a:pt x="14239" y="6261"/>
                </a:lnTo>
                <a:cubicBezTo>
                  <a:pt x="13931" y="4844"/>
                  <a:pt x="13771" y="3523"/>
                  <a:pt x="13767" y="2366"/>
                </a:cubicBezTo>
                <a:cubicBezTo>
                  <a:pt x="13761" y="957"/>
                  <a:pt x="13696" y="556"/>
                  <a:pt x="13430" y="301"/>
                </a:cubicBezTo>
                <a:cubicBezTo>
                  <a:pt x="13188" y="67"/>
                  <a:pt x="12699" y="-21"/>
                  <a:pt x="12062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IMG_4707.png" descr="IMG_4707.png"/>
          <p:cNvPicPr>
            <a:picLocks noChangeAspect="1"/>
          </p:cNvPicPr>
          <p:nvPr/>
        </p:nvPicPr>
        <p:blipFill>
          <a:blip r:embed="rId20"/>
          <a:srcRect l="1263" t="713" r="63925" b="75466"/>
          <a:stretch>
            <a:fillRect/>
          </a:stretch>
        </p:blipFill>
        <p:spPr>
          <a:xfrm rot="522319">
            <a:off x="3902762" y="4558106"/>
            <a:ext cx="3757576" cy="2094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09" h="21568" extrusionOk="0">
                <a:moveTo>
                  <a:pt x="12017" y="0"/>
                </a:moveTo>
                <a:cubicBezTo>
                  <a:pt x="9957" y="0"/>
                  <a:pt x="5703" y="1647"/>
                  <a:pt x="3949" y="3123"/>
                </a:cubicBezTo>
                <a:cubicBezTo>
                  <a:pt x="3204" y="3750"/>
                  <a:pt x="3169" y="4198"/>
                  <a:pt x="3641" y="6981"/>
                </a:cubicBezTo>
                <a:cubicBezTo>
                  <a:pt x="4030" y="9278"/>
                  <a:pt x="4392" y="12731"/>
                  <a:pt x="4300" y="13260"/>
                </a:cubicBezTo>
                <a:cubicBezTo>
                  <a:pt x="4264" y="13469"/>
                  <a:pt x="3570" y="14049"/>
                  <a:pt x="2758" y="14549"/>
                </a:cubicBezTo>
                <a:cubicBezTo>
                  <a:pt x="485" y="15950"/>
                  <a:pt x="-318" y="17422"/>
                  <a:pt x="110" y="19403"/>
                </a:cubicBezTo>
                <a:cubicBezTo>
                  <a:pt x="285" y="20211"/>
                  <a:pt x="642" y="20696"/>
                  <a:pt x="1629" y="21461"/>
                </a:cubicBezTo>
                <a:cubicBezTo>
                  <a:pt x="1768" y="21569"/>
                  <a:pt x="3097" y="21600"/>
                  <a:pt x="4582" y="21531"/>
                </a:cubicBezTo>
                <a:cubicBezTo>
                  <a:pt x="7442" y="21398"/>
                  <a:pt x="9445" y="20819"/>
                  <a:pt x="13189" y="19042"/>
                </a:cubicBezTo>
                <a:cubicBezTo>
                  <a:pt x="18574" y="16486"/>
                  <a:pt x="21282" y="12976"/>
                  <a:pt x="19813" y="10458"/>
                </a:cubicBezTo>
                <a:cubicBezTo>
                  <a:pt x="19125" y="9279"/>
                  <a:pt x="18416" y="8971"/>
                  <a:pt x="16466" y="9005"/>
                </a:cubicBezTo>
                <a:lnTo>
                  <a:pt x="14600" y="9035"/>
                </a:lnTo>
                <a:lnTo>
                  <a:pt x="14174" y="7253"/>
                </a:lnTo>
                <a:cubicBezTo>
                  <a:pt x="13744" y="5451"/>
                  <a:pt x="13411" y="2157"/>
                  <a:pt x="13576" y="1328"/>
                </a:cubicBezTo>
                <a:cubicBezTo>
                  <a:pt x="13731" y="546"/>
                  <a:pt x="13092" y="0"/>
                  <a:pt x="1201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9" name="IMG_4707.png" descr="IMG_4707.png"/>
          <p:cNvPicPr>
            <a:picLocks noChangeAspect="1"/>
          </p:cNvPicPr>
          <p:nvPr/>
        </p:nvPicPr>
        <p:blipFill>
          <a:blip r:embed="rId20"/>
          <a:srcRect l="57817" t="5" r="7375" b="75827"/>
          <a:stretch>
            <a:fillRect/>
          </a:stretch>
        </p:blipFill>
        <p:spPr>
          <a:xfrm rot="522319">
            <a:off x="8409275" y="4488432"/>
            <a:ext cx="3748684" cy="2119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2" extrusionOk="0">
                <a:moveTo>
                  <a:pt x="11886" y="4"/>
                </a:moveTo>
                <a:cubicBezTo>
                  <a:pt x="11334" y="22"/>
                  <a:pt x="10848" y="109"/>
                  <a:pt x="10660" y="273"/>
                </a:cubicBezTo>
                <a:cubicBezTo>
                  <a:pt x="10485" y="426"/>
                  <a:pt x="9559" y="796"/>
                  <a:pt x="8603" y="1096"/>
                </a:cubicBezTo>
                <a:cubicBezTo>
                  <a:pt x="6619" y="1719"/>
                  <a:pt x="4277" y="2905"/>
                  <a:pt x="3765" y="3546"/>
                </a:cubicBezTo>
                <a:cubicBezTo>
                  <a:pt x="3427" y="3968"/>
                  <a:pt x="3433" y="4074"/>
                  <a:pt x="3985" y="7551"/>
                </a:cubicBezTo>
                <a:cubicBezTo>
                  <a:pt x="4297" y="9515"/>
                  <a:pt x="4578" y="11602"/>
                  <a:pt x="4610" y="12190"/>
                </a:cubicBezTo>
                <a:cubicBezTo>
                  <a:pt x="4668" y="13249"/>
                  <a:pt x="4659" y="13264"/>
                  <a:pt x="3561" y="13795"/>
                </a:cubicBezTo>
                <a:cubicBezTo>
                  <a:pt x="1132" y="14968"/>
                  <a:pt x="0" y="16238"/>
                  <a:pt x="0" y="17792"/>
                </a:cubicBezTo>
                <a:cubicBezTo>
                  <a:pt x="0" y="19104"/>
                  <a:pt x="470" y="19994"/>
                  <a:pt x="1427" y="20499"/>
                </a:cubicBezTo>
                <a:cubicBezTo>
                  <a:pt x="3468" y="21574"/>
                  <a:pt x="8441" y="20816"/>
                  <a:pt x="13672" y="18633"/>
                </a:cubicBezTo>
                <a:cubicBezTo>
                  <a:pt x="18710" y="16529"/>
                  <a:pt x="21600" y="13986"/>
                  <a:pt x="21600" y="11656"/>
                </a:cubicBezTo>
                <a:cubicBezTo>
                  <a:pt x="21600" y="9647"/>
                  <a:pt x="20226" y="8676"/>
                  <a:pt x="17586" y="8821"/>
                </a:cubicBezTo>
                <a:lnTo>
                  <a:pt x="15651" y="8929"/>
                </a:lnTo>
                <a:lnTo>
                  <a:pt x="15312" y="7741"/>
                </a:lnTo>
                <a:cubicBezTo>
                  <a:pt x="14853" y="6130"/>
                  <a:pt x="14466" y="3545"/>
                  <a:pt x="14463" y="2066"/>
                </a:cubicBezTo>
                <a:cubicBezTo>
                  <a:pt x="14461" y="1276"/>
                  <a:pt x="14348" y="702"/>
                  <a:pt x="14140" y="432"/>
                </a:cubicBezTo>
                <a:cubicBezTo>
                  <a:pt x="13911" y="133"/>
                  <a:pt x="12805" y="-26"/>
                  <a:pt x="11886" y="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-0.024672 -0.064148 -0.049344 -0.128295 -0.077409 -0.187783 C -0.105474 -0.247270 -0.136931 -0.302097 -0.171934 -0.342669 C -0.206938 -0.383241 -0.245488 -0.409558 -0.287277 -0.417234 C -0.329065 -0.424910 -0.374092 -0.413944 -0.419118 -0.402979" pathEditMode="relative">
                                      <p:cBhvr>
                                        <p:cTn id="6" dur="17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03392 -0.080047 0.006785 -0.160095 0.004934 -0.241239 C 0.003084 -0.322383 -0.004009 -0.404624 -0.023439 -0.470964 C -0.042868 -0.537305 -0.074633 -0.587746 -0.111025 -0.605291 C -0.147416 -0.622835 -0.188434 -0.607484 -0.229451 -0.592132 C -0.235465 -0.591036 -0.241479 -0.589939 -0.247493 -0.588842 C -0.253507 -0.587746 -0.259520 -0.586649 -0.265534 -0.585553" pathEditMode="relative">
                                      <p:cBhvr>
                                        <p:cTn id="19" dur="18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-0.000000 C -0.037008 -0.050989 -0.074016 -0.101978 -0.108403 -0.155161 C -0.142790 -0.208343 -0.174556 -0.263718 -0.209097 -0.313337 C -0.243638 -0.362955 -0.280954 -0.406817 -0.319813 -0.450678 C -0.358672 -0.494540 -0.399072 -0.538402 -0.440552 -0.564719 C -0.482032 -0.591036 -0.524592 -0.599808 -0.554044 -0.596518 C -0.583497 -0.593229 -0.599842 -0.577877 -0.616187 -0.562525" pathEditMode="relative">
                                      <p:cBhvr>
                                        <p:cTn id="32" dur="23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292FE"/>
            </a:gs>
            <a:gs pos="100000">
              <a:srgbClr val="B1DD8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مستطيل"/>
          <p:cNvSpPr/>
          <p:nvPr/>
        </p:nvSpPr>
        <p:spPr>
          <a:xfrm>
            <a:off x="174734" y="-286556"/>
            <a:ext cx="12307426" cy="7159151"/>
          </a:xfrm>
          <a:prstGeom prst="rect">
            <a:avLst/>
          </a:prstGeom>
          <a:solidFill>
            <a:srgbClr val="FFFFFF">
              <a:alpha val="6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pic>
        <p:nvPicPr>
          <p:cNvPr id="236" name="Picture 69" descr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125" y="176755"/>
            <a:ext cx="4642646" cy="2977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85" descr="Picture 85"/>
          <p:cNvPicPr>
            <a:picLocks noChangeAspect="1"/>
          </p:cNvPicPr>
          <p:nvPr/>
        </p:nvPicPr>
        <p:blipFill>
          <a:blip r:embed="rId3"/>
          <a:srcRect l="19012" t="7921" r="70066" b="68263"/>
          <a:stretch>
            <a:fillRect/>
          </a:stretch>
        </p:blipFill>
        <p:spPr>
          <a:xfrm>
            <a:off x="-172601" y="3652986"/>
            <a:ext cx="12678555" cy="322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6460694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8468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صورة" descr="صورة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39" y="1550764"/>
            <a:ext cx="1317454" cy="155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3234581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48" y="-22927"/>
            <a:ext cx="1452659" cy="148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صورة" descr="صورة"/>
          <p:cNvPicPr>
            <a:picLocks noChangeAspect="1"/>
          </p:cNvPicPr>
          <p:nvPr/>
        </p:nvPicPr>
        <p:blipFill>
          <a:blip r:embed="rId7"/>
          <a:srcRect l="86974" t="7142" r="1716" b="7137"/>
          <a:stretch>
            <a:fillRect/>
          </a:stretch>
        </p:blipFill>
        <p:spPr>
          <a:xfrm>
            <a:off x="8772912" y="218069"/>
            <a:ext cx="1162051" cy="1528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1235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4" name="صورة" descr="صورة"/>
          <p:cNvPicPr>
            <a:picLocks noChangeAspect="1"/>
          </p:cNvPicPr>
          <p:nvPr/>
        </p:nvPicPr>
        <p:blipFill>
          <a:blip r:embed="rId7"/>
          <a:srcRect l="1260" t="7142" r="86974" b="8780"/>
          <a:stretch>
            <a:fillRect/>
          </a:stretch>
        </p:blipFill>
        <p:spPr>
          <a:xfrm>
            <a:off x="2831692" y="232719"/>
            <a:ext cx="1208882" cy="149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5" extrusionOk="0">
                <a:moveTo>
                  <a:pt x="0" y="0"/>
                </a:moveTo>
                <a:lnTo>
                  <a:pt x="0" y="10576"/>
                </a:lnTo>
                <a:cubicBezTo>
                  <a:pt x="0" y="16393"/>
                  <a:pt x="146" y="21264"/>
                  <a:pt x="323" y="21404"/>
                </a:cubicBezTo>
                <a:cubicBezTo>
                  <a:pt x="570" y="21600"/>
                  <a:pt x="14785" y="21588"/>
                  <a:pt x="20636" y="21387"/>
                </a:cubicBezTo>
                <a:cubicBezTo>
                  <a:pt x="21369" y="21362"/>
                  <a:pt x="21600" y="18794"/>
                  <a:pt x="21600" y="10676"/>
                </a:cubicBez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5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1542564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صورة" descr="صورة"/>
          <p:cNvPicPr>
            <a:picLocks noChangeAspect="1"/>
          </p:cNvPicPr>
          <p:nvPr/>
        </p:nvPicPr>
        <p:blipFill>
          <a:blip r:embed="rId8"/>
          <a:srcRect l="5053" t="6428" r="4720" b="7242"/>
          <a:stretch>
            <a:fillRect/>
          </a:stretch>
        </p:blipFill>
        <p:spPr>
          <a:xfrm>
            <a:off x="1356281" y="3896882"/>
            <a:ext cx="10460272" cy="271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517" extrusionOk="0">
                <a:moveTo>
                  <a:pt x="5100" y="0"/>
                </a:moveTo>
                <a:cubicBezTo>
                  <a:pt x="4896" y="0"/>
                  <a:pt x="4612" y="551"/>
                  <a:pt x="4053" y="2036"/>
                </a:cubicBezTo>
                <a:cubicBezTo>
                  <a:pt x="3866" y="2532"/>
                  <a:pt x="3645" y="3072"/>
                  <a:pt x="3562" y="3235"/>
                </a:cubicBezTo>
                <a:cubicBezTo>
                  <a:pt x="3479" y="3398"/>
                  <a:pt x="3384" y="3659"/>
                  <a:pt x="3350" y="3813"/>
                </a:cubicBezTo>
                <a:cubicBezTo>
                  <a:pt x="3317" y="3968"/>
                  <a:pt x="3263" y="4095"/>
                  <a:pt x="3232" y="4095"/>
                </a:cubicBezTo>
                <a:cubicBezTo>
                  <a:pt x="3200" y="4095"/>
                  <a:pt x="3083" y="4360"/>
                  <a:pt x="2970" y="4684"/>
                </a:cubicBezTo>
                <a:cubicBezTo>
                  <a:pt x="2750" y="5320"/>
                  <a:pt x="2120" y="6874"/>
                  <a:pt x="1916" y="7284"/>
                </a:cubicBezTo>
                <a:cubicBezTo>
                  <a:pt x="1847" y="7423"/>
                  <a:pt x="1681" y="7844"/>
                  <a:pt x="1548" y="8219"/>
                </a:cubicBezTo>
                <a:cubicBezTo>
                  <a:pt x="1415" y="8595"/>
                  <a:pt x="1295" y="8902"/>
                  <a:pt x="1280" y="8902"/>
                </a:cubicBezTo>
                <a:cubicBezTo>
                  <a:pt x="1266" y="8902"/>
                  <a:pt x="1097" y="9323"/>
                  <a:pt x="904" y="9837"/>
                </a:cubicBezTo>
                <a:cubicBezTo>
                  <a:pt x="712" y="10351"/>
                  <a:pt x="521" y="10852"/>
                  <a:pt x="479" y="10950"/>
                </a:cubicBezTo>
                <a:cubicBezTo>
                  <a:pt x="437" y="11048"/>
                  <a:pt x="312" y="11338"/>
                  <a:pt x="201" y="11596"/>
                </a:cubicBezTo>
                <a:lnTo>
                  <a:pt x="0" y="12066"/>
                </a:lnTo>
                <a:lnTo>
                  <a:pt x="291" y="12262"/>
                </a:lnTo>
                <a:cubicBezTo>
                  <a:pt x="451" y="12371"/>
                  <a:pt x="802" y="12585"/>
                  <a:pt x="1070" y="12739"/>
                </a:cubicBezTo>
                <a:cubicBezTo>
                  <a:pt x="2292" y="13438"/>
                  <a:pt x="2780" y="13713"/>
                  <a:pt x="2952" y="13795"/>
                </a:cubicBezTo>
                <a:cubicBezTo>
                  <a:pt x="3133" y="13880"/>
                  <a:pt x="3609" y="14167"/>
                  <a:pt x="4323" y="14619"/>
                </a:cubicBezTo>
                <a:cubicBezTo>
                  <a:pt x="4515" y="14740"/>
                  <a:pt x="4724" y="14864"/>
                  <a:pt x="4788" y="14894"/>
                </a:cubicBezTo>
                <a:cubicBezTo>
                  <a:pt x="5108" y="15044"/>
                  <a:pt x="5265" y="15131"/>
                  <a:pt x="5671" y="15386"/>
                </a:cubicBezTo>
                <a:cubicBezTo>
                  <a:pt x="5913" y="15538"/>
                  <a:pt x="6209" y="15739"/>
                  <a:pt x="6328" y="15834"/>
                </a:cubicBezTo>
                <a:cubicBezTo>
                  <a:pt x="6447" y="15928"/>
                  <a:pt x="6667" y="16044"/>
                  <a:pt x="6816" y="16091"/>
                </a:cubicBezTo>
                <a:cubicBezTo>
                  <a:pt x="7154" y="16198"/>
                  <a:pt x="7444" y="16352"/>
                  <a:pt x="7715" y="16571"/>
                </a:cubicBezTo>
                <a:cubicBezTo>
                  <a:pt x="7940" y="16752"/>
                  <a:pt x="8069" y="16830"/>
                  <a:pt x="8575" y="17082"/>
                </a:cubicBezTo>
                <a:cubicBezTo>
                  <a:pt x="8754" y="17171"/>
                  <a:pt x="8932" y="17285"/>
                  <a:pt x="8970" y="17336"/>
                </a:cubicBezTo>
                <a:cubicBezTo>
                  <a:pt x="9008" y="17387"/>
                  <a:pt x="9145" y="17469"/>
                  <a:pt x="9273" y="17517"/>
                </a:cubicBezTo>
                <a:cubicBezTo>
                  <a:pt x="9401" y="17565"/>
                  <a:pt x="9537" y="17649"/>
                  <a:pt x="9575" y="17704"/>
                </a:cubicBezTo>
                <a:cubicBezTo>
                  <a:pt x="9613" y="17759"/>
                  <a:pt x="9864" y="17918"/>
                  <a:pt x="10132" y="18058"/>
                </a:cubicBezTo>
                <a:cubicBezTo>
                  <a:pt x="10400" y="18198"/>
                  <a:pt x="11122" y="18611"/>
                  <a:pt x="11735" y="18976"/>
                </a:cubicBezTo>
                <a:cubicBezTo>
                  <a:pt x="12348" y="19340"/>
                  <a:pt x="12934" y="19658"/>
                  <a:pt x="13036" y="19682"/>
                </a:cubicBezTo>
                <a:cubicBezTo>
                  <a:pt x="13139" y="19706"/>
                  <a:pt x="13254" y="19771"/>
                  <a:pt x="13292" y="19826"/>
                </a:cubicBezTo>
                <a:cubicBezTo>
                  <a:pt x="13330" y="19882"/>
                  <a:pt x="13592" y="20051"/>
                  <a:pt x="13873" y="20200"/>
                </a:cubicBezTo>
                <a:cubicBezTo>
                  <a:pt x="14154" y="20350"/>
                  <a:pt x="14644" y="20629"/>
                  <a:pt x="14961" y="20821"/>
                </a:cubicBezTo>
                <a:cubicBezTo>
                  <a:pt x="15278" y="21014"/>
                  <a:pt x="15550" y="21142"/>
                  <a:pt x="15565" y="21106"/>
                </a:cubicBezTo>
                <a:cubicBezTo>
                  <a:pt x="15580" y="21070"/>
                  <a:pt x="15718" y="21144"/>
                  <a:pt x="15871" y="21272"/>
                </a:cubicBezTo>
                <a:cubicBezTo>
                  <a:pt x="16216" y="21561"/>
                  <a:pt x="16530" y="21600"/>
                  <a:pt x="16568" y="21360"/>
                </a:cubicBezTo>
                <a:cubicBezTo>
                  <a:pt x="16584" y="21261"/>
                  <a:pt x="16617" y="21227"/>
                  <a:pt x="16641" y="21283"/>
                </a:cubicBezTo>
                <a:cubicBezTo>
                  <a:pt x="16683" y="21383"/>
                  <a:pt x="17053" y="20564"/>
                  <a:pt x="18109" y="18037"/>
                </a:cubicBezTo>
                <a:cubicBezTo>
                  <a:pt x="18699" y="16624"/>
                  <a:pt x="18738" y="16532"/>
                  <a:pt x="18985" y="15970"/>
                </a:cubicBezTo>
                <a:cubicBezTo>
                  <a:pt x="19087" y="15737"/>
                  <a:pt x="19348" y="15121"/>
                  <a:pt x="19566" y="14603"/>
                </a:cubicBezTo>
                <a:cubicBezTo>
                  <a:pt x="19783" y="14084"/>
                  <a:pt x="20017" y="13532"/>
                  <a:pt x="20087" y="13374"/>
                </a:cubicBezTo>
                <a:cubicBezTo>
                  <a:pt x="20156" y="13215"/>
                  <a:pt x="20528" y="12329"/>
                  <a:pt x="20914" y="11406"/>
                </a:cubicBezTo>
                <a:cubicBezTo>
                  <a:pt x="21484" y="10039"/>
                  <a:pt x="21600" y="9695"/>
                  <a:pt x="21535" y="9557"/>
                </a:cubicBezTo>
                <a:cubicBezTo>
                  <a:pt x="21469" y="9415"/>
                  <a:pt x="18393" y="7519"/>
                  <a:pt x="17312" y="6954"/>
                </a:cubicBezTo>
                <a:cubicBezTo>
                  <a:pt x="17133" y="6861"/>
                  <a:pt x="16432" y="6458"/>
                  <a:pt x="15755" y="6060"/>
                </a:cubicBezTo>
                <a:cubicBezTo>
                  <a:pt x="15077" y="5661"/>
                  <a:pt x="14314" y="5219"/>
                  <a:pt x="14059" y="5077"/>
                </a:cubicBezTo>
                <a:cubicBezTo>
                  <a:pt x="13457" y="4743"/>
                  <a:pt x="12368" y="4113"/>
                  <a:pt x="10829" y="3208"/>
                </a:cubicBezTo>
                <a:cubicBezTo>
                  <a:pt x="10152" y="2810"/>
                  <a:pt x="9462" y="2408"/>
                  <a:pt x="9295" y="2315"/>
                </a:cubicBezTo>
                <a:cubicBezTo>
                  <a:pt x="9129" y="2222"/>
                  <a:pt x="8159" y="1664"/>
                  <a:pt x="7138" y="1074"/>
                </a:cubicBezTo>
                <a:cubicBezTo>
                  <a:pt x="6118" y="484"/>
                  <a:pt x="5201" y="0"/>
                  <a:pt x="51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7" name="IMG_4768.jpeg" descr="IMG_4768.jpe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98052" y="89531"/>
            <a:ext cx="1684050" cy="1684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10799" y="21600"/>
                </a:lnTo>
                <a:lnTo>
                  <a:pt x="21600" y="21600"/>
                </a:lnTo>
                <a:lnTo>
                  <a:pt x="21600" y="10799"/>
                </a:lnTo>
                <a:lnTo>
                  <a:pt x="21600" y="0"/>
                </a:lnTo>
                <a:lnTo>
                  <a:pt x="10799" y="0"/>
                </a:lnTo>
                <a:lnTo>
                  <a:pt x="0" y="0"/>
                </a:lnTo>
                <a:close/>
                <a:moveTo>
                  <a:pt x="10834" y="4128"/>
                </a:moveTo>
                <a:cubicBezTo>
                  <a:pt x="15928" y="4128"/>
                  <a:pt x="16377" y="4151"/>
                  <a:pt x="16474" y="4403"/>
                </a:cubicBezTo>
                <a:cubicBezTo>
                  <a:pt x="16532" y="4554"/>
                  <a:pt x="16581" y="7491"/>
                  <a:pt x="16586" y="10929"/>
                </a:cubicBezTo>
                <a:cubicBezTo>
                  <a:pt x="16595" y="16938"/>
                  <a:pt x="16585" y="17186"/>
                  <a:pt x="16288" y="17403"/>
                </a:cubicBezTo>
                <a:cubicBezTo>
                  <a:pt x="15863" y="17715"/>
                  <a:pt x="5174" y="17741"/>
                  <a:pt x="4973" y="17431"/>
                </a:cubicBezTo>
                <a:cubicBezTo>
                  <a:pt x="4902" y="17322"/>
                  <a:pt x="4821" y="14375"/>
                  <a:pt x="4792" y="10885"/>
                </a:cubicBezTo>
                <a:cubicBezTo>
                  <a:pt x="4743" y="4960"/>
                  <a:pt x="4756" y="4526"/>
                  <a:pt x="5019" y="4334"/>
                </a:cubicBezTo>
                <a:cubicBezTo>
                  <a:pt x="5237" y="4175"/>
                  <a:pt x="6554" y="4128"/>
                  <a:pt x="10834" y="4128"/>
                </a:cubicBezTo>
                <a:close/>
                <a:moveTo>
                  <a:pt x="10867" y="6676"/>
                </a:moveTo>
                <a:cubicBezTo>
                  <a:pt x="10774" y="6689"/>
                  <a:pt x="10618" y="6883"/>
                  <a:pt x="10448" y="7225"/>
                </a:cubicBezTo>
                <a:cubicBezTo>
                  <a:pt x="10190" y="7742"/>
                  <a:pt x="10190" y="7781"/>
                  <a:pt x="10448" y="7930"/>
                </a:cubicBezTo>
                <a:cubicBezTo>
                  <a:pt x="10807" y="8140"/>
                  <a:pt x="10845" y="8136"/>
                  <a:pt x="11203" y="7874"/>
                </a:cubicBezTo>
                <a:cubicBezTo>
                  <a:pt x="11495" y="7661"/>
                  <a:pt x="11496" y="7638"/>
                  <a:pt x="11234" y="7348"/>
                </a:cubicBezTo>
                <a:cubicBezTo>
                  <a:pt x="11082" y="7180"/>
                  <a:pt x="10959" y="6959"/>
                  <a:pt x="10959" y="6856"/>
                </a:cubicBezTo>
                <a:cubicBezTo>
                  <a:pt x="10959" y="6725"/>
                  <a:pt x="10924" y="6668"/>
                  <a:pt x="10867" y="6676"/>
                </a:cubicBezTo>
                <a:close/>
                <a:moveTo>
                  <a:pt x="12079" y="10165"/>
                </a:moveTo>
                <a:cubicBezTo>
                  <a:pt x="11986" y="10165"/>
                  <a:pt x="11911" y="10235"/>
                  <a:pt x="11911" y="10323"/>
                </a:cubicBezTo>
                <a:cubicBezTo>
                  <a:pt x="11911" y="10410"/>
                  <a:pt x="11944" y="10481"/>
                  <a:pt x="11982" y="10481"/>
                </a:cubicBezTo>
                <a:cubicBezTo>
                  <a:pt x="12021" y="10481"/>
                  <a:pt x="12096" y="10410"/>
                  <a:pt x="12150" y="10323"/>
                </a:cubicBezTo>
                <a:cubicBezTo>
                  <a:pt x="12204" y="10235"/>
                  <a:pt x="12171" y="10165"/>
                  <a:pt x="12079" y="1016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" name="صورة" descr="صورة"/>
          <p:cNvPicPr>
            <a:picLocks noChangeAspect="1"/>
          </p:cNvPicPr>
          <p:nvPr/>
        </p:nvPicPr>
        <p:blipFill>
          <a:blip r:embed="rId10"/>
          <a:srcRect l="47378" t="2878" r="3424" b="107"/>
          <a:stretch>
            <a:fillRect/>
          </a:stretch>
        </p:blipFill>
        <p:spPr>
          <a:xfrm>
            <a:off x="10409544" y="1736469"/>
            <a:ext cx="1110583" cy="2127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600" extrusionOk="0">
                <a:moveTo>
                  <a:pt x="11609" y="0"/>
                </a:moveTo>
                <a:cubicBezTo>
                  <a:pt x="11564" y="4"/>
                  <a:pt x="11462" y="43"/>
                  <a:pt x="11273" y="123"/>
                </a:cubicBezTo>
                <a:cubicBezTo>
                  <a:pt x="11138" y="180"/>
                  <a:pt x="11018" y="256"/>
                  <a:pt x="10926" y="330"/>
                </a:cubicBezTo>
                <a:cubicBezTo>
                  <a:pt x="10813" y="520"/>
                  <a:pt x="10950" y="743"/>
                  <a:pt x="11339" y="915"/>
                </a:cubicBezTo>
                <a:cubicBezTo>
                  <a:pt x="11623" y="1005"/>
                  <a:pt x="11936" y="1050"/>
                  <a:pt x="12072" y="979"/>
                </a:cubicBezTo>
                <a:cubicBezTo>
                  <a:pt x="12172" y="927"/>
                  <a:pt x="12334" y="988"/>
                  <a:pt x="12430" y="1118"/>
                </a:cubicBezTo>
                <a:cubicBezTo>
                  <a:pt x="12444" y="1137"/>
                  <a:pt x="12421" y="1184"/>
                  <a:pt x="12415" y="1221"/>
                </a:cubicBezTo>
                <a:lnTo>
                  <a:pt x="12561" y="1255"/>
                </a:lnTo>
                <a:lnTo>
                  <a:pt x="12245" y="1580"/>
                </a:lnTo>
                <a:cubicBezTo>
                  <a:pt x="12084" y="1823"/>
                  <a:pt x="11841" y="2127"/>
                  <a:pt x="11536" y="2436"/>
                </a:cubicBezTo>
                <a:cubicBezTo>
                  <a:pt x="10938" y="3040"/>
                  <a:pt x="10408" y="3829"/>
                  <a:pt x="10340" y="4223"/>
                </a:cubicBezTo>
                <a:cubicBezTo>
                  <a:pt x="10274" y="4610"/>
                  <a:pt x="10206" y="4956"/>
                  <a:pt x="10190" y="4991"/>
                </a:cubicBezTo>
                <a:cubicBezTo>
                  <a:pt x="10173" y="5025"/>
                  <a:pt x="9924" y="4943"/>
                  <a:pt x="9635" y="4809"/>
                </a:cubicBezTo>
                <a:cubicBezTo>
                  <a:pt x="9345" y="4675"/>
                  <a:pt x="7595" y="4178"/>
                  <a:pt x="5740" y="3707"/>
                </a:cubicBezTo>
                <a:lnTo>
                  <a:pt x="2490" y="2885"/>
                </a:lnTo>
                <a:cubicBezTo>
                  <a:pt x="2479" y="2919"/>
                  <a:pt x="2552" y="3017"/>
                  <a:pt x="2679" y="3169"/>
                </a:cubicBezTo>
                <a:lnTo>
                  <a:pt x="3616" y="4110"/>
                </a:lnTo>
                <a:cubicBezTo>
                  <a:pt x="3938" y="4433"/>
                  <a:pt x="4357" y="4786"/>
                  <a:pt x="4761" y="5109"/>
                </a:cubicBezTo>
                <a:cubicBezTo>
                  <a:pt x="4823" y="5158"/>
                  <a:pt x="4880" y="5205"/>
                  <a:pt x="4942" y="5252"/>
                </a:cubicBezTo>
                <a:cubicBezTo>
                  <a:pt x="5285" y="5517"/>
                  <a:pt x="5608" y="5739"/>
                  <a:pt x="5875" y="5897"/>
                </a:cubicBezTo>
                <a:cubicBezTo>
                  <a:pt x="5941" y="5937"/>
                  <a:pt x="6018" y="5992"/>
                  <a:pt x="6080" y="6026"/>
                </a:cubicBezTo>
                <a:cubicBezTo>
                  <a:pt x="6209" y="6097"/>
                  <a:pt x="6299" y="6147"/>
                  <a:pt x="6403" y="6201"/>
                </a:cubicBezTo>
                <a:cubicBezTo>
                  <a:pt x="6518" y="6259"/>
                  <a:pt x="6646" y="6323"/>
                  <a:pt x="6743" y="6365"/>
                </a:cubicBezTo>
                <a:cubicBezTo>
                  <a:pt x="6795" y="6387"/>
                  <a:pt x="6843" y="6397"/>
                  <a:pt x="6893" y="6415"/>
                </a:cubicBezTo>
                <a:cubicBezTo>
                  <a:pt x="7005" y="6455"/>
                  <a:pt x="7115" y="6497"/>
                  <a:pt x="7229" y="6518"/>
                </a:cubicBezTo>
                <a:cubicBezTo>
                  <a:pt x="7573" y="6578"/>
                  <a:pt x="7973" y="6555"/>
                  <a:pt x="8759" y="6504"/>
                </a:cubicBezTo>
                <a:cubicBezTo>
                  <a:pt x="10373" y="6398"/>
                  <a:pt x="10404" y="6403"/>
                  <a:pt x="11034" y="6935"/>
                </a:cubicBezTo>
                <a:cubicBezTo>
                  <a:pt x="11155" y="7037"/>
                  <a:pt x="11243" y="7141"/>
                  <a:pt x="11339" y="7245"/>
                </a:cubicBezTo>
                <a:cubicBezTo>
                  <a:pt x="11395" y="7296"/>
                  <a:pt x="11435" y="7336"/>
                  <a:pt x="11478" y="7384"/>
                </a:cubicBezTo>
                <a:cubicBezTo>
                  <a:pt x="11578" y="7496"/>
                  <a:pt x="11667" y="7607"/>
                  <a:pt x="11667" y="7674"/>
                </a:cubicBezTo>
                <a:cubicBezTo>
                  <a:pt x="11667" y="7677"/>
                  <a:pt x="11652" y="7691"/>
                  <a:pt x="11651" y="7694"/>
                </a:cubicBezTo>
                <a:cubicBezTo>
                  <a:pt x="11652" y="7700"/>
                  <a:pt x="11667" y="7714"/>
                  <a:pt x="11667" y="7718"/>
                </a:cubicBezTo>
                <a:cubicBezTo>
                  <a:pt x="11667" y="7755"/>
                  <a:pt x="11482" y="7971"/>
                  <a:pt x="11377" y="8113"/>
                </a:cubicBezTo>
                <a:cubicBezTo>
                  <a:pt x="11328" y="8179"/>
                  <a:pt x="11324" y="8209"/>
                  <a:pt x="11262" y="8285"/>
                </a:cubicBezTo>
                <a:cubicBezTo>
                  <a:pt x="10935" y="8695"/>
                  <a:pt x="10477" y="9231"/>
                  <a:pt x="9866" y="9878"/>
                </a:cubicBezTo>
                <a:cubicBezTo>
                  <a:pt x="8875" y="10930"/>
                  <a:pt x="8061" y="11910"/>
                  <a:pt x="8061" y="12060"/>
                </a:cubicBezTo>
                <a:cubicBezTo>
                  <a:pt x="8061" y="12221"/>
                  <a:pt x="7935" y="12337"/>
                  <a:pt x="7718" y="12433"/>
                </a:cubicBezTo>
                <a:lnTo>
                  <a:pt x="7591" y="12602"/>
                </a:lnTo>
                <a:lnTo>
                  <a:pt x="6646" y="12661"/>
                </a:lnTo>
                <a:cubicBezTo>
                  <a:pt x="6264" y="12700"/>
                  <a:pt x="5794" y="12734"/>
                  <a:pt x="5204" y="12763"/>
                </a:cubicBezTo>
                <a:cubicBezTo>
                  <a:pt x="4048" y="12821"/>
                  <a:pt x="2379" y="12972"/>
                  <a:pt x="1495" y="13100"/>
                </a:cubicBezTo>
                <a:lnTo>
                  <a:pt x="473" y="13247"/>
                </a:lnTo>
                <a:cubicBezTo>
                  <a:pt x="115" y="13341"/>
                  <a:pt x="-20" y="13431"/>
                  <a:pt x="3" y="13664"/>
                </a:cubicBezTo>
                <a:cubicBezTo>
                  <a:pt x="3" y="13667"/>
                  <a:pt x="2" y="13667"/>
                  <a:pt x="3" y="13670"/>
                </a:cubicBezTo>
                <a:lnTo>
                  <a:pt x="88" y="13912"/>
                </a:lnTo>
                <a:cubicBezTo>
                  <a:pt x="198" y="14230"/>
                  <a:pt x="469" y="14772"/>
                  <a:pt x="685" y="15117"/>
                </a:cubicBezTo>
                <a:cubicBezTo>
                  <a:pt x="709" y="15154"/>
                  <a:pt x="744" y="15277"/>
                  <a:pt x="770" y="15332"/>
                </a:cubicBezTo>
                <a:cubicBezTo>
                  <a:pt x="832" y="15464"/>
                  <a:pt x="891" y="15623"/>
                  <a:pt x="955" y="15802"/>
                </a:cubicBezTo>
                <a:cubicBezTo>
                  <a:pt x="1007" y="15948"/>
                  <a:pt x="1045" y="16037"/>
                  <a:pt x="1098" y="16211"/>
                </a:cubicBezTo>
                <a:cubicBezTo>
                  <a:pt x="1099" y="16216"/>
                  <a:pt x="1104" y="16220"/>
                  <a:pt x="1106" y="16225"/>
                </a:cubicBezTo>
                <a:cubicBezTo>
                  <a:pt x="1211" y="16567"/>
                  <a:pt x="1301" y="16920"/>
                  <a:pt x="1364" y="17242"/>
                </a:cubicBezTo>
                <a:cubicBezTo>
                  <a:pt x="1391" y="17361"/>
                  <a:pt x="1425" y="17469"/>
                  <a:pt x="1449" y="17587"/>
                </a:cubicBezTo>
                <a:cubicBezTo>
                  <a:pt x="1533" y="18004"/>
                  <a:pt x="1577" y="18320"/>
                  <a:pt x="1607" y="18608"/>
                </a:cubicBezTo>
                <a:cubicBezTo>
                  <a:pt x="1896" y="19391"/>
                  <a:pt x="2131" y="20352"/>
                  <a:pt x="1965" y="20577"/>
                </a:cubicBezTo>
                <a:cubicBezTo>
                  <a:pt x="1951" y="20596"/>
                  <a:pt x="1926" y="20608"/>
                  <a:pt x="1908" y="20625"/>
                </a:cubicBezTo>
                <a:cubicBezTo>
                  <a:pt x="1956" y="20671"/>
                  <a:pt x="2050" y="20729"/>
                  <a:pt x="2050" y="20758"/>
                </a:cubicBezTo>
                <a:cubicBezTo>
                  <a:pt x="2050" y="20796"/>
                  <a:pt x="2145" y="20839"/>
                  <a:pt x="2220" y="20881"/>
                </a:cubicBezTo>
                <a:cubicBezTo>
                  <a:pt x="2363" y="20934"/>
                  <a:pt x="2489" y="20994"/>
                  <a:pt x="2652" y="21038"/>
                </a:cubicBezTo>
                <a:cubicBezTo>
                  <a:pt x="2684" y="21047"/>
                  <a:pt x="2710" y="21056"/>
                  <a:pt x="2744" y="21064"/>
                </a:cubicBezTo>
                <a:cubicBezTo>
                  <a:pt x="3084" y="21150"/>
                  <a:pt x="3452" y="21219"/>
                  <a:pt x="3820" y="21249"/>
                </a:cubicBezTo>
                <a:cubicBezTo>
                  <a:pt x="3883" y="21255"/>
                  <a:pt x="3928" y="21264"/>
                  <a:pt x="3990" y="21270"/>
                </a:cubicBezTo>
                <a:cubicBezTo>
                  <a:pt x="4208" y="21289"/>
                  <a:pt x="4429" y="21310"/>
                  <a:pt x="4630" y="21310"/>
                </a:cubicBezTo>
                <a:cubicBezTo>
                  <a:pt x="5008" y="21310"/>
                  <a:pt x="5403" y="21381"/>
                  <a:pt x="5505" y="21467"/>
                </a:cubicBezTo>
                <a:cubicBezTo>
                  <a:pt x="5521" y="21481"/>
                  <a:pt x="5616" y="21493"/>
                  <a:pt x="5686" y="21505"/>
                </a:cubicBezTo>
                <a:cubicBezTo>
                  <a:pt x="6137" y="21550"/>
                  <a:pt x="7931" y="21580"/>
                  <a:pt x="10444" y="21600"/>
                </a:cubicBezTo>
                <a:lnTo>
                  <a:pt x="10452" y="21600"/>
                </a:lnTo>
                <a:cubicBezTo>
                  <a:pt x="11007" y="21581"/>
                  <a:pt x="11405" y="21551"/>
                  <a:pt x="11489" y="21507"/>
                </a:cubicBezTo>
                <a:cubicBezTo>
                  <a:pt x="11613" y="21443"/>
                  <a:pt x="12413" y="21318"/>
                  <a:pt x="13267" y="21231"/>
                </a:cubicBezTo>
                <a:cubicBezTo>
                  <a:pt x="14665" y="21090"/>
                  <a:pt x="14820" y="21036"/>
                  <a:pt x="14774" y="20683"/>
                </a:cubicBezTo>
                <a:cubicBezTo>
                  <a:pt x="14693" y="20051"/>
                  <a:pt x="15866" y="15152"/>
                  <a:pt x="16143" y="14969"/>
                </a:cubicBezTo>
                <a:cubicBezTo>
                  <a:pt x="16282" y="14878"/>
                  <a:pt x="16490" y="14473"/>
                  <a:pt x="16602" y="14069"/>
                </a:cubicBezTo>
                <a:cubicBezTo>
                  <a:pt x="16864" y="13125"/>
                  <a:pt x="16613" y="13051"/>
                  <a:pt x="12353" y="12818"/>
                </a:cubicBezTo>
                <a:cubicBezTo>
                  <a:pt x="10570" y="12720"/>
                  <a:pt x="8980" y="12580"/>
                  <a:pt x="8825" y="12507"/>
                </a:cubicBezTo>
                <a:cubicBezTo>
                  <a:pt x="8432" y="12323"/>
                  <a:pt x="11035" y="9726"/>
                  <a:pt x="11913" y="9425"/>
                </a:cubicBezTo>
                <a:cubicBezTo>
                  <a:pt x="12546" y="9208"/>
                  <a:pt x="12693" y="9209"/>
                  <a:pt x="13460" y="9445"/>
                </a:cubicBezTo>
                <a:cubicBezTo>
                  <a:pt x="14976" y="9912"/>
                  <a:pt x="16311" y="9792"/>
                  <a:pt x="17878" y="9042"/>
                </a:cubicBezTo>
                <a:cubicBezTo>
                  <a:pt x="19302" y="8361"/>
                  <a:pt x="21580" y="6949"/>
                  <a:pt x="21580" y="6747"/>
                </a:cubicBezTo>
                <a:cubicBezTo>
                  <a:pt x="21580" y="6672"/>
                  <a:pt x="19548" y="6809"/>
                  <a:pt x="17581" y="6985"/>
                </a:cubicBezTo>
                <a:cubicBezTo>
                  <a:pt x="16157" y="7127"/>
                  <a:pt x="14626" y="7288"/>
                  <a:pt x="14238" y="7358"/>
                </a:cubicBezTo>
                <a:cubicBezTo>
                  <a:pt x="13939" y="7412"/>
                  <a:pt x="13729" y="7433"/>
                  <a:pt x="13552" y="7432"/>
                </a:cubicBezTo>
                <a:cubicBezTo>
                  <a:pt x="13082" y="7450"/>
                  <a:pt x="12869" y="7338"/>
                  <a:pt x="12862" y="7070"/>
                </a:cubicBezTo>
                <a:cubicBezTo>
                  <a:pt x="12861" y="7032"/>
                  <a:pt x="12786" y="6912"/>
                  <a:pt x="12742" y="6828"/>
                </a:cubicBezTo>
                <a:cubicBezTo>
                  <a:pt x="12692" y="6742"/>
                  <a:pt x="12644" y="6682"/>
                  <a:pt x="12584" y="6572"/>
                </a:cubicBezTo>
                <a:cubicBezTo>
                  <a:pt x="12548" y="6505"/>
                  <a:pt x="12479" y="6414"/>
                  <a:pt x="12430" y="6336"/>
                </a:cubicBezTo>
                <a:cubicBezTo>
                  <a:pt x="12320" y="6180"/>
                  <a:pt x="12217" y="6031"/>
                  <a:pt x="12083" y="5867"/>
                </a:cubicBezTo>
                <a:cubicBezTo>
                  <a:pt x="11915" y="5660"/>
                  <a:pt x="11862" y="5573"/>
                  <a:pt x="11717" y="5385"/>
                </a:cubicBezTo>
                <a:cubicBezTo>
                  <a:pt x="11681" y="5346"/>
                  <a:pt x="11642" y="5291"/>
                  <a:pt x="11609" y="5256"/>
                </a:cubicBezTo>
                <a:cubicBezTo>
                  <a:pt x="11310" y="4950"/>
                  <a:pt x="11172" y="4797"/>
                  <a:pt x="11177" y="4680"/>
                </a:cubicBezTo>
                <a:cubicBezTo>
                  <a:pt x="11176" y="4678"/>
                  <a:pt x="11163" y="4664"/>
                  <a:pt x="11162" y="4662"/>
                </a:cubicBezTo>
                <a:cubicBezTo>
                  <a:pt x="11016" y="4418"/>
                  <a:pt x="11339" y="4268"/>
                  <a:pt x="11894" y="4213"/>
                </a:cubicBezTo>
                <a:cubicBezTo>
                  <a:pt x="12173" y="4117"/>
                  <a:pt x="12441" y="4131"/>
                  <a:pt x="12951" y="4227"/>
                </a:cubicBezTo>
                <a:cubicBezTo>
                  <a:pt x="13092" y="4240"/>
                  <a:pt x="13219" y="4240"/>
                  <a:pt x="13371" y="4261"/>
                </a:cubicBezTo>
                <a:cubicBezTo>
                  <a:pt x="13608" y="4294"/>
                  <a:pt x="13794" y="4316"/>
                  <a:pt x="13969" y="4332"/>
                </a:cubicBezTo>
                <a:cubicBezTo>
                  <a:pt x="14509" y="4339"/>
                  <a:pt x="15054" y="4257"/>
                  <a:pt x="15623" y="4076"/>
                </a:cubicBezTo>
                <a:cubicBezTo>
                  <a:pt x="16266" y="3832"/>
                  <a:pt x="18003" y="2820"/>
                  <a:pt x="18989" y="2162"/>
                </a:cubicBezTo>
                <a:cubicBezTo>
                  <a:pt x="19410" y="1842"/>
                  <a:pt x="19592" y="1679"/>
                  <a:pt x="19552" y="1624"/>
                </a:cubicBezTo>
                <a:cubicBezTo>
                  <a:pt x="19044" y="1599"/>
                  <a:pt x="13689" y="2487"/>
                  <a:pt x="13032" y="2712"/>
                </a:cubicBezTo>
                <a:cubicBezTo>
                  <a:pt x="12547" y="2878"/>
                  <a:pt x="12254" y="2902"/>
                  <a:pt x="12156" y="2794"/>
                </a:cubicBezTo>
                <a:cubicBezTo>
                  <a:pt x="12154" y="2793"/>
                  <a:pt x="12158" y="2788"/>
                  <a:pt x="12156" y="2786"/>
                </a:cubicBezTo>
                <a:cubicBezTo>
                  <a:pt x="12080" y="2735"/>
                  <a:pt x="12102" y="2631"/>
                  <a:pt x="12183" y="2494"/>
                </a:cubicBezTo>
                <a:cubicBezTo>
                  <a:pt x="12232" y="2390"/>
                  <a:pt x="12296" y="2274"/>
                  <a:pt x="12415" y="2126"/>
                </a:cubicBezTo>
                <a:cubicBezTo>
                  <a:pt x="12903" y="1516"/>
                  <a:pt x="13026" y="701"/>
                  <a:pt x="12607" y="836"/>
                </a:cubicBezTo>
                <a:cubicBezTo>
                  <a:pt x="12193" y="970"/>
                  <a:pt x="11275" y="346"/>
                  <a:pt x="11543" y="113"/>
                </a:cubicBezTo>
                <a:cubicBezTo>
                  <a:pt x="11632" y="36"/>
                  <a:pt x="11657" y="1"/>
                  <a:pt x="11620" y="0"/>
                </a:cubicBezTo>
                <a:lnTo>
                  <a:pt x="1160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9" name="IMG_4759.png" descr="IMG_475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967" y="1285284"/>
            <a:ext cx="3477271" cy="5713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4853532" y="3196233"/>
            <a:ext cx="1726353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G_2019.jpeg" descr="IMG_2019.jpeg"/>
          <p:cNvPicPr>
            <a:picLocks noChangeAspect="1"/>
          </p:cNvPicPr>
          <p:nvPr/>
        </p:nvPicPr>
        <p:blipFill>
          <a:blip r:embed="rId4"/>
          <a:srcRect t="46781" r="38551"/>
          <a:stretch>
            <a:fillRect/>
          </a:stretch>
        </p:blipFill>
        <p:spPr>
          <a:xfrm>
            <a:off x="11475470" y="3180358"/>
            <a:ext cx="1060825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2343" y="201133"/>
            <a:ext cx="1844814" cy="103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8164501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صورة" descr="صورة"/>
          <p:cNvPicPr>
            <a:picLocks noChangeAspect="1"/>
          </p:cNvPicPr>
          <p:nvPr/>
        </p:nvPicPr>
        <p:blipFill>
          <a:blip r:embed="rId10"/>
          <a:srcRect l="47378" t="2878" r="3421" b="109"/>
          <a:stretch>
            <a:fillRect/>
          </a:stretch>
        </p:blipFill>
        <p:spPr>
          <a:xfrm>
            <a:off x="9002657" y="1687158"/>
            <a:ext cx="1162184" cy="2226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600" extrusionOk="0">
                <a:moveTo>
                  <a:pt x="11606" y="0"/>
                </a:moveTo>
                <a:cubicBezTo>
                  <a:pt x="11561" y="4"/>
                  <a:pt x="11463" y="43"/>
                  <a:pt x="11274" y="123"/>
                </a:cubicBezTo>
                <a:cubicBezTo>
                  <a:pt x="11139" y="180"/>
                  <a:pt x="11019" y="257"/>
                  <a:pt x="10928" y="331"/>
                </a:cubicBezTo>
                <a:cubicBezTo>
                  <a:pt x="10814" y="521"/>
                  <a:pt x="10951" y="743"/>
                  <a:pt x="11340" y="915"/>
                </a:cubicBezTo>
                <a:cubicBezTo>
                  <a:pt x="11625" y="1004"/>
                  <a:pt x="11934" y="1049"/>
                  <a:pt x="12070" y="978"/>
                </a:cubicBezTo>
                <a:cubicBezTo>
                  <a:pt x="12170" y="926"/>
                  <a:pt x="12332" y="989"/>
                  <a:pt x="12427" y="1119"/>
                </a:cubicBezTo>
                <a:cubicBezTo>
                  <a:pt x="12441" y="1137"/>
                  <a:pt x="12422" y="1184"/>
                  <a:pt x="12416" y="1221"/>
                </a:cubicBezTo>
                <a:lnTo>
                  <a:pt x="12560" y="1255"/>
                </a:lnTo>
                <a:lnTo>
                  <a:pt x="12247" y="1579"/>
                </a:lnTo>
                <a:cubicBezTo>
                  <a:pt x="12085" y="1822"/>
                  <a:pt x="11841" y="2127"/>
                  <a:pt x="11536" y="2436"/>
                </a:cubicBezTo>
                <a:cubicBezTo>
                  <a:pt x="10938" y="3040"/>
                  <a:pt x="10409" y="3829"/>
                  <a:pt x="10342" y="4223"/>
                </a:cubicBezTo>
                <a:cubicBezTo>
                  <a:pt x="10276" y="4610"/>
                  <a:pt x="10207" y="4956"/>
                  <a:pt x="10191" y="4991"/>
                </a:cubicBezTo>
                <a:cubicBezTo>
                  <a:pt x="10174" y="5026"/>
                  <a:pt x="9924" y="4944"/>
                  <a:pt x="9634" y="4810"/>
                </a:cubicBezTo>
                <a:cubicBezTo>
                  <a:pt x="9345" y="4676"/>
                  <a:pt x="7595" y="4179"/>
                  <a:pt x="5740" y="3708"/>
                </a:cubicBezTo>
                <a:lnTo>
                  <a:pt x="2490" y="2886"/>
                </a:lnTo>
                <a:cubicBezTo>
                  <a:pt x="2479" y="2920"/>
                  <a:pt x="2551" y="3017"/>
                  <a:pt x="2678" y="3169"/>
                </a:cubicBezTo>
                <a:lnTo>
                  <a:pt x="3617" y="4111"/>
                </a:lnTo>
                <a:cubicBezTo>
                  <a:pt x="3939" y="4434"/>
                  <a:pt x="4355" y="4787"/>
                  <a:pt x="4760" y="5110"/>
                </a:cubicBezTo>
                <a:cubicBezTo>
                  <a:pt x="4822" y="5159"/>
                  <a:pt x="4882" y="5206"/>
                  <a:pt x="4944" y="5253"/>
                </a:cubicBezTo>
                <a:cubicBezTo>
                  <a:pt x="5287" y="5518"/>
                  <a:pt x="5609" y="5740"/>
                  <a:pt x="5876" y="5898"/>
                </a:cubicBezTo>
                <a:cubicBezTo>
                  <a:pt x="5942" y="5938"/>
                  <a:pt x="6018" y="5993"/>
                  <a:pt x="6079" y="6027"/>
                </a:cubicBezTo>
                <a:cubicBezTo>
                  <a:pt x="6208" y="6098"/>
                  <a:pt x="6299" y="6146"/>
                  <a:pt x="6403" y="6200"/>
                </a:cubicBezTo>
                <a:cubicBezTo>
                  <a:pt x="6518" y="6258"/>
                  <a:pt x="6645" y="6324"/>
                  <a:pt x="6742" y="6366"/>
                </a:cubicBezTo>
                <a:cubicBezTo>
                  <a:pt x="6794" y="6388"/>
                  <a:pt x="6843" y="6398"/>
                  <a:pt x="6893" y="6416"/>
                </a:cubicBezTo>
                <a:cubicBezTo>
                  <a:pt x="7005" y="6456"/>
                  <a:pt x="7115" y="6497"/>
                  <a:pt x="7228" y="6518"/>
                </a:cubicBezTo>
                <a:cubicBezTo>
                  <a:pt x="7573" y="6578"/>
                  <a:pt x="7975" y="6556"/>
                  <a:pt x="8761" y="6504"/>
                </a:cubicBezTo>
                <a:cubicBezTo>
                  <a:pt x="10375" y="6399"/>
                  <a:pt x="10401" y="6402"/>
                  <a:pt x="11031" y="6934"/>
                </a:cubicBezTo>
                <a:cubicBezTo>
                  <a:pt x="11152" y="7036"/>
                  <a:pt x="11244" y="7141"/>
                  <a:pt x="11340" y="7246"/>
                </a:cubicBezTo>
                <a:cubicBezTo>
                  <a:pt x="11397" y="7297"/>
                  <a:pt x="11434" y="7336"/>
                  <a:pt x="11477" y="7384"/>
                </a:cubicBezTo>
                <a:cubicBezTo>
                  <a:pt x="11577" y="7496"/>
                  <a:pt x="11665" y="7607"/>
                  <a:pt x="11665" y="7675"/>
                </a:cubicBezTo>
                <a:cubicBezTo>
                  <a:pt x="11665" y="7678"/>
                  <a:pt x="11654" y="7691"/>
                  <a:pt x="11654" y="7694"/>
                </a:cubicBezTo>
                <a:cubicBezTo>
                  <a:pt x="11654" y="7700"/>
                  <a:pt x="11665" y="7714"/>
                  <a:pt x="11665" y="7719"/>
                </a:cubicBezTo>
                <a:cubicBezTo>
                  <a:pt x="11665" y="7756"/>
                  <a:pt x="11482" y="7971"/>
                  <a:pt x="11377" y="8114"/>
                </a:cubicBezTo>
                <a:cubicBezTo>
                  <a:pt x="11328" y="8179"/>
                  <a:pt x="11322" y="8210"/>
                  <a:pt x="11259" y="8285"/>
                </a:cubicBezTo>
                <a:cubicBezTo>
                  <a:pt x="10933" y="8696"/>
                  <a:pt x="10473" y="9230"/>
                  <a:pt x="9863" y="9878"/>
                </a:cubicBezTo>
                <a:cubicBezTo>
                  <a:pt x="8871" y="10929"/>
                  <a:pt x="8061" y="11911"/>
                  <a:pt x="8061" y="12061"/>
                </a:cubicBezTo>
                <a:cubicBezTo>
                  <a:pt x="8061" y="12222"/>
                  <a:pt x="7931" y="12337"/>
                  <a:pt x="7715" y="12433"/>
                </a:cubicBezTo>
                <a:lnTo>
                  <a:pt x="7593" y="12602"/>
                </a:lnTo>
                <a:lnTo>
                  <a:pt x="6646" y="12660"/>
                </a:lnTo>
                <a:cubicBezTo>
                  <a:pt x="6263" y="12699"/>
                  <a:pt x="5791" y="12734"/>
                  <a:pt x="5202" y="12764"/>
                </a:cubicBezTo>
                <a:cubicBezTo>
                  <a:pt x="4045" y="12822"/>
                  <a:pt x="2379" y="12973"/>
                  <a:pt x="1495" y="13101"/>
                </a:cubicBezTo>
                <a:lnTo>
                  <a:pt x="471" y="13247"/>
                </a:lnTo>
                <a:cubicBezTo>
                  <a:pt x="112" y="13341"/>
                  <a:pt x="-20" y="13430"/>
                  <a:pt x="3" y="13663"/>
                </a:cubicBezTo>
                <a:cubicBezTo>
                  <a:pt x="3" y="13666"/>
                  <a:pt x="2" y="13668"/>
                  <a:pt x="3" y="13671"/>
                </a:cubicBezTo>
                <a:lnTo>
                  <a:pt x="87" y="13913"/>
                </a:lnTo>
                <a:cubicBezTo>
                  <a:pt x="198" y="14232"/>
                  <a:pt x="472" y="14772"/>
                  <a:pt x="688" y="15117"/>
                </a:cubicBezTo>
                <a:cubicBezTo>
                  <a:pt x="712" y="15155"/>
                  <a:pt x="747" y="15276"/>
                  <a:pt x="773" y="15331"/>
                </a:cubicBezTo>
                <a:cubicBezTo>
                  <a:pt x="835" y="15462"/>
                  <a:pt x="889" y="15624"/>
                  <a:pt x="953" y="15802"/>
                </a:cubicBezTo>
                <a:cubicBezTo>
                  <a:pt x="1005" y="15949"/>
                  <a:pt x="1045" y="16037"/>
                  <a:pt x="1097" y="16211"/>
                </a:cubicBezTo>
                <a:cubicBezTo>
                  <a:pt x="1099" y="16216"/>
                  <a:pt x="1103" y="16221"/>
                  <a:pt x="1104" y="16226"/>
                </a:cubicBezTo>
                <a:cubicBezTo>
                  <a:pt x="1210" y="16569"/>
                  <a:pt x="1303" y="16919"/>
                  <a:pt x="1366" y="17241"/>
                </a:cubicBezTo>
                <a:cubicBezTo>
                  <a:pt x="1393" y="17360"/>
                  <a:pt x="1427" y="17468"/>
                  <a:pt x="1451" y="17585"/>
                </a:cubicBezTo>
                <a:cubicBezTo>
                  <a:pt x="1535" y="18003"/>
                  <a:pt x="1576" y="18322"/>
                  <a:pt x="1606" y="18610"/>
                </a:cubicBezTo>
                <a:cubicBezTo>
                  <a:pt x="1894" y="19393"/>
                  <a:pt x="2132" y="20353"/>
                  <a:pt x="1967" y="20578"/>
                </a:cubicBezTo>
                <a:cubicBezTo>
                  <a:pt x="1953" y="20597"/>
                  <a:pt x="1926" y="20609"/>
                  <a:pt x="1908" y="20626"/>
                </a:cubicBezTo>
                <a:cubicBezTo>
                  <a:pt x="1956" y="20671"/>
                  <a:pt x="2051" y="20730"/>
                  <a:pt x="2051" y="20759"/>
                </a:cubicBezTo>
                <a:cubicBezTo>
                  <a:pt x="2051" y="20797"/>
                  <a:pt x="2146" y="20838"/>
                  <a:pt x="2221" y="20880"/>
                </a:cubicBezTo>
                <a:cubicBezTo>
                  <a:pt x="2365" y="20934"/>
                  <a:pt x="2489" y="20994"/>
                  <a:pt x="2652" y="21038"/>
                </a:cubicBezTo>
                <a:cubicBezTo>
                  <a:pt x="2684" y="21047"/>
                  <a:pt x="2710" y="21056"/>
                  <a:pt x="2744" y="21065"/>
                </a:cubicBezTo>
                <a:cubicBezTo>
                  <a:pt x="3084" y="21151"/>
                  <a:pt x="3452" y="21219"/>
                  <a:pt x="3820" y="21250"/>
                </a:cubicBezTo>
                <a:cubicBezTo>
                  <a:pt x="3883" y="21255"/>
                  <a:pt x="3928" y="21263"/>
                  <a:pt x="3990" y="21269"/>
                </a:cubicBezTo>
                <a:cubicBezTo>
                  <a:pt x="4208" y="21289"/>
                  <a:pt x="4430" y="21311"/>
                  <a:pt x="4631" y="21311"/>
                </a:cubicBezTo>
                <a:cubicBezTo>
                  <a:pt x="5009" y="21311"/>
                  <a:pt x="5402" y="21381"/>
                  <a:pt x="5504" y="21467"/>
                </a:cubicBezTo>
                <a:cubicBezTo>
                  <a:pt x="5520" y="21481"/>
                  <a:pt x="5618" y="21494"/>
                  <a:pt x="5688" y="21506"/>
                </a:cubicBezTo>
                <a:cubicBezTo>
                  <a:pt x="6139" y="21550"/>
                  <a:pt x="7932" y="21580"/>
                  <a:pt x="10445" y="21600"/>
                </a:cubicBezTo>
                <a:lnTo>
                  <a:pt x="10452" y="21600"/>
                </a:lnTo>
                <a:cubicBezTo>
                  <a:pt x="11007" y="21581"/>
                  <a:pt x="11404" y="21552"/>
                  <a:pt x="11488" y="21508"/>
                </a:cubicBezTo>
                <a:cubicBezTo>
                  <a:pt x="11611" y="21443"/>
                  <a:pt x="12410" y="21318"/>
                  <a:pt x="13264" y="21232"/>
                </a:cubicBezTo>
                <a:cubicBezTo>
                  <a:pt x="14662" y="21091"/>
                  <a:pt x="14816" y="21036"/>
                  <a:pt x="14771" y="20683"/>
                </a:cubicBezTo>
                <a:cubicBezTo>
                  <a:pt x="14690" y="20051"/>
                  <a:pt x="15865" y="15153"/>
                  <a:pt x="16141" y="14971"/>
                </a:cubicBezTo>
                <a:cubicBezTo>
                  <a:pt x="16281" y="14879"/>
                  <a:pt x="16486" y="14474"/>
                  <a:pt x="16598" y="14069"/>
                </a:cubicBezTo>
                <a:cubicBezTo>
                  <a:pt x="16860" y="13125"/>
                  <a:pt x="16610" y="13051"/>
                  <a:pt x="12350" y="12818"/>
                </a:cubicBezTo>
                <a:cubicBezTo>
                  <a:pt x="10568" y="12720"/>
                  <a:pt x="8983" y="12581"/>
                  <a:pt x="8827" y="12508"/>
                </a:cubicBezTo>
                <a:cubicBezTo>
                  <a:pt x="8435" y="12324"/>
                  <a:pt x="11033" y="9724"/>
                  <a:pt x="11911" y="9423"/>
                </a:cubicBezTo>
                <a:cubicBezTo>
                  <a:pt x="12544" y="9206"/>
                  <a:pt x="12693" y="9208"/>
                  <a:pt x="13459" y="9444"/>
                </a:cubicBezTo>
                <a:cubicBezTo>
                  <a:pt x="14975" y="9912"/>
                  <a:pt x="16310" y="9792"/>
                  <a:pt x="17877" y="9042"/>
                </a:cubicBezTo>
                <a:cubicBezTo>
                  <a:pt x="19300" y="8361"/>
                  <a:pt x="21580" y="6949"/>
                  <a:pt x="21580" y="6747"/>
                </a:cubicBezTo>
                <a:cubicBezTo>
                  <a:pt x="21580" y="6671"/>
                  <a:pt x="19545" y="6810"/>
                  <a:pt x="17578" y="6986"/>
                </a:cubicBezTo>
                <a:cubicBezTo>
                  <a:pt x="16154" y="7128"/>
                  <a:pt x="14624" y="7288"/>
                  <a:pt x="14237" y="7357"/>
                </a:cubicBezTo>
                <a:cubicBezTo>
                  <a:pt x="13937" y="7411"/>
                  <a:pt x="13728" y="7433"/>
                  <a:pt x="13551" y="7432"/>
                </a:cubicBezTo>
                <a:cubicBezTo>
                  <a:pt x="13081" y="7450"/>
                  <a:pt x="12866" y="7338"/>
                  <a:pt x="12858" y="7070"/>
                </a:cubicBezTo>
                <a:cubicBezTo>
                  <a:pt x="12857" y="7032"/>
                  <a:pt x="12784" y="6912"/>
                  <a:pt x="12741" y="6828"/>
                </a:cubicBezTo>
                <a:cubicBezTo>
                  <a:pt x="12690" y="6742"/>
                  <a:pt x="12645" y="6683"/>
                  <a:pt x="12586" y="6574"/>
                </a:cubicBezTo>
                <a:cubicBezTo>
                  <a:pt x="12549" y="6506"/>
                  <a:pt x="12476" y="6414"/>
                  <a:pt x="12427" y="6337"/>
                </a:cubicBezTo>
                <a:cubicBezTo>
                  <a:pt x="12317" y="6181"/>
                  <a:pt x="12215" y="6031"/>
                  <a:pt x="12081" y="5867"/>
                </a:cubicBezTo>
                <a:cubicBezTo>
                  <a:pt x="11913" y="5660"/>
                  <a:pt x="11862" y="5573"/>
                  <a:pt x="11716" y="5386"/>
                </a:cubicBezTo>
                <a:cubicBezTo>
                  <a:pt x="11681" y="5347"/>
                  <a:pt x="11639" y="5291"/>
                  <a:pt x="11606" y="5257"/>
                </a:cubicBezTo>
                <a:cubicBezTo>
                  <a:pt x="11306" y="4950"/>
                  <a:pt x="11169" y="4795"/>
                  <a:pt x="11175" y="4679"/>
                </a:cubicBezTo>
                <a:cubicBezTo>
                  <a:pt x="11173" y="4677"/>
                  <a:pt x="11165" y="4666"/>
                  <a:pt x="11164" y="4664"/>
                </a:cubicBezTo>
                <a:cubicBezTo>
                  <a:pt x="11018" y="4419"/>
                  <a:pt x="11338" y="4268"/>
                  <a:pt x="11893" y="4213"/>
                </a:cubicBezTo>
                <a:cubicBezTo>
                  <a:pt x="12172" y="4117"/>
                  <a:pt x="12441" y="4130"/>
                  <a:pt x="12951" y="4226"/>
                </a:cubicBezTo>
                <a:cubicBezTo>
                  <a:pt x="13092" y="4239"/>
                  <a:pt x="13215" y="4240"/>
                  <a:pt x="13367" y="4261"/>
                </a:cubicBezTo>
                <a:cubicBezTo>
                  <a:pt x="13604" y="4294"/>
                  <a:pt x="13793" y="4317"/>
                  <a:pt x="13968" y="4332"/>
                </a:cubicBezTo>
                <a:cubicBezTo>
                  <a:pt x="14508" y="4340"/>
                  <a:pt x="15053" y="4257"/>
                  <a:pt x="15622" y="4076"/>
                </a:cubicBezTo>
                <a:cubicBezTo>
                  <a:pt x="16265" y="3833"/>
                  <a:pt x="18004" y="2820"/>
                  <a:pt x="18990" y="2162"/>
                </a:cubicBezTo>
                <a:cubicBezTo>
                  <a:pt x="19411" y="1842"/>
                  <a:pt x="19590" y="1678"/>
                  <a:pt x="19550" y="1623"/>
                </a:cubicBezTo>
                <a:cubicBezTo>
                  <a:pt x="19042" y="1599"/>
                  <a:pt x="13686" y="2486"/>
                  <a:pt x="13028" y="2711"/>
                </a:cubicBezTo>
                <a:cubicBezTo>
                  <a:pt x="12543" y="2877"/>
                  <a:pt x="12253" y="2901"/>
                  <a:pt x="12155" y="2794"/>
                </a:cubicBezTo>
                <a:cubicBezTo>
                  <a:pt x="12153" y="2793"/>
                  <a:pt x="12157" y="2788"/>
                  <a:pt x="12155" y="2786"/>
                </a:cubicBezTo>
                <a:cubicBezTo>
                  <a:pt x="12079" y="2735"/>
                  <a:pt x="12100" y="2630"/>
                  <a:pt x="12180" y="2493"/>
                </a:cubicBezTo>
                <a:cubicBezTo>
                  <a:pt x="12229" y="2389"/>
                  <a:pt x="12297" y="2275"/>
                  <a:pt x="12416" y="2126"/>
                </a:cubicBezTo>
                <a:cubicBezTo>
                  <a:pt x="12904" y="1516"/>
                  <a:pt x="13023" y="701"/>
                  <a:pt x="12604" y="836"/>
                </a:cubicBezTo>
                <a:cubicBezTo>
                  <a:pt x="12189" y="969"/>
                  <a:pt x="11271" y="347"/>
                  <a:pt x="11539" y="114"/>
                </a:cubicBezTo>
                <a:cubicBezTo>
                  <a:pt x="11628" y="36"/>
                  <a:pt x="11657" y="1"/>
                  <a:pt x="11620" y="0"/>
                </a:cubicBezTo>
                <a:lnTo>
                  <a:pt x="1160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5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9860556" y="3164086"/>
            <a:ext cx="1847589" cy="498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Google Shape;101;p13" descr="Google Shape;101;p13"/>
          <p:cNvPicPr>
            <a:picLocks noChangeAspect="1"/>
          </p:cNvPicPr>
          <p:nvPr/>
        </p:nvPicPr>
        <p:blipFill>
          <a:blip r:embed="rId13"/>
          <a:srcRect t="35323" r="8763" b="25497"/>
          <a:stretch>
            <a:fillRect/>
          </a:stretch>
        </p:blipFill>
        <p:spPr>
          <a:xfrm>
            <a:off x="9730491" y="2025103"/>
            <a:ext cx="2728485" cy="253584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السؤال"/>
          <p:cNvSpPr/>
          <p:nvPr/>
        </p:nvSpPr>
        <p:spPr>
          <a:xfrm>
            <a:off x="5109573" y="3041169"/>
            <a:ext cx="2859278" cy="3702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0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7"/>
                  <a:pt x="15018" y="86"/>
                </a:cubicBezTo>
                <a:close/>
              </a:path>
            </a:pathLst>
          </a:custGeom>
          <a:solidFill>
            <a:srgbClr val="F5EC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65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algn="ctr" defTabSz="412750" rtl="0" hangingPunct="0">
              <a:defRPr/>
            </a:pPr>
            <a:r>
              <a:rPr lang="ar-KW" sz="3250" kern="0" dirty="0"/>
              <a:t>أستنتج الفكرة الرئيسة للنص</a:t>
            </a:r>
            <a:endParaRPr sz="3250" kern="0" dirty="0"/>
          </a:p>
        </p:txBody>
      </p:sp>
      <p:pic>
        <p:nvPicPr>
          <p:cNvPr id="258" name="IMG_4707.png" descr="IMG_4707.png"/>
          <p:cNvPicPr>
            <a:picLocks noChangeAspect="1"/>
          </p:cNvPicPr>
          <p:nvPr/>
        </p:nvPicPr>
        <p:blipFill>
          <a:blip r:embed="rId14"/>
          <a:srcRect l="1205" t="724" r="64012" b="75335"/>
          <a:stretch>
            <a:fillRect/>
          </a:stretch>
        </p:blipFill>
        <p:spPr>
          <a:xfrm rot="522319">
            <a:off x="721302" y="427171"/>
            <a:ext cx="3559371" cy="1995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8" h="20989" extrusionOk="0">
                <a:moveTo>
                  <a:pt x="12807" y="1"/>
                </a:moveTo>
                <a:cubicBezTo>
                  <a:pt x="11121" y="18"/>
                  <a:pt x="8043" y="844"/>
                  <a:pt x="5772" y="2011"/>
                </a:cubicBezTo>
                <a:cubicBezTo>
                  <a:pt x="3997" y="2923"/>
                  <a:pt x="3317" y="3624"/>
                  <a:pt x="3481" y="4374"/>
                </a:cubicBezTo>
                <a:cubicBezTo>
                  <a:pt x="3747" y="5592"/>
                  <a:pt x="4440" y="10696"/>
                  <a:pt x="4498" y="11867"/>
                </a:cubicBezTo>
                <a:lnTo>
                  <a:pt x="4560" y="13132"/>
                </a:lnTo>
                <a:lnTo>
                  <a:pt x="3483" y="13694"/>
                </a:lnTo>
                <a:cubicBezTo>
                  <a:pt x="1892" y="14522"/>
                  <a:pt x="475" y="15864"/>
                  <a:pt x="172" y="16831"/>
                </a:cubicBezTo>
                <a:cubicBezTo>
                  <a:pt x="-442" y="18792"/>
                  <a:pt x="634" y="20545"/>
                  <a:pt x="2659" y="20885"/>
                </a:cubicBezTo>
                <a:cubicBezTo>
                  <a:pt x="6893" y="21595"/>
                  <a:pt x="15568" y="18573"/>
                  <a:pt x="19185" y="15128"/>
                </a:cubicBezTo>
                <a:cubicBezTo>
                  <a:pt x="20586" y="13793"/>
                  <a:pt x="21158" y="12752"/>
                  <a:pt x="21158" y="11540"/>
                </a:cubicBezTo>
                <a:cubicBezTo>
                  <a:pt x="21158" y="9491"/>
                  <a:pt x="19515" y="8340"/>
                  <a:pt x="17035" y="8651"/>
                </a:cubicBezTo>
                <a:cubicBezTo>
                  <a:pt x="15884" y="8795"/>
                  <a:pt x="15408" y="8743"/>
                  <a:pt x="15280" y="8459"/>
                </a:cubicBezTo>
                <a:cubicBezTo>
                  <a:pt x="14888" y="7583"/>
                  <a:pt x="14300" y="4153"/>
                  <a:pt x="14243" y="2403"/>
                </a:cubicBezTo>
                <a:cubicBezTo>
                  <a:pt x="14208" y="1311"/>
                  <a:pt x="14085" y="426"/>
                  <a:pt x="13947" y="272"/>
                </a:cubicBezTo>
                <a:cubicBezTo>
                  <a:pt x="13776" y="81"/>
                  <a:pt x="13369" y="-5"/>
                  <a:pt x="12807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9" name="الاجابه"/>
          <p:cNvSpPr/>
          <p:nvPr/>
        </p:nvSpPr>
        <p:spPr>
          <a:xfrm>
            <a:off x="4176435" y="778880"/>
            <a:ext cx="4460617" cy="1369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86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algn="ctr" defTabSz="412750" rtl="0" hangingPunct="0">
              <a:defRPr/>
            </a:pPr>
            <a:endParaRPr sz="4300" kern="0" dirty="0"/>
          </a:p>
        </p:txBody>
      </p:sp>
      <p:pic>
        <p:nvPicPr>
          <p:cNvPr id="260" name="IMG_4768.jpeg" descr="IMG_4768.jpeg"/>
          <p:cNvPicPr>
            <a:picLocks noChangeAspect="1"/>
          </p:cNvPicPr>
          <p:nvPr/>
        </p:nvPicPr>
        <p:blipFill>
          <a:blip r:embed="rId9"/>
          <a:srcRect r="3" b="3"/>
          <a:stretch>
            <a:fillRect/>
          </a:stretch>
        </p:blipFill>
        <p:spPr>
          <a:xfrm>
            <a:off x="8544945" y="173419"/>
            <a:ext cx="1617862" cy="161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1" y="0"/>
                </a:lnTo>
                <a:lnTo>
                  <a:pt x="0" y="0"/>
                </a:lnTo>
                <a:close/>
                <a:moveTo>
                  <a:pt x="10836" y="4130"/>
                </a:moveTo>
                <a:cubicBezTo>
                  <a:pt x="15930" y="4130"/>
                  <a:pt x="16377" y="4151"/>
                  <a:pt x="16474" y="4403"/>
                </a:cubicBezTo>
                <a:cubicBezTo>
                  <a:pt x="16531" y="4554"/>
                  <a:pt x="16583" y="7491"/>
                  <a:pt x="16587" y="10928"/>
                </a:cubicBezTo>
                <a:cubicBezTo>
                  <a:pt x="16596" y="16938"/>
                  <a:pt x="16585" y="17187"/>
                  <a:pt x="16288" y="17403"/>
                </a:cubicBezTo>
                <a:cubicBezTo>
                  <a:pt x="15862" y="17715"/>
                  <a:pt x="5173" y="17743"/>
                  <a:pt x="4973" y="17433"/>
                </a:cubicBezTo>
                <a:cubicBezTo>
                  <a:pt x="4902" y="17323"/>
                  <a:pt x="4822" y="14376"/>
                  <a:pt x="4793" y="10886"/>
                </a:cubicBezTo>
                <a:cubicBezTo>
                  <a:pt x="4744" y="4960"/>
                  <a:pt x="4758" y="4527"/>
                  <a:pt x="5020" y="4334"/>
                </a:cubicBezTo>
                <a:cubicBezTo>
                  <a:pt x="5238" y="4175"/>
                  <a:pt x="6555" y="4130"/>
                  <a:pt x="10836" y="4130"/>
                </a:cubicBezTo>
                <a:close/>
                <a:moveTo>
                  <a:pt x="10918" y="6690"/>
                </a:moveTo>
                <a:cubicBezTo>
                  <a:pt x="10838" y="6616"/>
                  <a:pt x="10653" y="6814"/>
                  <a:pt x="10449" y="7225"/>
                </a:cubicBezTo>
                <a:cubicBezTo>
                  <a:pt x="10192" y="7742"/>
                  <a:pt x="10192" y="7782"/>
                  <a:pt x="10449" y="7932"/>
                </a:cubicBezTo>
                <a:cubicBezTo>
                  <a:pt x="10808" y="8141"/>
                  <a:pt x="10846" y="8139"/>
                  <a:pt x="11204" y="7876"/>
                </a:cubicBezTo>
                <a:cubicBezTo>
                  <a:pt x="11495" y="7663"/>
                  <a:pt x="11498" y="7637"/>
                  <a:pt x="11236" y="7347"/>
                </a:cubicBezTo>
                <a:cubicBezTo>
                  <a:pt x="11084" y="7179"/>
                  <a:pt x="10960" y="6959"/>
                  <a:pt x="10960" y="6856"/>
                </a:cubicBezTo>
                <a:cubicBezTo>
                  <a:pt x="10960" y="6769"/>
                  <a:pt x="10944" y="6714"/>
                  <a:pt x="10918" y="6690"/>
                </a:cubicBezTo>
                <a:close/>
                <a:moveTo>
                  <a:pt x="12081" y="10165"/>
                </a:moveTo>
                <a:cubicBezTo>
                  <a:pt x="11988" y="10165"/>
                  <a:pt x="11911" y="10237"/>
                  <a:pt x="11911" y="10324"/>
                </a:cubicBezTo>
                <a:cubicBezTo>
                  <a:pt x="11911" y="10412"/>
                  <a:pt x="11944" y="10483"/>
                  <a:pt x="11983" y="10483"/>
                </a:cubicBezTo>
                <a:cubicBezTo>
                  <a:pt x="12021" y="10483"/>
                  <a:pt x="12096" y="10412"/>
                  <a:pt x="12150" y="10324"/>
                </a:cubicBezTo>
                <a:cubicBezTo>
                  <a:pt x="12204" y="10237"/>
                  <a:pt x="12173" y="10165"/>
                  <a:pt x="12081" y="1016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" name="صورة" descr="صورة"/>
          <p:cNvPicPr>
            <a:picLocks noChangeAspect="1"/>
          </p:cNvPicPr>
          <p:nvPr/>
        </p:nvPicPr>
        <p:blipFill>
          <a:blip r:embed="rId15"/>
          <a:srcRect l="9554" t="31713" r="9256" b="44831"/>
          <a:stretch>
            <a:fillRect/>
          </a:stretch>
        </p:blipFill>
        <p:spPr>
          <a:xfrm>
            <a:off x="4777955" y="451413"/>
            <a:ext cx="3100984" cy="534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410" extrusionOk="0">
                <a:moveTo>
                  <a:pt x="534" y="17"/>
                </a:moveTo>
                <a:cubicBezTo>
                  <a:pt x="276" y="191"/>
                  <a:pt x="208" y="1673"/>
                  <a:pt x="65" y="5505"/>
                </a:cubicBezTo>
                <a:cubicBezTo>
                  <a:pt x="-81" y="9402"/>
                  <a:pt x="-26" y="9889"/>
                  <a:pt x="711" y="11169"/>
                </a:cubicBezTo>
                <a:cubicBezTo>
                  <a:pt x="1741" y="12960"/>
                  <a:pt x="1847" y="12493"/>
                  <a:pt x="1144" y="9236"/>
                </a:cubicBezTo>
                <a:cubicBezTo>
                  <a:pt x="514" y="6315"/>
                  <a:pt x="652" y="3236"/>
                  <a:pt x="1366" y="4304"/>
                </a:cubicBezTo>
                <a:cubicBezTo>
                  <a:pt x="2219" y="5581"/>
                  <a:pt x="2123" y="2403"/>
                  <a:pt x="1263" y="892"/>
                </a:cubicBezTo>
                <a:cubicBezTo>
                  <a:pt x="912" y="276"/>
                  <a:pt x="689" y="-87"/>
                  <a:pt x="534" y="17"/>
                </a:cubicBezTo>
                <a:close/>
                <a:moveTo>
                  <a:pt x="20985" y="25"/>
                </a:moveTo>
                <a:cubicBezTo>
                  <a:pt x="20835" y="-64"/>
                  <a:pt x="20571" y="204"/>
                  <a:pt x="20197" y="860"/>
                </a:cubicBezTo>
                <a:cubicBezTo>
                  <a:pt x="19412" y="2239"/>
                  <a:pt x="19399" y="2388"/>
                  <a:pt x="19635" y="7446"/>
                </a:cubicBezTo>
                <a:cubicBezTo>
                  <a:pt x="19873" y="12550"/>
                  <a:pt x="19887" y="12603"/>
                  <a:pt x="20697" y="11153"/>
                </a:cubicBezTo>
                <a:cubicBezTo>
                  <a:pt x="21149" y="10344"/>
                  <a:pt x="21519" y="9163"/>
                  <a:pt x="21519" y="8528"/>
                </a:cubicBezTo>
                <a:cubicBezTo>
                  <a:pt x="21519" y="8181"/>
                  <a:pt x="21453" y="7995"/>
                  <a:pt x="21354" y="7963"/>
                </a:cubicBezTo>
                <a:cubicBezTo>
                  <a:pt x="21350" y="7993"/>
                  <a:pt x="21350" y="8050"/>
                  <a:pt x="21345" y="8075"/>
                </a:cubicBezTo>
                <a:cubicBezTo>
                  <a:pt x="21174" y="9054"/>
                  <a:pt x="20992" y="9097"/>
                  <a:pt x="20839" y="8456"/>
                </a:cubicBezTo>
                <a:cubicBezTo>
                  <a:pt x="20362" y="8714"/>
                  <a:pt x="20227" y="6357"/>
                  <a:pt x="20601" y="4050"/>
                </a:cubicBezTo>
                <a:cubicBezTo>
                  <a:pt x="20645" y="3396"/>
                  <a:pt x="20725" y="2947"/>
                  <a:pt x="20822" y="2833"/>
                </a:cubicBezTo>
                <a:cubicBezTo>
                  <a:pt x="21159" y="1150"/>
                  <a:pt x="21212" y="162"/>
                  <a:pt x="20985" y="25"/>
                </a:cubicBezTo>
                <a:close/>
                <a:moveTo>
                  <a:pt x="16794" y="6182"/>
                </a:moveTo>
                <a:cubicBezTo>
                  <a:pt x="15867" y="6218"/>
                  <a:pt x="15629" y="7935"/>
                  <a:pt x="15786" y="13483"/>
                </a:cubicBezTo>
                <a:cubicBezTo>
                  <a:pt x="15887" y="17034"/>
                  <a:pt x="16035" y="18350"/>
                  <a:pt x="16270" y="17834"/>
                </a:cubicBezTo>
                <a:cubicBezTo>
                  <a:pt x="16492" y="17346"/>
                  <a:pt x="16555" y="15926"/>
                  <a:pt x="16456" y="13650"/>
                </a:cubicBezTo>
                <a:cubicBezTo>
                  <a:pt x="16336" y="10919"/>
                  <a:pt x="16412" y="10044"/>
                  <a:pt x="16825" y="9427"/>
                </a:cubicBezTo>
                <a:cubicBezTo>
                  <a:pt x="17515" y="8394"/>
                  <a:pt x="17494" y="6154"/>
                  <a:pt x="16794" y="6182"/>
                </a:cubicBezTo>
                <a:close/>
                <a:moveTo>
                  <a:pt x="4546" y="6205"/>
                </a:moveTo>
                <a:cubicBezTo>
                  <a:pt x="4285" y="6279"/>
                  <a:pt x="4094" y="6683"/>
                  <a:pt x="4094" y="7391"/>
                </a:cubicBezTo>
                <a:cubicBezTo>
                  <a:pt x="4094" y="8066"/>
                  <a:pt x="4025" y="10602"/>
                  <a:pt x="3940" y="13030"/>
                </a:cubicBezTo>
                <a:cubicBezTo>
                  <a:pt x="3813" y="16664"/>
                  <a:pt x="3853" y="17297"/>
                  <a:pt x="4170" y="16601"/>
                </a:cubicBezTo>
                <a:cubicBezTo>
                  <a:pt x="4381" y="16136"/>
                  <a:pt x="4756" y="16416"/>
                  <a:pt x="5000" y="17230"/>
                </a:cubicBezTo>
                <a:cubicBezTo>
                  <a:pt x="5552" y="19066"/>
                  <a:pt x="5566" y="19077"/>
                  <a:pt x="5566" y="17556"/>
                </a:cubicBezTo>
                <a:cubicBezTo>
                  <a:pt x="5566" y="16873"/>
                  <a:pt x="5335" y="15965"/>
                  <a:pt x="5054" y="15543"/>
                </a:cubicBezTo>
                <a:cubicBezTo>
                  <a:pt x="4332" y="14463"/>
                  <a:pt x="4525" y="9515"/>
                  <a:pt x="5266" y="10111"/>
                </a:cubicBezTo>
                <a:cubicBezTo>
                  <a:pt x="5890" y="10613"/>
                  <a:pt x="6009" y="8292"/>
                  <a:pt x="5424" y="7009"/>
                </a:cubicBezTo>
                <a:cubicBezTo>
                  <a:pt x="5139" y="6382"/>
                  <a:pt x="4807" y="6131"/>
                  <a:pt x="4546" y="6205"/>
                </a:cubicBezTo>
                <a:close/>
                <a:moveTo>
                  <a:pt x="8757" y="8965"/>
                </a:moveTo>
                <a:cubicBezTo>
                  <a:pt x="8352" y="8965"/>
                  <a:pt x="8021" y="9522"/>
                  <a:pt x="8021" y="10198"/>
                </a:cubicBezTo>
                <a:cubicBezTo>
                  <a:pt x="8021" y="10874"/>
                  <a:pt x="7952" y="13360"/>
                  <a:pt x="7870" y="15718"/>
                </a:cubicBezTo>
                <a:cubicBezTo>
                  <a:pt x="7729" y="19746"/>
                  <a:pt x="7771" y="20035"/>
                  <a:pt x="8546" y="20578"/>
                </a:cubicBezTo>
                <a:cubicBezTo>
                  <a:pt x="9000" y="20896"/>
                  <a:pt x="9398" y="21266"/>
                  <a:pt x="9431" y="21389"/>
                </a:cubicBezTo>
                <a:cubicBezTo>
                  <a:pt x="9465" y="21513"/>
                  <a:pt x="9493" y="21046"/>
                  <a:pt x="9493" y="20363"/>
                </a:cubicBezTo>
                <a:cubicBezTo>
                  <a:pt x="9493" y="19681"/>
                  <a:pt x="9272" y="18795"/>
                  <a:pt x="9002" y="18391"/>
                </a:cubicBezTo>
                <a:cubicBezTo>
                  <a:pt x="8732" y="17987"/>
                  <a:pt x="8512" y="16898"/>
                  <a:pt x="8512" y="15981"/>
                </a:cubicBezTo>
                <a:cubicBezTo>
                  <a:pt x="8512" y="15064"/>
                  <a:pt x="8732" y="13999"/>
                  <a:pt x="9002" y="13595"/>
                </a:cubicBezTo>
                <a:cubicBezTo>
                  <a:pt x="9783" y="12426"/>
                  <a:pt x="9600" y="8965"/>
                  <a:pt x="8757" y="8965"/>
                </a:cubicBezTo>
                <a:close/>
                <a:moveTo>
                  <a:pt x="12684" y="8965"/>
                </a:moveTo>
                <a:cubicBezTo>
                  <a:pt x="11980" y="8965"/>
                  <a:pt x="11947" y="9238"/>
                  <a:pt x="11947" y="15010"/>
                </a:cubicBezTo>
                <a:lnTo>
                  <a:pt x="11947" y="21039"/>
                </a:lnTo>
                <a:lnTo>
                  <a:pt x="12806" y="20467"/>
                </a:lnTo>
                <a:cubicBezTo>
                  <a:pt x="13279" y="20151"/>
                  <a:pt x="13666" y="19396"/>
                  <a:pt x="13666" y="18781"/>
                </a:cubicBezTo>
                <a:cubicBezTo>
                  <a:pt x="13666" y="18165"/>
                  <a:pt x="13456" y="17970"/>
                  <a:pt x="13202" y="18351"/>
                </a:cubicBezTo>
                <a:cubicBezTo>
                  <a:pt x="12492" y="19413"/>
                  <a:pt x="12261" y="15834"/>
                  <a:pt x="12886" y="13459"/>
                </a:cubicBezTo>
                <a:cubicBezTo>
                  <a:pt x="13627" y="10645"/>
                  <a:pt x="13552" y="8965"/>
                  <a:pt x="12684" y="8965"/>
                </a:cubicBezTo>
                <a:close/>
                <a:moveTo>
                  <a:pt x="17162" y="14605"/>
                </a:moveTo>
                <a:cubicBezTo>
                  <a:pt x="16795" y="14623"/>
                  <a:pt x="16787" y="14817"/>
                  <a:pt x="17101" y="15981"/>
                </a:cubicBezTo>
                <a:cubicBezTo>
                  <a:pt x="17565" y="17693"/>
                  <a:pt x="17592" y="17693"/>
                  <a:pt x="17592" y="15981"/>
                </a:cubicBezTo>
                <a:cubicBezTo>
                  <a:pt x="17592" y="15208"/>
                  <a:pt x="17398" y="14593"/>
                  <a:pt x="17162" y="146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IMG_2682.png" descr="IMG_2682.png"/>
          <p:cNvPicPr>
            <a:picLocks noChangeAspect="1"/>
          </p:cNvPicPr>
          <p:nvPr/>
        </p:nvPicPr>
        <p:blipFill>
          <a:blip r:embed="rId16"/>
          <a:srcRect l="26316" t="3656" r="34381"/>
          <a:stretch>
            <a:fillRect/>
          </a:stretch>
        </p:blipFill>
        <p:spPr>
          <a:xfrm>
            <a:off x="9404697" y="131408"/>
            <a:ext cx="2177378" cy="533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Picture 38" descr="Picture 3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80998" y="5590418"/>
            <a:ext cx="1600473" cy="160047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8BA3019-3EA8-4FFB-ACE3-70F6855282C0}"/>
              </a:ext>
            </a:extLst>
          </p:cNvPr>
          <p:cNvSpPr txBox="1"/>
          <p:nvPr/>
        </p:nvSpPr>
        <p:spPr>
          <a:xfrm>
            <a:off x="4319638" y="1105553"/>
            <a:ext cx="3820364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الشباب هم سر تقدم الوطن ورفعته إذا تسلحوا بالعلم والأخلاق</a:t>
            </a:r>
            <a:endParaRPr lang="ar-KW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-0.000000 C -0.037008 -0.050989 -0.074016 -0.101978 -0.108403 -0.155161 C -0.142790 -0.208343 -0.174556 -0.263718 -0.209097 -0.313337 C -0.243638 -0.362955 -0.280954 -0.406817 -0.319813 -0.450678 C -0.358672 -0.494540 -0.399072 -0.538402 -0.440552 -0.564719 C -0.482032 -0.591036 -0.524592 -0.599808 -0.554044 -0.596518 C -0.583497 -0.593229 -0.599842 -0.577877 -0.616187 -0.562525" pathEditMode="relative">
                                      <p:cBhvr>
                                        <p:cTn id="17" dur="23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 advAuto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9324" t="42519" r="12199" b="15246"/>
          <a:stretch/>
        </p:blipFill>
        <p:spPr>
          <a:xfrm>
            <a:off x="84221" y="13146"/>
            <a:ext cx="12107779" cy="53707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4" name="Picture 2" descr="Image result for â«ÙÙÙØ±â¬â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6"/>
          <a:stretch/>
        </p:blipFill>
        <p:spPr bwMode="auto">
          <a:xfrm>
            <a:off x="10158921" y="5442127"/>
            <a:ext cx="1948858" cy="129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86AF1B0-D117-40A2-9D6B-AD9CFD8455A2}"/>
              </a:ext>
            </a:extLst>
          </p:cNvPr>
          <p:cNvSpPr/>
          <p:nvPr/>
        </p:nvSpPr>
        <p:spPr>
          <a:xfrm>
            <a:off x="457201" y="1082343"/>
            <a:ext cx="11650578" cy="107721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KW" sz="32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الشباب هم سر تقدم الوطن ورفعته إذا تسلحوا بالعلم والأخلاق ، وجدوا وأخلصوا في عملهم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B693EF4-E89C-4A81-89EB-B27AD8602B5E}"/>
              </a:ext>
            </a:extLst>
          </p:cNvPr>
          <p:cNvSpPr/>
          <p:nvPr/>
        </p:nvSpPr>
        <p:spPr>
          <a:xfrm>
            <a:off x="589547" y="4174958"/>
            <a:ext cx="11099653" cy="7586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  <a:tabLst>
                <a:tab pos="3203575" algn="l"/>
              </a:tabLst>
            </a:pPr>
            <a:r>
              <a:rPr lang="ar-KW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البيت : عن قريب سنراهم                    للهدى جيشًا وجندا</a:t>
            </a:r>
            <a:endParaRPr lang="en-US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G_3420.jpeg" descr="IMG_3420.jpeg">
            <a:extLst>
              <a:ext uri="{FF2B5EF4-FFF2-40B4-BE49-F238E27FC236}">
                <a16:creationId xmlns:a16="http://schemas.microsoft.com/office/drawing/2014/main" id="{35502AF7-C478-45DB-9612-5D4D8EF56F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" t="25568" r="120" b="60"/>
          <a:stretch>
            <a:fillRect/>
          </a:stretch>
        </p:blipFill>
        <p:spPr>
          <a:xfrm>
            <a:off x="589547" y="5442127"/>
            <a:ext cx="1665627" cy="1351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2284" y="0"/>
                </a:moveTo>
                <a:cubicBezTo>
                  <a:pt x="11804" y="1"/>
                  <a:pt x="11222" y="7"/>
                  <a:pt x="10504" y="16"/>
                </a:cubicBezTo>
                <a:cubicBezTo>
                  <a:pt x="7141" y="61"/>
                  <a:pt x="7054" y="67"/>
                  <a:pt x="6264" y="325"/>
                </a:cubicBezTo>
                <a:cubicBezTo>
                  <a:pt x="5330" y="630"/>
                  <a:pt x="4402" y="1134"/>
                  <a:pt x="3624" y="1759"/>
                </a:cubicBezTo>
                <a:cubicBezTo>
                  <a:pt x="2017" y="3052"/>
                  <a:pt x="438" y="6381"/>
                  <a:pt x="153" y="9078"/>
                </a:cubicBezTo>
                <a:cubicBezTo>
                  <a:pt x="125" y="9348"/>
                  <a:pt x="71" y="9594"/>
                  <a:pt x="33" y="9625"/>
                </a:cubicBezTo>
                <a:cubicBezTo>
                  <a:pt x="21" y="9635"/>
                  <a:pt x="10" y="10008"/>
                  <a:pt x="0" y="10518"/>
                </a:cubicBezTo>
                <a:cubicBezTo>
                  <a:pt x="10" y="11357"/>
                  <a:pt x="21" y="11972"/>
                  <a:pt x="33" y="11990"/>
                </a:cubicBezTo>
                <a:cubicBezTo>
                  <a:pt x="69" y="12044"/>
                  <a:pt x="139" y="12374"/>
                  <a:pt x="188" y="12722"/>
                </a:cubicBezTo>
                <a:cubicBezTo>
                  <a:pt x="410" y="14290"/>
                  <a:pt x="1358" y="16672"/>
                  <a:pt x="2345" y="18144"/>
                </a:cubicBezTo>
                <a:cubicBezTo>
                  <a:pt x="3322" y="19602"/>
                  <a:pt x="5157" y="20992"/>
                  <a:pt x="6596" y="21363"/>
                </a:cubicBezTo>
                <a:cubicBezTo>
                  <a:pt x="6682" y="21385"/>
                  <a:pt x="6787" y="21451"/>
                  <a:pt x="6830" y="21509"/>
                </a:cubicBezTo>
                <a:cubicBezTo>
                  <a:pt x="6866" y="21556"/>
                  <a:pt x="8416" y="21581"/>
                  <a:pt x="10659" y="21596"/>
                </a:cubicBezTo>
                <a:cubicBezTo>
                  <a:pt x="13013" y="21581"/>
                  <a:pt x="14794" y="21557"/>
                  <a:pt x="14849" y="21517"/>
                </a:cubicBezTo>
                <a:cubicBezTo>
                  <a:pt x="14922" y="21464"/>
                  <a:pt x="15220" y="21347"/>
                  <a:pt x="15510" y="21256"/>
                </a:cubicBezTo>
                <a:cubicBezTo>
                  <a:pt x="18215" y="20407"/>
                  <a:pt x="20595" y="17076"/>
                  <a:pt x="21345" y="13092"/>
                </a:cubicBezTo>
                <a:cubicBezTo>
                  <a:pt x="21443" y="12568"/>
                  <a:pt x="21547" y="12108"/>
                  <a:pt x="21576" y="12071"/>
                </a:cubicBezTo>
                <a:cubicBezTo>
                  <a:pt x="21585" y="12058"/>
                  <a:pt x="21593" y="11459"/>
                  <a:pt x="21600" y="10637"/>
                </a:cubicBezTo>
                <a:cubicBezTo>
                  <a:pt x="21588" y="9788"/>
                  <a:pt x="21572" y="9226"/>
                  <a:pt x="21552" y="9179"/>
                </a:cubicBezTo>
                <a:cubicBezTo>
                  <a:pt x="21511" y="9080"/>
                  <a:pt x="21406" y="8629"/>
                  <a:pt x="21317" y="8177"/>
                </a:cubicBezTo>
                <a:cubicBezTo>
                  <a:pt x="20977" y="6444"/>
                  <a:pt x="20435" y="5033"/>
                  <a:pt x="19535" y="3544"/>
                </a:cubicBezTo>
                <a:cubicBezTo>
                  <a:pt x="18413" y="1685"/>
                  <a:pt x="16806" y="535"/>
                  <a:pt x="14774" y="136"/>
                </a:cubicBezTo>
                <a:cubicBezTo>
                  <a:pt x="14248" y="32"/>
                  <a:pt x="13725" y="-4"/>
                  <a:pt x="12284" y="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507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128346" y="882869"/>
            <a:ext cx="9364717" cy="16396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t>شباب الكويت</a:t>
            </a:r>
            <a:endParaRPr kumimoji="0" lang="ar-KW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t>كفاية ( </a:t>
            </a:r>
            <a:r>
              <a:rPr kumimoji="0" lang="ar-K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t>2-3)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roxima Nova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128345" y="4162098"/>
            <a:ext cx="8119242" cy="12454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t>إعداد المعلمة : هالة محمد حسين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14152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292FE"/>
            </a:gs>
            <a:gs pos="100000">
              <a:srgbClr val="B1DD8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مستطيل"/>
          <p:cNvSpPr/>
          <p:nvPr/>
        </p:nvSpPr>
        <p:spPr>
          <a:xfrm>
            <a:off x="174734" y="-286556"/>
            <a:ext cx="12307426" cy="7159151"/>
          </a:xfrm>
          <a:prstGeom prst="rect">
            <a:avLst/>
          </a:prstGeom>
          <a:solidFill>
            <a:srgbClr val="FFFFFF">
              <a:alpha val="6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pic>
        <p:nvPicPr>
          <p:cNvPr id="205" name="Picture 69" descr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125" y="176755"/>
            <a:ext cx="4642646" cy="2977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icture 85" descr="Picture 85"/>
          <p:cNvPicPr>
            <a:picLocks noChangeAspect="1"/>
          </p:cNvPicPr>
          <p:nvPr/>
        </p:nvPicPr>
        <p:blipFill>
          <a:blip r:embed="rId3"/>
          <a:srcRect l="19012" t="7921" r="70066" b="68263"/>
          <a:stretch>
            <a:fillRect/>
          </a:stretch>
        </p:blipFill>
        <p:spPr>
          <a:xfrm>
            <a:off x="-172601" y="3652986"/>
            <a:ext cx="12678555" cy="3229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6460694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8468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صورة" descr="صورة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39" y="1550764"/>
            <a:ext cx="1317454" cy="155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3234581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48" y="-22927"/>
            <a:ext cx="1452659" cy="148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صورة" descr="صورة"/>
          <p:cNvPicPr>
            <a:picLocks noChangeAspect="1"/>
          </p:cNvPicPr>
          <p:nvPr/>
        </p:nvPicPr>
        <p:blipFill>
          <a:blip r:embed="rId7"/>
          <a:srcRect l="86974" t="7142" r="1716" b="7137"/>
          <a:stretch>
            <a:fillRect/>
          </a:stretch>
        </p:blipFill>
        <p:spPr>
          <a:xfrm>
            <a:off x="8772912" y="218069"/>
            <a:ext cx="1162051" cy="1528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1235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3" name="صورة" descr="صورة"/>
          <p:cNvPicPr>
            <a:picLocks noChangeAspect="1"/>
          </p:cNvPicPr>
          <p:nvPr/>
        </p:nvPicPr>
        <p:blipFill>
          <a:blip r:embed="rId7"/>
          <a:srcRect l="1260" t="7142" r="86974" b="8780"/>
          <a:stretch>
            <a:fillRect/>
          </a:stretch>
        </p:blipFill>
        <p:spPr>
          <a:xfrm>
            <a:off x="2831692" y="232719"/>
            <a:ext cx="1208882" cy="149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5" extrusionOk="0">
                <a:moveTo>
                  <a:pt x="0" y="0"/>
                </a:moveTo>
                <a:lnTo>
                  <a:pt x="0" y="10576"/>
                </a:lnTo>
                <a:cubicBezTo>
                  <a:pt x="0" y="16393"/>
                  <a:pt x="146" y="21264"/>
                  <a:pt x="323" y="21404"/>
                </a:cubicBezTo>
                <a:cubicBezTo>
                  <a:pt x="570" y="21600"/>
                  <a:pt x="14785" y="21588"/>
                  <a:pt x="20636" y="21387"/>
                </a:cubicBezTo>
                <a:cubicBezTo>
                  <a:pt x="21369" y="21362"/>
                  <a:pt x="21600" y="18794"/>
                  <a:pt x="21600" y="10676"/>
                </a:cubicBez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1542564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صورة" descr="صورة"/>
          <p:cNvPicPr>
            <a:picLocks noChangeAspect="1"/>
          </p:cNvPicPr>
          <p:nvPr/>
        </p:nvPicPr>
        <p:blipFill>
          <a:blip r:embed="rId8"/>
          <a:srcRect l="5053" t="6428" r="4720" b="7242"/>
          <a:stretch>
            <a:fillRect/>
          </a:stretch>
        </p:blipFill>
        <p:spPr>
          <a:xfrm>
            <a:off x="1356281" y="3896882"/>
            <a:ext cx="10460272" cy="2716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517" extrusionOk="0">
                <a:moveTo>
                  <a:pt x="5100" y="0"/>
                </a:moveTo>
                <a:cubicBezTo>
                  <a:pt x="4896" y="0"/>
                  <a:pt x="4612" y="551"/>
                  <a:pt x="4053" y="2036"/>
                </a:cubicBezTo>
                <a:cubicBezTo>
                  <a:pt x="3866" y="2532"/>
                  <a:pt x="3645" y="3072"/>
                  <a:pt x="3562" y="3235"/>
                </a:cubicBezTo>
                <a:cubicBezTo>
                  <a:pt x="3479" y="3398"/>
                  <a:pt x="3384" y="3659"/>
                  <a:pt x="3350" y="3813"/>
                </a:cubicBezTo>
                <a:cubicBezTo>
                  <a:pt x="3317" y="3968"/>
                  <a:pt x="3263" y="4095"/>
                  <a:pt x="3232" y="4095"/>
                </a:cubicBezTo>
                <a:cubicBezTo>
                  <a:pt x="3200" y="4095"/>
                  <a:pt x="3083" y="4360"/>
                  <a:pt x="2970" y="4684"/>
                </a:cubicBezTo>
                <a:cubicBezTo>
                  <a:pt x="2750" y="5320"/>
                  <a:pt x="2120" y="6874"/>
                  <a:pt x="1916" y="7284"/>
                </a:cubicBezTo>
                <a:cubicBezTo>
                  <a:pt x="1847" y="7423"/>
                  <a:pt x="1681" y="7844"/>
                  <a:pt x="1548" y="8219"/>
                </a:cubicBezTo>
                <a:cubicBezTo>
                  <a:pt x="1415" y="8595"/>
                  <a:pt x="1295" y="8902"/>
                  <a:pt x="1280" y="8902"/>
                </a:cubicBezTo>
                <a:cubicBezTo>
                  <a:pt x="1266" y="8902"/>
                  <a:pt x="1097" y="9323"/>
                  <a:pt x="904" y="9837"/>
                </a:cubicBezTo>
                <a:cubicBezTo>
                  <a:pt x="712" y="10351"/>
                  <a:pt x="521" y="10852"/>
                  <a:pt x="479" y="10950"/>
                </a:cubicBezTo>
                <a:cubicBezTo>
                  <a:pt x="437" y="11048"/>
                  <a:pt x="312" y="11338"/>
                  <a:pt x="201" y="11596"/>
                </a:cubicBezTo>
                <a:lnTo>
                  <a:pt x="0" y="12066"/>
                </a:lnTo>
                <a:lnTo>
                  <a:pt x="291" y="12262"/>
                </a:lnTo>
                <a:cubicBezTo>
                  <a:pt x="451" y="12371"/>
                  <a:pt x="802" y="12585"/>
                  <a:pt x="1070" y="12739"/>
                </a:cubicBezTo>
                <a:cubicBezTo>
                  <a:pt x="2292" y="13438"/>
                  <a:pt x="2780" y="13713"/>
                  <a:pt x="2952" y="13795"/>
                </a:cubicBezTo>
                <a:cubicBezTo>
                  <a:pt x="3133" y="13880"/>
                  <a:pt x="3609" y="14167"/>
                  <a:pt x="4323" y="14619"/>
                </a:cubicBezTo>
                <a:cubicBezTo>
                  <a:pt x="4515" y="14740"/>
                  <a:pt x="4724" y="14864"/>
                  <a:pt x="4788" y="14894"/>
                </a:cubicBezTo>
                <a:cubicBezTo>
                  <a:pt x="5108" y="15044"/>
                  <a:pt x="5265" y="15131"/>
                  <a:pt x="5671" y="15386"/>
                </a:cubicBezTo>
                <a:cubicBezTo>
                  <a:pt x="5913" y="15538"/>
                  <a:pt x="6209" y="15739"/>
                  <a:pt x="6328" y="15834"/>
                </a:cubicBezTo>
                <a:cubicBezTo>
                  <a:pt x="6447" y="15928"/>
                  <a:pt x="6667" y="16044"/>
                  <a:pt x="6816" y="16091"/>
                </a:cubicBezTo>
                <a:cubicBezTo>
                  <a:pt x="7154" y="16198"/>
                  <a:pt x="7444" y="16352"/>
                  <a:pt x="7715" y="16571"/>
                </a:cubicBezTo>
                <a:cubicBezTo>
                  <a:pt x="7940" y="16752"/>
                  <a:pt x="8069" y="16830"/>
                  <a:pt x="8575" y="17082"/>
                </a:cubicBezTo>
                <a:cubicBezTo>
                  <a:pt x="8754" y="17171"/>
                  <a:pt x="8932" y="17285"/>
                  <a:pt x="8970" y="17336"/>
                </a:cubicBezTo>
                <a:cubicBezTo>
                  <a:pt x="9008" y="17387"/>
                  <a:pt x="9145" y="17469"/>
                  <a:pt x="9273" y="17517"/>
                </a:cubicBezTo>
                <a:cubicBezTo>
                  <a:pt x="9401" y="17565"/>
                  <a:pt x="9537" y="17649"/>
                  <a:pt x="9575" y="17704"/>
                </a:cubicBezTo>
                <a:cubicBezTo>
                  <a:pt x="9613" y="17759"/>
                  <a:pt x="9864" y="17918"/>
                  <a:pt x="10132" y="18058"/>
                </a:cubicBezTo>
                <a:cubicBezTo>
                  <a:pt x="10400" y="18198"/>
                  <a:pt x="11122" y="18611"/>
                  <a:pt x="11735" y="18976"/>
                </a:cubicBezTo>
                <a:cubicBezTo>
                  <a:pt x="12348" y="19340"/>
                  <a:pt x="12934" y="19658"/>
                  <a:pt x="13036" y="19682"/>
                </a:cubicBezTo>
                <a:cubicBezTo>
                  <a:pt x="13139" y="19706"/>
                  <a:pt x="13254" y="19771"/>
                  <a:pt x="13292" y="19826"/>
                </a:cubicBezTo>
                <a:cubicBezTo>
                  <a:pt x="13330" y="19882"/>
                  <a:pt x="13592" y="20051"/>
                  <a:pt x="13873" y="20200"/>
                </a:cubicBezTo>
                <a:cubicBezTo>
                  <a:pt x="14154" y="20350"/>
                  <a:pt x="14644" y="20629"/>
                  <a:pt x="14961" y="20821"/>
                </a:cubicBezTo>
                <a:cubicBezTo>
                  <a:pt x="15278" y="21014"/>
                  <a:pt x="15550" y="21142"/>
                  <a:pt x="15565" y="21106"/>
                </a:cubicBezTo>
                <a:cubicBezTo>
                  <a:pt x="15580" y="21070"/>
                  <a:pt x="15718" y="21144"/>
                  <a:pt x="15871" y="21272"/>
                </a:cubicBezTo>
                <a:cubicBezTo>
                  <a:pt x="16216" y="21561"/>
                  <a:pt x="16530" y="21600"/>
                  <a:pt x="16568" y="21360"/>
                </a:cubicBezTo>
                <a:cubicBezTo>
                  <a:pt x="16584" y="21261"/>
                  <a:pt x="16617" y="21227"/>
                  <a:pt x="16641" y="21283"/>
                </a:cubicBezTo>
                <a:cubicBezTo>
                  <a:pt x="16683" y="21383"/>
                  <a:pt x="17053" y="20564"/>
                  <a:pt x="18109" y="18037"/>
                </a:cubicBezTo>
                <a:cubicBezTo>
                  <a:pt x="18699" y="16624"/>
                  <a:pt x="18738" y="16532"/>
                  <a:pt x="18985" y="15970"/>
                </a:cubicBezTo>
                <a:cubicBezTo>
                  <a:pt x="19087" y="15737"/>
                  <a:pt x="19348" y="15121"/>
                  <a:pt x="19566" y="14603"/>
                </a:cubicBezTo>
                <a:cubicBezTo>
                  <a:pt x="19783" y="14084"/>
                  <a:pt x="20017" y="13532"/>
                  <a:pt x="20087" y="13374"/>
                </a:cubicBezTo>
                <a:cubicBezTo>
                  <a:pt x="20156" y="13215"/>
                  <a:pt x="20528" y="12329"/>
                  <a:pt x="20914" y="11406"/>
                </a:cubicBezTo>
                <a:cubicBezTo>
                  <a:pt x="21484" y="10039"/>
                  <a:pt x="21600" y="9695"/>
                  <a:pt x="21535" y="9557"/>
                </a:cubicBezTo>
                <a:cubicBezTo>
                  <a:pt x="21469" y="9415"/>
                  <a:pt x="18393" y="7519"/>
                  <a:pt x="17312" y="6954"/>
                </a:cubicBezTo>
                <a:cubicBezTo>
                  <a:pt x="17133" y="6861"/>
                  <a:pt x="16432" y="6458"/>
                  <a:pt x="15755" y="6060"/>
                </a:cubicBezTo>
                <a:cubicBezTo>
                  <a:pt x="15077" y="5661"/>
                  <a:pt x="14314" y="5219"/>
                  <a:pt x="14059" y="5077"/>
                </a:cubicBezTo>
                <a:cubicBezTo>
                  <a:pt x="13457" y="4743"/>
                  <a:pt x="12368" y="4113"/>
                  <a:pt x="10829" y="3208"/>
                </a:cubicBezTo>
                <a:cubicBezTo>
                  <a:pt x="10152" y="2810"/>
                  <a:pt x="9462" y="2408"/>
                  <a:pt x="9295" y="2315"/>
                </a:cubicBezTo>
                <a:cubicBezTo>
                  <a:pt x="9129" y="2222"/>
                  <a:pt x="8159" y="1664"/>
                  <a:pt x="7138" y="1074"/>
                </a:cubicBezTo>
                <a:cubicBezTo>
                  <a:pt x="6118" y="484"/>
                  <a:pt x="5201" y="0"/>
                  <a:pt x="51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" name="IMG_4768.jpeg" descr="IMG_4768.jpe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98052" y="89531"/>
            <a:ext cx="1684050" cy="1684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10799" y="21600"/>
                </a:lnTo>
                <a:lnTo>
                  <a:pt x="21600" y="21600"/>
                </a:lnTo>
                <a:lnTo>
                  <a:pt x="21600" y="10799"/>
                </a:lnTo>
                <a:lnTo>
                  <a:pt x="21600" y="0"/>
                </a:lnTo>
                <a:lnTo>
                  <a:pt x="10799" y="0"/>
                </a:lnTo>
                <a:lnTo>
                  <a:pt x="0" y="0"/>
                </a:lnTo>
                <a:close/>
                <a:moveTo>
                  <a:pt x="10834" y="4128"/>
                </a:moveTo>
                <a:cubicBezTo>
                  <a:pt x="15928" y="4128"/>
                  <a:pt x="16377" y="4151"/>
                  <a:pt x="16474" y="4403"/>
                </a:cubicBezTo>
                <a:cubicBezTo>
                  <a:pt x="16532" y="4554"/>
                  <a:pt x="16581" y="7491"/>
                  <a:pt x="16586" y="10929"/>
                </a:cubicBezTo>
                <a:cubicBezTo>
                  <a:pt x="16595" y="16938"/>
                  <a:pt x="16585" y="17186"/>
                  <a:pt x="16288" y="17403"/>
                </a:cubicBezTo>
                <a:cubicBezTo>
                  <a:pt x="15863" y="17715"/>
                  <a:pt x="5174" y="17741"/>
                  <a:pt x="4973" y="17431"/>
                </a:cubicBezTo>
                <a:cubicBezTo>
                  <a:pt x="4902" y="17322"/>
                  <a:pt x="4821" y="14375"/>
                  <a:pt x="4792" y="10885"/>
                </a:cubicBezTo>
                <a:cubicBezTo>
                  <a:pt x="4743" y="4960"/>
                  <a:pt x="4756" y="4526"/>
                  <a:pt x="5019" y="4334"/>
                </a:cubicBezTo>
                <a:cubicBezTo>
                  <a:pt x="5237" y="4175"/>
                  <a:pt x="6554" y="4128"/>
                  <a:pt x="10834" y="4128"/>
                </a:cubicBezTo>
                <a:close/>
                <a:moveTo>
                  <a:pt x="10867" y="6676"/>
                </a:moveTo>
                <a:cubicBezTo>
                  <a:pt x="10774" y="6689"/>
                  <a:pt x="10618" y="6883"/>
                  <a:pt x="10448" y="7225"/>
                </a:cubicBezTo>
                <a:cubicBezTo>
                  <a:pt x="10190" y="7742"/>
                  <a:pt x="10190" y="7781"/>
                  <a:pt x="10448" y="7930"/>
                </a:cubicBezTo>
                <a:cubicBezTo>
                  <a:pt x="10807" y="8140"/>
                  <a:pt x="10845" y="8136"/>
                  <a:pt x="11203" y="7874"/>
                </a:cubicBezTo>
                <a:cubicBezTo>
                  <a:pt x="11495" y="7661"/>
                  <a:pt x="11496" y="7638"/>
                  <a:pt x="11234" y="7348"/>
                </a:cubicBezTo>
                <a:cubicBezTo>
                  <a:pt x="11082" y="7180"/>
                  <a:pt x="10959" y="6959"/>
                  <a:pt x="10959" y="6856"/>
                </a:cubicBezTo>
                <a:cubicBezTo>
                  <a:pt x="10959" y="6725"/>
                  <a:pt x="10924" y="6668"/>
                  <a:pt x="10867" y="6676"/>
                </a:cubicBezTo>
                <a:close/>
                <a:moveTo>
                  <a:pt x="12079" y="10165"/>
                </a:moveTo>
                <a:cubicBezTo>
                  <a:pt x="11986" y="10165"/>
                  <a:pt x="11911" y="10235"/>
                  <a:pt x="11911" y="10323"/>
                </a:cubicBezTo>
                <a:cubicBezTo>
                  <a:pt x="11911" y="10410"/>
                  <a:pt x="11944" y="10481"/>
                  <a:pt x="11982" y="10481"/>
                </a:cubicBezTo>
                <a:cubicBezTo>
                  <a:pt x="12021" y="10481"/>
                  <a:pt x="12096" y="10410"/>
                  <a:pt x="12150" y="10323"/>
                </a:cubicBezTo>
                <a:cubicBezTo>
                  <a:pt x="12204" y="10235"/>
                  <a:pt x="12171" y="10165"/>
                  <a:pt x="12079" y="1016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صورة" descr="صورة"/>
          <p:cNvPicPr>
            <a:picLocks noChangeAspect="1"/>
          </p:cNvPicPr>
          <p:nvPr/>
        </p:nvPicPr>
        <p:blipFill>
          <a:blip r:embed="rId10"/>
          <a:srcRect l="47378" t="2878" r="3424" b="107"/>
          <a:stretch>
            <a:fillRect/>
          </a:stretch>
        </p:blipFill>
        <p:spPr>
          <a:xfrm>
            <a:off x="10409544" y="1736469"/>
            <a:ext cx="1110583" cy="2127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600" extrusionOk="0">
                <a:moveTo>
                  <a:pt x="11609" y="0"/>
                </a:moveTo>
                <a:cubicBezTo>
                  <a:pt x="11564" y="4"/>
                  <a:pt x="11462" y="43"/>
                  <a:pt x="11273" y="123"/>
                </a:cubicBezTo>
                <a:cubicBezTo>
                  <a:pt x="11138" y="180"/>
                  <a:pt x="11018" y="256"/>
                  <a:pt x="10926" y="330"/>
                </a:cubicBezTo>
                <a:cubicBezTo>
                  <a:pt x="10813" y="520"/>
                  <a:pt x="10950" y="743"/>
                  <a:pt x="11339" y="915"/>
                </a:cubicBezTo>
                <a:cubicBezTo>
                  <a:pt x="11623" y="1005"/>
                  <a:pt x="11936" y="1050"/>
                  <a:pt x="12072" y="979"/>
                </a:cubicBezTo>
                <a:cubicBezTo>
                  <a:pt x="12172" y="927"/>
                  <a:pt x="12334" y="988"/>
                  <a:pt x="12430" y="1118"/>
                </a:cubicBezTo>
                <a:cubicBezTo>
                  <a:pt x="12444" y="1137"/>
                  <a:pt x="12421" y="1184"/>
                  <a:pt x="12415" y="1221"/>
                </a:cubicBezTo>
                <a:lnTo>
                  <a:pt x="12561" y="1255"/>
                </a:lnTo>
                <a:lnTo>
                  <a:pt x="12245" y="1580"/>
                </a:lnTo>
                <a:cubicBezTo>
                  <a:pt x="12084" y="1823"/>
                  <a:pt x="11841" y="2127"/>
                  <a:pt x="11536" y="2436"/>
                </a:cubicBezTo>
                <a:cubicBezTo>
                  <a:pt x="10938" y="3040"/>
                  <a:pt x="10408" y="3829"/>
                  <a:pt x="10340" y="4223"/>
                </a:cubicBezTo>
                <a:cubicBezTo>
                  <a:pt x="10274" y="4610"/>
                  <a:pt x="10206" y="4956"/>
                  <a:pt x="10190" y="4991"/>
                </a:cubicBezTo>
                <a:cubicBezTo>
                  <a:pt x="10173" y="5025"/>
                  <a:pt x="9924" y="4943"/>
                  <a:pt x="9635" y="4809"/>
                </a:cubicBezTo>
                <a:cubicBezTo>
                  <a:pt x="9345" y="4675"/>
                  <a:pt x="7595" y="4178"/>
                  <a:pt x="5740" y="3707"/>
                </a:cubicBezTo>
                <a:lnTo>
                  <a:pt x="2490" y="2885"/>
                </a:lnTo>
                <a:cubicBezTo>
                  <a:pt x="2479" y="2919"/>
                  <a:pt x="2552" y="3017"/>
                  <a:pt x="2679" y="3169"/>
                </a:cubicBezTo>
                <a:lnTo>
                  <a:pt x="3616" y="4110"/>
                </a:lnTo>
                <a:cubicBezTo>
                  <a:pt x="3938" y="4433"/>
                  <a:pt x="4357" y="4786"/>
                  <a:pt x="4761" y="5109"/>
                </a:cubicBezTo>
                <a:cubicBezTo>
                  <a:pt x="4823" y="5158"/>
                  <a:pt x="4880" y="5205"/>
                  <a:pt x="4942" y="5252"/>
                </a:cubicBezTo>
                <a:cubicBezTo>
                  <a:pt x="5285" y="5517"/>
                  <a:pt x="5608" y="5739"/>
                  <a:pt x="5875" y="5897"/>
                </a:cubicBezTo>
                <a:cubicBezTo>
                  <a:pt x="5941" y="5937"/>
                  <a:pt x="6018" y="5992"/>
                  <a:pt x="6080" y="6026"/>
                </a:cubicBezTo>
                <a:cubicBezTo>
                  <a:pt x="6209" y="6097"/>
                  <a:pt x="6299" y="6147"/>
                  <a:pt x="6403" y="6201"/>
                </a:cubicBezTo>
                <a:cubicBezTo>
                  <a:pt x="6518" y="6259"/>
                  <a:pt x="6646" y="6323"/>
                  <a:pt x="6743" y="6365"/>
                </a:cubicBezTo>
                <a:cubicBezTo>
                  <a:pt x="6795" y="6387"/>
                  <a:pt x="6843" y="6397"/>
                  <a:pt x="6893" y="6415"/>
                </a:cubicBezTo>
                <a:cubicBezTo>
                  <a:pt x="7005" y="6455"/>
                  <a:pt x="7115" y="6497"/>
                  <a:pt x="7229" y="6518"/>
                </a:cubicBezTo>
                <a:cubicBezTo>
                  <a:pt x="7573" y="6578"/>
                  <a:pt x="7973" y="6555"/>
                  <a:pt x="8759" y="6504"/>
                </a:cubicBezTo>
                <a:cubicBezTo>
                  <a:pt x="10373" y="6398"/>
                  <a:pt x="10404" y="6403"/>
                  <a:pt x="11034" y="6935"/>
                </a:cubicBezTo>
                <a:cubicBezTo>
                  <a:pt x="11155" y="7037"/>
                  <a:pt x="11243" y="7141"/>
                  <a:pt x="11339" y="7245"/>
                </a:cubicBezTo>
                <a:cubicBezTo>
                  <a:pt x="11395" y="7296"/>
                  <a:pt x="11435" y="7336"/>
                  <a:pt x="11478" y="7384"/>
                </a:cubicBezTo>
                <a:cubicBezTo>
                  <a:pt x="11578" y="7496"/>
                  <a:pt x="11667" y="7607"/>
                  <a:pt x="11667" y="7674"/>
                </a:cubicBezTo>
                <a:cubicBezTo>
                  <a:pt x="11667" y="7677"/>
                  <a:pt x="11652" y="7691"/>
                  <a:pt x="11651" y="7694"/>
                </a:cubicBezTo>
                <a:cubicBezTo>
                  <a:pt x="11652" y="7700"/>
                  <a:pt x="11667" y="7714"/>
                  <a:pt x="11667" y="7718"/>
                </a:cubicBezTo>
                <a:cubicBezTo>
                  <a:pt x="11667" y="7755"/>
                  <a:pt x="11482" y="7971"/>
                  <a:pt x="11377" y="8113"/>
                </a:cubicBezTo>
                <a:cubicBezTo>
                  <a:pt x="11328" y="8179"/>
                  <a:pt x="11324" y="8209"/>
                  <a:pt x="11262" y="8285"/>
                </a:cubicBezTo>
                <a:cubicBezTo>
                  <a:pt x="10935" y="8695"/>
                  <a:pt x="10477" y="9231"/>
                  <a:pt x="9866" y="9878"/>
                </a:cubicBezTo>
                <a:cubicBezTo>
                  <a:pt x="8875" y="10930"/>
                  <a:pt x="8061" y="11910"/>
                  <a:pt x="8061" y="12060"/>
                </a:cubicBezTo>
                <a:cubicBezTo>
                  <a:pt x="8061" y="12221"/>
                  <a:pt x="7935" y="12337"/>
                  <a:pt x="7718" y="12433"/>
                </a:cubicBezTo>
                <a:lnTo>
                  <a:pt x="7591" y="12602"/>
                </a:lnTo>
                <a:lnTo>
                  <a:pt x="6646" y="12661"/>
                </a:lnTo>
                <a:cubicBezTo>
                  <a:pt x="6264" y="12700"/>
                  <a:pt x="5794" y="12734"/>
                  <a:pt x="5204" y="12763"/>
                </a:cubicBezTo>
                <a:cubicBezTo>
                  <a:pt x="4048" y="12821"/>
                  <a:pt x="2379" y="12972"/>
                  <a:pt x="1495" y="13100"/>
                </a:cubicBezTo>
                <a:lnTo>
                  <a:pt x="473" y="13247"/>
                </a:lnTo>
                <a:cubicBezTo>
                  <a:pt x="115" y="13341"/>
                  <a:pt x="-20" y="13431"/>
                  <a:pt x="3" y="13664"/>
                </a:cubicBezTo>
                <a:cubicBezTo>
                  <a:pt x="3" y="13667"/>
                  <a:pt x="2" y="13667"/>
                  <a:pt x="3" y="13670"/>
                </a:cubicBezTo>
                <a:lnTo>
                  <a:pt x="88" y="13912"/>
                </a:lnTo>
                <a:cubicBezTo>
                  <a:pt x="198" y="14230"/>
                  <a:pt x="469" y="14772"/>
                  <a:pt x="685" y="15117"/>
                </a:cubicBezTo>
                <a:cubicBezTo>
                  <a:pt x="709" y="15154"/>
                  <a:pt x="744" y="15277"/>
                  <a:pt x="770" y="15332"/>
                </a:cubicBezTo>
                <a:cubicBezTo>
                  <a:pt x="832" y="15464"/>
                  <a:pt x="891" y="15623"/>
                  <a:pt x="955" y="15802"/>
                </a:cubicBezTo>
                <a:cubicBezTo>
                  <a:pt x="1007" y="15948"/>
                  <a:pt x="1045" y="16037"/>
                  <a:pt x="1098" y="16211"/>
                </a:cubicBezTo>
                <a:cubicBezTo>
                  <a:pt x="1099" y="16216"/>
                  <a:pt x="1104" y="16220"/>
                  <a:pt x="1106" y="16225"/>
                </a:cubicBezTo>
                <a:cubicBezTo>
                  <a:pt x="1211" y="16567"/>
                  <a:pt x="1301" y="16920"/>
                  <a:pt x="1364" y="17242"/>
                </a:cubicBezTo>
                <a:cubicBezTo>
                  <a:pt x="1391" y="17361"/>
                  <a:pt x="1425" y="17469"/>
                  <a:pt x="1449" y="17587"/>
                </a:cubicBezTo>
                <a:cubicBezTo>
                  <a:pt x="1533" y="18004"/>
                  <a:pt x="1577" y="18320"/>
                  <a:pt x="1607" y="18608"/>
                </a:cubicBezTo>
                <a:cubicBezTo>
                  <a:pt x="1896" y="19391"/>
                  <a:pt x="2131" y="20352"/>
                  <a:pt x="1965" y="20577"/>
                </a:cubicBezTo>
                <a:cubicBezTo>
                  <a:pt x="1951" y="20596"/>
                  <a:pt x="1926" y="20608"/>
                  <a:pt x="1908" y="20625"/>
                </a:cubicBezTo>
                <a:cubicBezTo>
                  <a:pt x="1956" y="20671"/>
                  <a:pt x="2050" y="20729"/>
                  <a:pt x="2050" y="20758"/>
                </a:cubicBezTo>
                <a:cubicBezTo>
                  <a:pt x="2050" y="20796"/>
                  <a:pt x="2145" y="20839"/>
                  <a:pt x="2220" y="20881"/>
                </a:cubicBezTo>
                <a:cubicBezTo>
                  <a:pt x="2363" y="20934"/>
                  <a:pt x="2489" y="20994"/>
                  <a:pt x="2652" y="21038"/>
                </a:cubicBezTo>
                <a:cubicBezTo>
                  <a:pt x="2684" y="21047"/>
                  <a:pt x="2710" y="21056"/>
                  <a:pt x="2744" y="21064"/>
                </a:cubicBezTo>
                <a:cubicBezTo>
                  <a:pt x="3084" y="21150"/>
                  <a:pt x="3452" y="21219"/>
                  <a:pt x="3820" y="21249"/>
                </a:cubicBezTo>
                <a:cubicBezTo>
                  <a:pt x="3883" y="21255"/>
                  <a:pt x="3928" y="21264"/>
                  <a:pt x="3990" y="21270"/>
                </a:cubicBezTo>
                <a:cubicBezTo>
                  <a:pt x="4208" y="21289"/>
                  <a:pt x="4429" y="21310"/>
                  <a:pt x="4630" y="21310"/>
                </a:cubicBezTo>
                <a:cubicBezTo>
                  <a:pt x="5008" y="21310"/>
                  <a:pt x="5403" y="21381"/>
                  <a:pt x="5505" y="21467"/>
                </a:cubicBezTo>
                <a:cubicBezTo>
                  <a:pt x="5521" y="21481"/>
                  <a:pt x="5616" y="21493"/>
                  <a:pt x="5686" y="21505"/>
                </a:cubicBezTo>
                <a:cubicBezTo>
                  <a:pt x="6137" y="21550"/>
                  <a:pt x="7931" y="21580"/>
                  <a:pt x="10444" y="21600"/>
                </a:cubicBezTo>
                <a:lnTo>
                  <a:pt x="10452" y="21600"/>
                </a:lnTo>
                <a:cubicBezTo>
                  <a:pt x="11007" y="21581"/>
                  <a:pt x="11405" y="21551"/>
                  <a:pt x="11489" y="21507"/>
                </a:cubicBezTo>
                <a:cubicBezTo>
                  <a:pt x="11613" y="21443"/>
                  <a:pt x="12413" y="21318"/>
                  <a:pt x="13267" y="21231"/>
                </a:cubicBezTo>
                <a:cubicBezTo>
                  <a:pt x="14665" y="21090"/>
                  <a:pt x="14820" y="21036"/>
                  <a:pt x="14774" y="20683"/>
                </a:cubicBezTo>
                <a:cubicBezTo>
                  <a:pt x="14693" y="20051"/>
                  <a:pt x="15866" y="15152"/>
                  <a:pt x="16143" y="14969"/>
                </a:cubicBezTo>
                <a:cubicBezTo>
                  <a:pt x="16282" y="14878"/>
                  <a:pt x="16490" y="14473"/>
                  <a:pt x="16602" y="14069"/>
                </a:cubicBezTo>
                <a:cubicBezTo>
                  <a:pt x="16864" y="13125"/>
                  <a:pt x="16613" y="13051"/>
                  <a:pt x="12353" y="12818"/>
                </a:cubicBezTo>
                <a:cubicBezTo>
                  <a:pt x="10570" y="12720"/>
                  <a:pt x="8980" y="12580"/>
                  <a:pt x="8825" y="12507"/>
                </a:cubicBezTo>
                <a:cubicBezTo>
                  <a:pt x="8432" y="12323"/>
                  <a:pt x="11035" y="9726"/>
                  <a:pt x="11913" y="9425"/>
                </a:cubicBezTo>
                <a:cubicBezTo>
                  <a:pt x="12546" y="9208"/>
                  <a:pt x="12693" y="9209"/>
                  <a:pt x="13460" y="9445"/>
                </a:cubicBezTo>
                <a:cubicBezTo>
                  <a:pt x="14976" y="9912"/>
                  <a:pt x="16311" y="9792"/>
                  <a:pt x="17878" y="9042"/>
                </a:cubicBezTo>
                <a:cubicBezTo>
                  <a:pt x="19302" y="8361"/>
                  <a:pt x="21580" y="6949"/>
                  <a:pt x="21580" y="6747"/>
                </a:cubicBezTo>
                <a:cubicBezTo>
                  <a:pt x="21580" y="6672"/>
                  <a:pt x="19548" y="6809"/>
                  <a:pt x="17581" y="6985"/>
                </a:cubicBezTo>
                <a:cubicBezTo>
                  <a:pt x="16157" y="7127"/>
                  <a:pt x="14626" y="7288"/>
                  <a:pt x="14238" y="7358"/>
                </a:cubicBezTo>
                <a:cubicBezTo>
                  <a:pt x="13939" y="7412"/>
                  <a:pt x="13729" y="7433"/>
                  <a:pt x="13552" y="7432"/>
                </a:cubicBezTo>
                <a:cubicBezTo>
                  <a:pt x="13082" y="7450"/>
                  <a:pt x="12869" y="7338"/>
                  <a:pt x="12862" y="7070"/>
                </a:cubicBezTo>
                <a:cubicBezTo>
                  <a:pt x="12861" y="7032"/>
                  <a:pt x="12786" y="6912"/>
                  <a:pt x="12742" y="6828"/>
                </a:cubicBezTo>
                <a:cubicBezTo>
                  <a:pt x="12692" y="6742"/>
                  <a:pt x="12644" y="6682"/>
                  <a:pt x="12584" y="6572"/>
                </a:cubicBezTo>
                <a:cubicBezTo>
                  <a:pt x="12548" y="6505"/>
                  <a:pt x="12479" y="6414"/>
                  <a:pt x="12430" y="6336"/>
                </a:cubicBezTo>
                <a:cubicBezTo>
                  <a:pt x="12320" y="6180"/>
                  <a:pt x="12217" y="6031"/>
                  <a:pt x="12083" y="5867"/>
                </a:cubicBezTo>
                <a:cubicBezTo>
                  <a:pt x="11915" y="5660"/>
                  <a:pt x="11862" y="5573"/>
                  <a:pt x="11717" y="5385"/>
                </a:cubicBezTo>
                <a:cubicBezTo>
                  <a:pt x="11681" y="5346"/>
                  <a:pt x="11642" y="5291"/>
                  <a:pt x="11609" y="5256"/>
                </a:cubicBezTo>
                <a:cubicBezTo>
                  <a:pt x="11310" y="4950"/>
                  <a:pt x="11172" y="4797"/>
                  <a:pt x="11177" y="4680"/>
                </a:cubicBezTo>
                <a:cubicBezTo>
                  <a:pt x="11176" y="4678"/>
                  <a:pt x="11163" y="4664"/>
                  <a:pt x="11162" y="4662"/>
                </a:cubicBezTo>
                <a:cubicBezTo>
                  <a:pt x="11016" y="4418"/>
                  <a:pt x="11339" y="4268"/>
                  <a:pt x="11894" y="4213"/>
                </a:cubicBezTo>
                <a:cubicBezTo>
                  <a:pt x="12173" y="4117"/>
                  <a:pt x="12441" y="4131"/>
                  <a:pt x="12951" y="4227"/>
                </a:cubicBezTo>
                <a:cubicBezTo>
                  <a:pt x="13092" y="4240"/>
                  <a:pt x="13219" y="4240"/>
                  <a:pt x="13371" y="4261"/>
                </a:cubicBezTo>
                <a:cubicBezTo>
                  <a:pt x="13608" y="4294"/>
                  <a:pt x="13794" y="4316"/>
                  <a:pt x="13969" y="4332"/>
                </a:cubicBezTo>
                <a:cubicBezTo>
                  <a:pt x="14509" y="4339"/>
                  <a:pt x="15054" y="4257"/>
                  <a:pt x="15623" y="4076"/>
                </a:cubicBezTo>
                <a:cubicBezTo>
                  <a:pt x="16266" y="3832"/>
                  <a:pt x="18003" y="2820"/>
                  <a:pt x="18989" y="2162"/>
                </a:cubicBezTo>
                <a:cubicBezTo>
                  <a:pt x="19410" y="1842"/>
                  <a:pt x="19592" y="1679"/>
                  <a:pt x="19552" y="1624"/>
                </a:cubicBezTo>
                <a:cubicBezTo>
                  <a:pt x="19044" y="1599"/>
                  <a:pt x="13689" y="2487"/>
                  <a:pt x="13032" y="2712"/>
                </a:cubicBezTo>
                <a:cubicBezTo>
                  <a:pt x="12547" y="2878"/>
                  <a:pt x="12254" y="2902"/>
                  <a:pt x="12156" y="2794"/>
                </a:cubicBezTo>
                <a:cubicBezTo>
                  <a:pt x="12154" y="2793"/>
                  <a:pt x="12158" y="2788"/>
                  <a:pt x="12156" y="2786"/>
                </a:cubicBezTo>
                <a:cubicBezTo>
                  <a:pt x="12080" y="2735"/>
                  <a:pt x="12102" y="2631"/>
                  <a:pt x="12183" y="2494"/>
                </a:cubicBezTo>
                <a:cubicBezTo>
                  <a:pt x="12232" y="2390"/>
                  <a:pt x="12296" y="2274"/>
                  <a:pt x="12415" y="2126"/>
                </a:cubicBezTo>
                <a:cubicBezTo>
                  <a:pt x="12903" y="1516"/>
                  <a:pt x="13026" y="701"/>
                  <a:pt x="12607" y="836"/>
                </a:cubicBezTo>
                <a:cubicBezTo>
                  <a:pt x="12193" y="970"/>
                  <a:pt x="11275" y="346"/>
                  <a:pt x="11543" y="113"/>
                </a:cubicBezTo>
                <a:cubicBezTo>
                  <a:pt x="11632" y="36"/>
                  <a:pt x="11657" y="1"/>
                  <a:pt x="11620" y="0"/>
                </a:cubicBezTo>
                <a:lnTo>
                  <a:pt x="1160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8" name="IMG_4759.png" descr="IMG_475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967" y="1285284"/>
            <a:ext cx="3477271" cy="5713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4853532" y="3196233"/>
            <a:ext cx="1726353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2019.jpeg" descr="IMG_2019.jpeg"/>
          <p:cNvPicPr>
            <a:picLocks noChangeAspect="1"/>
          </p:cNvPicPr>
          <p:nvPr/>
        </p:nvPicPr>
        <p:blipFill>
          <a:blip r:embed="rId4"/>
          <a:srcRect t="46781" r="38551"/>
          <a:stretch>
            <a:fillRect/>
          </a:stretch>
        </p:blipFill>
        <p:spPr>
          <a:xfrm>
            <a:off x="11475470" y="3180358"/>
            <a:ext cx="1060825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2343" y="201133"/>
            <a:ext cx="1844814" cy="103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8164501" y="3196233"/>
            <a:ext cx="1726352" cy="46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صورة" descr="صورة"/>
          <p:cNvPicPr>
            <a:picLocks noChangeAspect="1"/>
          </p:cNvPicPr>
          <p:nvPr/>
        </p:nvPicPr>
        <p:blipFill>
          <a:blip r:embed="rId10"/>
          <a:srcRect l="47378" t="2878" r="3421" b="109"/>
          <a:stretch>
            <a:fillRect/>
          </a:stretch>
        </p:blipFill>
        <p:spPr>
          <a:xfrm>
            <a:off x="9002657" y="1687158"/>
            <a:ext cx="1162184" cy="2226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600" extrusionOk="0">
                <a:moveTo>
                  <a:pt x="11606" y="0"/>
                </a:moveTo>
                <a:cubicBezTo>
                  <a:pt x="11561" y="4"/>
                  <a:pt x="11463" y="43"/>
                  <a:pt x="11274" y="123"/>
                </a:cubicBezTo>
                <a:cubicBezTo>
                  <a:pt x="11139" y="180"/>
                  <a:pt x="11019" y="257"/>
                  <a:pt x="10928" y="331"/>
                </a:cubicBezTo>
                <a:cubicBezTo>
                  <a:pt x="10814" y="521"/>
                  <a:pt x="10951" y="743"/>
                  <a:pt x="11340" y="915"/>
                </a:cubicBezTo>
                <a:cubicBezTo>
                  <a:pt x="11625" y="1004"/>
                  <a:pt x="11934" y="1049"/>
                  <a:pt x="12070" y="978"/>
                </a:cubicBezTo>
                <a:cubicBezTo>
                  <a:pt x="12170" y="926"/>
                  <a:pt x="12332" y="989"/>
                  <a:pt x="12427" y="1119"/>
                </a:cubicBezTo>
                <a:cubicBezTo>
                  <a:pt x="12441" y="1137"/>
                  <a:pt x="12422" y="1184"/>
                  <a:pt x="12416" y="1221"/>
                </a:cubicBezTo>
                <a:lnTo>
                  <a:pt x="12560" y="1255"/>
                </a:lnTo>
                <a:lnTo>
                  <a:pt x="12247" y="1579"/>
                </a:lnTo>
                <a:cubicBezTo>
                  <a:pt x="12085" y="1822"/>
                  <a:pt x="11841" y="2127"/>
                  <a:pt x="11536" y="2436"/>
                </a:cubicBezTo>
                <a:cubicBezTo>
                  <a:pt x="10938" y="3040"/>
                  <a:pt x="10409" y="3829"/>
                  <a:pt x="10342" y="4223"/>
                </a:cubicBezTo>
                <a:cubicBezTo>
                  <a:pt x="10276" y="4610"/>
                  <a:pt x="10207" y="4956"/>
                  <a:pt x="10191" y="4991"/>
                </a:cubicBezTo>
                <a:cubicBezTo>
                  <a:pt x="10174" y="5026"/>
                  <a:pt x="9924" y="4944"/>
                  <a:pt x="9634" y="4810"/>
                </a:cubicBezTo>
                <a:cubicBezTo>
                  <a:pt x="9345" y="4676"/>
                  <a:pt x="7595" y="4179"/>
                  <a:pt x="5740" y="3708"/>
                </a:cubicBezTo>
                <a:lnTo>
                  <a:pt x="2490" y="2886"/>
                </a:lnTo>
                <a:cubicBezTo>
                  <a:pt x="2479" y="2920"/>
                  <a:pt x="2551" y="3017"/>
                  <a:pt x="2678" y="3169"/>
                </a:cubicBezTo>
                <a:lnTo>
                  <a:pt x="3617" y="4111"/>
                </a:lnTo>
                <a:cubicBezTo>
                  <a:pt x="3939" y="4434"/>
                  <a:pt x="4355" y="4787"/>
                  <a:pt x="4760" y="5110"/>
                </a:cubicBezTo>
                <a:cubicBezTo>
                  <a:pt x="4822" y="5159"/>
                  <a:pt x="4882" y="5206"/>
                  <a:pt x="4944" y="5253"/>
                </a:cubicBezTo>
                <a:cubicBezTo>
                  <a:pt x="5287" y="5518"/>
                  <a:pt x="5609" y="5740"/>
                  <a:pt x="5876" y="5898"/>
                </a:cubicBezTo>
                <a:cubicBezTo>
                  <a:pt x="5942" y="5938"/>
                  <a:pt x="6018" y="5993"/>
                  <a:pt x="6079" y="6027"/>
                </a:cubicBezTo>
                <a:cubicBezTo>
                  <a:pt x="6208" y="6098"/>
                  <a:pt x="6299" y="6146"/>
                  <a:pt x="6403" y="6200"/>
                </a:cubicBezTo>
                <a:cubicBezTo>
                  <a:pt x="6518" y="6258"/>
                  <a:pt x="6645" y="6324"/>
                  <a:pt x="6742" y="6366"/>
                </a:cubicBezTo>
                <a:cubicBezTo>
                  <a:pt x="6794" y="6388"/>
                  <a:pt x="6843" y="6398"/>
                  <a:pt x="6893" y="6416"/>
                </a:cubicBezTo>
                <a:cubicBezTo>
                  <a:pt x="7005" y="6456"/>
                  <a:pt x="7115" y="6497"/>
                  <a:pt x="7228" y="6518"/>
                </a:cubicBezTo>
                <a:cubicBezTo>
                  <a:pt x="7573" y="6578"/>
                  <a:pt x="7975" y="6556"/>
                  <a:pt x="8761" y="6504"/>
                </a:cubicBezTo>
                <a:cubicBezTo>
                  <a:pt x="10375" y="6399"/>
                  <a:pt x="10401" y="6402"/>
                  <a:pt x="11031" y="6934"/>
                </a:cubicBezTo>
                <a:cubicBezTo>
                  <a:pt x="11152" y="7036"/>
                  <a:pt x="11244" y="7141"/>
                  <a:pt x="11340" y="7246"/>
                </a:cubicBezTo>
                <a:cubicBezTo>
                  <a:pt x="11397" y="7297"/>
                  <a:pt x="11434" y="7336"/>
                  <a:pt x="11477" y="7384"/>
                </a:cubicBezTo>
                <a:cubicBezTo>
                  <a:pt x="11577" y="7496"/>
                  <a:pt x="11665" y="7607"/>
                  <a:pt x="11665" y="7675"/>
                </a:cubicBezTo>
                <a:cubicBezTo>
                  <a:pt x="11665" y="7678"/>
                  <a:pt x="11654" y="7691"/>
                  <a:pt x="11654" y="7694"/>
                </a:cubicBezTo>
                <a:cubicBezTo>
                  <a:pt x="11654" y="7700"/>
                  <a:pt x="11665" y="7714"/>
                  <a:pt x="11665" y="7719"/>
                </a:cubicBezTo>
                <a:cubicBezTo>
                  <a:pt x="11665" y="7756"/>
                  <a:pt x="11482" y="7971"/>
                  <a:pt x="11377" y="8114"/>
                </a:cubicBezTo>
                <a:cubicBezTo>
                  <a:pt x="11328" y="8179"/>
                  <a:pt x="11322" y="8210"/>
                  <a:pt x="11259" y="8285"/>
                </a:cubicBezTo>
                <a:cubicBezTo>
                  <a:pt x="10933" y="8696"/>
                  <a:pt x="10473" y="9230"/>
                  <a:pt x="9863" y="9878"/>
                </a:cubicBezTo>
                <a:cubicBezTo>
                  <a:pt x="8871" y="10929"/>
                  <a:pt x="8061" y="11911"/>
                  <a:pt x="8061" y="12061"/>
                </a:cubicBezTo>
                <a:cubicBezTo>
                  <a:pt x="8061" y="12222"/>
                  <a:pt x="7931" y="12337"/>
                  <a:pt x="7715" y="12433"/>
                </a:cubicBezTo>
                <a:lnTo>
                  <a:pt x="7593" y="12602"/>
                </a:lnTo>
                <a:lnTo>
                  <a:pt x="6646" y="12660"/>
                </a:lnTo>
                <a:cubicBezTo>
                  <a:pt x="6263" y="12699"/>
                  <a:pt x="5791" y="12734"/>
                  <a:pt x="5202" y="12764"/>
                </a:cubicBezTo>
                <a:cubicBezTo>
                  <a:pt x="4045" y="12822"/>
                  <a:pt x="2379" y="12973"/>
                  <a:pt x="1495" y="13101"/>
                </a:cubicBezTo>
                <a:lnTo>
                  <a:pt x="471" y="13247"/>
                </a:lnTo>
                <a:cubicBezTo>
                  <a:pt x="112" y="13341"/>
                  <a:pt x="-20" y="13430"/>
                  <a:pt x="3" y="13663"/>
                </a:cubicBezTo>
                <a:cubicBezTo>
                  <a:pt x="3" y="13666"/>
                  <a:pt x="2" y="13668"/>
                  <a:pt x="3" y="13671"/>
                </a:cubicBezTo>
                <a:lnTo>
                  <a:pt x="87" y="13913"/>
                </a:lnTo>
                <a:cubicBezTo>
                  <a:pt x="198" y="14232"/>
                  <a:pt x="472" y="14772"/>
                  <a:pt x="688" y="15117"/>
                </a:cubicBezTo>
                <a:cubicBezTo>
                  <a:pt x="712" y="15155"/>
                  <a:pt x="747" y="15276"/>
                  <a:pt x="773" y="15331"/>
                </a:cubicBezTo>
                <a:cubicBezTo>
                  <a:pt x="835" y="15462"/>
                  <a:pt x="889" y="15624"/>
                  <a:pt x="953" y="15802"/>
                </a:cubicBezTo>
                <a:cubicBezTo>
                  <a:pt x="1005" y="15949"/>
                  <a:pt x="1045" y="16037"/>
                  <a:pt x="1097" y="16211"/>
                </a:cubicBezTo>
                <a:cubicBezTo>
                  <a:pt x="1099" y="16216"/>
                  <a:pt x="1103" y="16221"/>
                  <a:pt x="1104" y="16226"/>
                </a:cubicBezTo>
                <a:cubicBezTo>
                  <a:pt x="1210" y="16569"/>
                  <a:pt x="1303" y="16919"/>
                  <a:pt x="1366" y="17241"/>
                </a:cubicBezTo>
                <a:cubicBezTo>
                  <a:pt x="1393" y="17360"/>
                  <a:pt x="1427" y="17468"/>
                  <a:pt x="1451" y="17585"/>
                </a:cubicBezTo>
                <a:cubicBezTo>
                  <a:pt x="1535" y="18003"/>
                  <a:pt x="1576" y="18322"/>
                  <a:pt x="1606" y="18610"/>
                </a:cubicBezTo>
                <a:cubicBezTo>
                  <a:pt x="1894" y="19393"/>
                  <a:pt x="2132" y="20353"/>
                  <a:pt x="1967" y="20578"/>
                </a:cubicBezTo>
                <a:cubicBezTo>
                  <a:pt x="1953" y="20597"/>
                  <a:pt x="1926" y="20609"/>
                  <a:pt x="1908" y="20626"/>
                </a:cubicBezTo>
                <a:cubicBezTo>
                  <a:pt x="1956" y="20671"/>
                  <a:pt x="2051" y="20730"/>
                  <a:pt x="2051" y="20759"/>
                </a:cubicBezTo>
                <a:cubicBezTo>
                  <a:pt x="2051" y="20797"/>
                  <a:pt x="2146" y="20838"/>
                  <a:pt x="2221" y="20880"/>
                </a:cubicBezTo>
                <a:cubicBezTo>
                  <a:pt x="2365" y="20934"/>
                  <a:pt x="2489" y="20994"/>
                  <a:pt x="2652" y="21038"/>
                </a:cubicBezTo>
                <a:cubicBezTo>
                  <a:pt x="2684" y="21047"/>
                  <a:pt x="2710" y="21056"/>
                  <a:pt x="2744" y="21065"/>
                </a:cubicBezTo>
                <a:cubicBezTo>
                  <a:pt x="3084" y="21151"/>
                  <a:pt x="3452" y="21219"/>
                  <a:pt x="3820" y="21250"/>
                </a:cubicBezTo>
                <a:cubicBezTo>
                  <a:pt x="3883" y="21255"/>
                  <a:pt x="3928" y="21263"/>
                  <a:pt x="3990" y="21269"/>
                </a:cubicBezTo>
                <a:cubicBezTo>
                  <a:pt x="4208" y="21289"/>
                  <a:pt x="4430" y="21311"/>
                  <a:pt x="4631" y="21311"/>
                </a:cubicBezTo>
                <a:cubicBezTo>
                  <a:pt x="5009" y="21311"/>
                  <a:pt x="5402" y="21381"/>
                  <a:pt x="5504" y="21467"/>
                </a:cubicBezTo>
                <a:cubicBezTo>
                  <a:pt x="5520" y="21481"/>
                  <a:pt x="5618" y="21494"/>
                  <a:pt x="5688" y="21506"/>
                </a:cubicBezTo>
                <a:cubicBezTo>
                  <a:pt x="6139" y="21550"/>
                  <a:pt x="7932" y="21580"/>
                  <a:pt x="10445" y="21600"/>
                </a:cubicBezTo>
                <a:lnTo>
                  <a:pt x="10452" y="21600"/>
                </a:lnTo>
                <a:cubicBezTo>
                  <a:pt x="11007" y="21581"/>
                  <a:pt x="11404" y="21552"/>
                  <a:pt x="11488" y="21508"/>
                </a:cubicBezTo>
                <a:cubicBezTo>
                  <a:pt x="11611" y="21443"/>
                  <a:pt x="12410" y="21318"/>
                  <a:pt x="13264" y="21232"/>
                </a:cubicBezTo>
                <a:cubicBezTo>
                  <a:pt x="14662" y="21091"/>
                  <a:pt x="14816" y="21036"/>
                  <a:pt x="14771" y="20683"/>
                </a:cubicBezTo>
                <a:cubicBezTo>
                  <a:pt x="14690" y="20051"/>
                  <a:pt x="15865" y="15153"/>
                  <a:pt x="16141" y="14971"/>
                </a:cubicBezTo>
                <a:cubicBezTo>
                  <a:pt x="16281" y="14879"/>
                  <a:pt x="16486" y="14474"/>
                  <a:pt x="16598" y="14069"/>
                </a:cubicBezTo>
                <a:cubicBezTo>
                  <a:pt x="16860" y="13125"/>
                  <a:pt x="16610" y="13051"/>
                  <a:pt x="12350" y="12818"/>
                </a:cubicBezTo>
                <a:cubicBezTo>
                  <a:pt x="10568" y="12720"/>
                  <a:pt x="8983" y="12581"/>
                  <a:pt x="8827" y="12508"/>
                </a:cubicBezTo>
                <a:cubicBezTo>
                  <a:pt x="8435" y="12324"/>
                  <a:pt x="11033" y="9724"/>
                  <a:pt x="11911" y="9423"/>
                </a:cubicBezTo>
                <a:cubicBezTo>
                  <a:pt x="12544" y="9206"/>
                  <a:pt x="12693" y="9208"/>
                  <a:pt x="13459" y="9444"/>
                </a:cubicBezTo>
                <a:cubicBezTo>
                  <a:pt x="14975" y="9912"/>
                  <a:pt x="16310" y="9792"/>
                  <a:pt x="17877" y="9042"/>
                </a:cubicBezTo>
                <a:cubicBezTo>
                  <a:pt x="19300" y="8361"/>
                  <a:pt x="21580" y="6949"/>
                  <a:pt x="21580" y="6747"/>
                </a:cubicBezTo>
                <a:cubicBezTo>
                  <a:pt x="21580" y="6671"/>
                  <a:pt x="19545" y="6810"/>
                  <a:pt x="17578" y="6986"/>
                </a:cubicBezTo>
                <a:cubicBezTo>
                  <a:pt x="16154" y="7128"/>
                  <a:pt x="14624" y="7288"/>
                  <a:pt x="14237" y="7357"/>
                </a:cubicBezTo>
                <a:cubicBezTo>
                  <a:pt x="13937" y="7411"/>
                  <a:pt x="13728" y="7433"/>
                  <a:pt x="13551" y="7432"/>
                </a:cubicBezTo>
                <a:cubicBezTo>
                  <a:pt x="13081" y="7450"/>
                  <a:pt x="12866" y="7338"/>
                  <a:pt x="12858" y="7070"/>
                </a:cubicBezTo>
                <a:cubicBezTo>
                  <a:pt x="12857" y="7032"/>
                  <a:pt x="12784" y="6912"/>
                  <a:pt x="12741" y="6828"/>
                </a:cubicBezTo>
                <a:cubicBezTo>
                  <a:pt x="12690" y="6742"/>
                  <a:pt x="12645" y="6683"/>
                  <a:pt x="12586" y="6574"/>
                </a:cubicBezTo>
                <a:cubicBezTo>
                  <a:pt x="12549" y="6506"/>
                  <a:pt x="12476" y="6414"/>
                  <a:pt x="12427" y="6337"/>
                </a:cubicBezTo>
                <a:cubicBezTo>
                  <a:pt x="12317" y="6181"/>
                  <a:pt x="12215" y="6031"/>
                  <a:pt x="12081" y="5867"/>
                </a:cubicBezTo>
                <a:cubicBezTo>
                  <a:pt x="11913" y="5660"/>
                  <a:pt x="11862" y="5573"/>
                  <a:pt x="11716" y="5386"/>
                </a:cubicBezTo>
                <a:cubicBezTo>
                  <a:pt x="11681" y="5347"/>
                  <a:pt x="11639" y="5291"/>
                  <a:pt x="11606" y="5257"/>
                </a:cubicBezTo>
                <a:cubicBezTo>
                  <a:pt x="11306" y="4950"/>
                  <a:pt x="11169" y="4795"/>
                  <a:pt x="11175" y="4679"/>
                </a:cubicBezTo>
                <a:cubicBezTo>
                  <a:pt x="11173" y="4677"/>
                  <a:pt x="11165" y="4666"/>
                  <a:pt x="11164" y="4664"/>
                </a:cubicBezTo>
                <a:cubicBezTo>
                  <a:pt x="11018" y="4419"/>
                  <a:pt x="11338" y="4268"/>
                  <a:pt x="11893" y="4213"/>
                </a:cubicBezTo>
                <a:cubicBezTo>
                  <a:pt x="12172" y="4117"/>
                  <a:pt x="12441" y="4130"/>
                  <a:pt x="12951" y="4226"/>
                </a:cubicBezTo>
                <a:cubicBezTo>
                  <a:pt x="13092" y="4239"/>
                  <a:pt x="13215" y="4240"/>
                  <a:pt x="13367" y="4261"/>
                </a:cubicBezTo>
                <a:cubicBezTo>
                  <a:pt x="13604" y="4294"/>
                  <a:pt x="13793" y="4317"/>
                  <a:pt x="13968" y="4332"/>
                </a:cubicBezTo>
                <a:cubicBezTo>
                  <a:pt x="14508" y="4340"/>
                  <a:pt x="15053" y="4257"/>
                  <a:pt x="15622" y="4076"/>
                </a:cubicBezTo>
                <a:cubicBezTo>
                  <a:pt x="16265" y="3833"/>
                  <a:pt x="18004" y="2820"/>
                  <a:pt x="18990" y="2162"/>
                </a:cubicBezTo>
                <a:cubicBezTo>
                  <a:pt x="19411" y="1842"/>
                  <a:pt x="19590" y="1678"/>
                  <a:pt x="19550" y="1623"/>
                </a:cubicBezTo>
                <a:cubicBezTo>
                  <a:pt x="19042" y="1599"/>
                  <a:pt x="13686" y="2486"/>
                  <a:pt x="13028" y="2711"/>
                </a:cubicBezTo>
                <a:cubicBezTo>
                  <a:pt x="12543" y="2877"/>
                  <a:pt x="12253" y="2901"/>
                  <a:pt x="12155" y="2794"/>
                </a:cubicBezTo>
                <a:cubicBezTo>
                  <a:pt x="12153" y="2793"/>
                  <a:pt x="12157" y="2788"/>
                  <a:pt x="12155" y="2786"/>
                </a:cubicBezTo>
                <a:cubicBezTo>
                  <a:pt x="12079" y="2735"/>
                  <a:pt x="12100" y="2630"/>
                  <a:pt x="12180" y="2493"/>
                </a:cubicBezTo>
                <a:cubicBezTo>
                  <a:pt x="12229" y="2389"/>
                  <a:pt x="12297" y="2275"/>
                  <a:pt x="12416" y="2126"/>
                </a:cubicBezTo>
                <a:cubicBezTo>
                  <a:pt x="12904" y="1516"/>
                  <a:pt x="13023" y="701"/>
                  <a:pt x="12604" y="836"/>
                </a:cubicBezTo>
                <a:cubicBezTo>
                  <a:pt x="12189" y="969"/>
                  <a:pt x="11271" y="347"/>
                  <a:pt x="11539" y="114"/>
                </a:cubicBezTo>
                <a:cubicBezTo>
                  <a:pt x="11628" y="36"/>
                  <a:pt x="11657" y="1"/>
                  <a:pt x="11620" y="0"/>
                </a:cubicBezTo>
                <a:lnTo>
                  <a:pt x="1160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4" name="IMG_2019.jpeg" descr="IMG_2019.jpeg"/>
          <p:cNvPicPr>
            <a:picLocks noChangeAspect="1"/>
          </p:cNvPicPr>
          <p:nvPr/>
        </p:nvPicPr>
        <p:blipFill>
          <a:blip r:embed="rId4"/>
          <a:srcRect t="46781"/>
          <a:stretch>
            <a:fillRect/>
          </a:stretch>
        </p:blipFill>
        <p:spPr>
          <a:xfrm>
            <a:off x="9860556" y="3164086"/>
            <a:ext cx="1847589" cy="498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101;p13" descr="Google Shape;101;p13"/>
          <p:cNvPicPr>
            <a:picLocks noChangeAspect="1"/>
          </p:cNvPicPr>
          <p:nvPr/>
        </p:nvPicPr>
        <p:blipFill>
          <a:blip r:embed="rId13"/>
          <a:srcRect t="35323" r="8763" b="25497"/>
          <a:stretch>
            <a:fillRect/>
          </a:stretch>
        </p:blipFill>
        <p:spPr>
          <a:xfrm>
            <a:off x="9730491" y="2025103"/>
            <a:ext cx="2728485" cy="2535842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السؤال"/>
          <p:cNvSpPr/>
          <p:nvPr/>
        </p:nvSpPr>
        <p:spPr>
          <a:xfrm>
            <a:off x="5109573" y="3041169"/>
            <a:ext cx="2859278" cy="3702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0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7"/>
                  <a:pt x="15018" y="86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65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algn="ctr" defTabSz="412750" rtl="0" hangingPunct="0">
              <a:defRPr/>
            </a:pPr>
            <a:r>
              <a:rPr lang="ar-KW" sz="3250" kern="0" dirty="0"/>
              <a:t>من القيم الواردة في النص</a:t>
            </a:r>
            <a:endParaRPr sz="3250" kern="0" dirty="0"/>
          </a:p>
        </p:txBody>
      </p:sp>
      <p:pic>
        <p:nvPicPr>
          <p:cNvPr id="227" name="IMG_4707.png" descr="IMG_4707.png"/>
          <p:cNvPicPr>
            <a:picLocks noChangeAspect="1"/>
          </p:cNvPicPr>
          <p:nvPr/>
        </p:nvPicPr>
        <p:blipFill>
          <a:blip r:embed="rId14"/>
          <a:srcRect l="57816" t="5" r="7374" b="75826"/>
          <a:stretch>
            <a:fillRect/>
          </a:stretch>
        </p:blipFill>
        <p:spPr>
          <a:xfrm rot="522319">
            <a:off x="747724" y="545443"/>
            <a:ext cx="3562152" cy="2014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2" extrusionOk="0">
                <a:moveTo>
                  <a:pt x="11885" y="4"/>
                </a:moveTo>
                <a:cubicBezTo>
                  <a:pt x="11333" y="22"/>
                  <a:pt x="10848" y="108"/>
                  <a:pt x="10660" y="273"/>
                </a:cubicBezTo>
                <a:cubicBezTo>
                  <a:pt x="10485" y="425"/>
                  <a:pt x="9560" y="795"/>
                  <a:pt x="8603" y="1095"/>
                </a:cubicBezTo>
                <a:cubicBezTo>
                  <a:pt x="6620" y="1718"/>
                  <a:pt x="4277" y="2906"/>
                  <a:pt x="3765" y="3547"/>
                </a:cubicBezTo>
                <a:cubicBezTo>
                  <a:pt x="3427" y="3970"/>
                  <a:pt x="3433" y="4075"/>
                  <a:pt x="3985" y="7551"/>
                </a:cubicBezTo>
                <a:cubicBezTo>
                  <a:pt x="4297" y="9515"/>
                  <a:pt x="4578" y="11604"/>
                  <a:pt x="4610" y="12191"/>
                </a:cubicBezTo>
                <a:cubicBezTo>
                  <a:pt x="4667" y="13250"/>
                  <a:pt x="4659" y="13263"/>
                  <a:pt x="3560" y="13793"/>
                </a:cubicBezTo>
                <a:cubicBezTo>
                  <a:pt x="1132" y="14966"/>
                  <a:pt x="0" y="16237"/>
                  <a:pt x="0" y="17791"/>
                </a:cubicBezTo>
                <a:cubicBezTo>
                  <a:pt x="0" y="19102"/>
                  <a:pt x="470" y="19994"/>
                  <a:pt x="1427" y="20499"/>
                </a:cubicBezTo>
                <a:cubicBezTo>
                  <a:pt x="3468" y="21574"/>
                  <a:pt x="8441" y="20816"/>
                  <a:pt x="13672" y="18632"/>
                </a:cubicBezTo>
                <a:cubicBezTo>
                  <a:pt x="18710" y="16529"/>
                  <a:pt x="21600" y="13986"/>
                  <a:pt x="21600" y="11656"/>
                </a:cubicBezTo>
                <a:cubicBezTo>
                  <a:pt x="21600" y="9647"/>
                  <a:pt x="20225" y="8677"/>
                  <a:pt x="17585" y="8822"/>
                </a:cubicBezTo>
                <a:lnTo>
                  <a:pt x="15651" y="8930"/>
                </a:lnTo>
                <a:lnTo>
                  <a:pt x="15312" y="7741"/>
                </a:lnTo>
                <a:cubicBezTo>
                  <a:pt x="14852" y="6130"/>
                  <a:pt x="14466" y="3546"/>
                  <a:pt x="14463" y="2067"/>
                </a:cubicBezTo>
                <a:cubicBezTo>
                  <a:pt x="14462" y="1277"/>
                  <a:pt x="14349" y="702"/>
                  <a:pt x="14141" y="432"/>
                </a:cubicBezTo>
                <a:cubicBezTo>
                  <a:pt x="13911" y="133"/>
                  <a:pt x="12804" y="-26"/>
                  <a:pt x="1188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8" name="الاجابه"/>
          <p:cNvSpPr/>
          <p:nvPr/>
        </p:nvSpPr>
        <p:spPr>
          <a:xfrm>
            <a:off x="4176435" y="778880"/>
            <a:ext cx="4460617" cy="1369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defTabSz="825500">
              <a:defRPr sz="86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algn="ctr" defTabSz="412750" rtl="0" hangingPunct="0">
              <a:defRPr/>
            </a:pPr>
            <a:r>
              <a:rPr lang="ar-KW" sz="4300" kern="0" dirty="0"/>
              <a:t>الجد والاجتهاد</a:t>
            </a:r>
            <a:endParaRPr sz="4300" kern="0" dirty="0"/>
          </a:p>
        </p:txBody>
      </p:sp>
      <p:pic>
        <p:nvPicPr>
          <p:cNvPr id="229" name="IMG_4768.jpeg" descr="IMG_4768.jpeg"/>
          <p:cNvPicPr>
            <a:picLocks noChangeAspect="1"/>
          </p:cNvPicPr>
          <p:nvPr/>
        </p:nvPicPr>
        <p:blipFill>
          <a:blip r:embed="rId9"/>
          <a:srcRect r="3" b="3"/>
          <a:stretch>
            <a:fillRect/>
          </a:stretch>
        </p:blipFill>
        <p:spPr>
          <a:xfrm>
            <a:off x="8544945" y="173419"/>
            <a:ext cx="1617862" cy="161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1" y="0"/>
                </a:lnTo>
                <a:lnTo>
                  <a:pt x="0" y="0"/>
                </a:lnTo>
                <a:close/>
                <a:moveTo>
                  <a:pt x="10836" y="4130"/>
                </a:moveTo>
                <a:cubicBezTo>
                  <a:pt x="15930" y="4130"/>
                  <a:pt x="16377" y="4151"/>
                  <a:pt x="16474" y="4403"/>
                </a:cubicBezTo>
                <a:cubicBezTo>
                  <a:pt x="16531" y="4554"/>
                  <a:pt x="16583" y="7491"/>
                  <a:pt x="16587" y="10928"/>
                </a:cubicBezTo>
                <a:cubicBezTo>
                  <a:pt x="16596" y="16938"/>
                  <a:pt x="16585" y="17187"/>
                  <a:pt x="16288" y="17403"/>
                </a:cubicBezTo>
                <a:cubicBezTo>
                  <a:pt x="15862" y="17715"/>
                  <a:pt x="5173" y="17743"/>
                  <a:pt x="4973" y="17433"/>
                </a:cubicBezTo>
                <a:cubicBezTo>
                  <a:pt x="4902" y="17323"/>
                  <a:pt x="4822" y="14376"/>
                  <a:pt x="4793" y="10886"/>
                </a:cubicBezTo>
                <a:cubicBezTo>
                  <a:pt x="4744" y="4960"/>
                  <a:pt x="4758" y="4527"/>
                  <a:pt x="5020" y="4334"/>
                </a:cubicBezTo>
                <a:cubicBezTo>
                  <a:pt x="5238" y="4175"/>
                  <a:pt x="6555" y="4130"/>
                  <a:pt x="10836" y="4130"/>
                </a:cubicBezTo>
                <a:close/>
                <a:moveTo>
                  <a:pt x="10918" y="6690"/>
                </a:moveTo>
                <a:cubicBezTo>
                  <a:pt x="10838" y="6616"/>
                  <a:pt x="10653" y="6814"/>
                  <a:pt x="10449" y="7225"/>
                </a:cubicBezTo>
                <a:cubicBezTo>
                  <a:pt x="10192" y="7742"/>
                  <a:pt x="10192" y="7782"/>
                  <a:pt x="10449" y="7932"/>
                </a:cubicBezTo>
                <a:cubicBezTo>
                  <a:pt x="10808" y="8141"/>
                  <a:pt x="10846" y="8139"/>
                  <a:pt x="11204" y="7876"/>
                </a:cubicBezTo>
                <a:cubicBezTo>
                  <a:pt x="11495" y="7663"/>
                  <a:pt x="11498" y="7637"/>
                  <a:pt x="11236" y="7347"/>
                </a:cubicBezTo>
                <a:cubicBezTo>
                  <a:pt x="11084" y="7179"/>
                  <a:pt x="10960" y="6959"/>
                  <a:pt x="10960" y="6856"/>
                </a:cubicBezTo>
                <a:cubicBezTo>
                  <a:pt x="10960" y="6769"/>
                  <a:pt x="10944" y="6714"/>
                  <a:pt x="10918" y="6690"/>
                </a:cubicBezTo>
                <a:close/>
                <a:moveTo>
                  <a:pt x="12081" y="10165"/>
                </a:moveTo>
                <a:cubicBezTo>
                  <a:pt x="11988" y="10165"/>
                  <a:pt x="11911" y="10237"/>
                  <a:pt x="11911" y="10324"/>
                </a:cubicBezTo>
                <a:cubicBezTo>
                  <a:pt x="11911" y="10412"/>
                  <a:pt x="11944" y="10483"/>
                  <a:pt x="11983" y="10483"/>
                </a:cubicBezTo>
                <a:cubicBezTo>
                  <a:pt x="12021" y="10483"/>
                  <a:pt x="12096" y="10412"/>
                  <a:pt x="12150" y="10324"/>
                </a:cubicBezTo>
                <a:cubicBezTo>
                  <a:pt x="12204" y="10237"/>
                  <a:pt x="12173" y="10165"/>
                  <a:pt x="12081" y="1016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" name="صورة" descr="صورة"/>
          <p:cNvPicPr>
            <a:picLocks noChangeAspect="1"/>
          </p:cNvPicPr>
          <p:nvPr/>
        </p:nvPicPr>
        <p:blipFill>
          <a:blip r:embed="rId15"/>
          <a:srcRect l="9554" t="31713" r="9256" b="44831"/>
          <a:stretch>
            <a:fillRect/>
          </a:stretch>
        </p:blipFill>
        <p:spPr>
          <a:xfrm>
            <a:off x="4777955" y="451413"/>
            <a:ext cx="3100984" cy="534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410" extrusionOk="0">
                <a:moveTo>
                  <a:pt x="534" y="17"/>
                </a:moveTo>
                <a:cubicBezTo>
                  <a:pt x="276" y="191"/>
                  <a:pt x="208" y="1673"/>
                  <a:pt x="65" y="5505"/>
                </a:cubicBezTo>
                <a:cubicBezTo>
                  <a:pt x="-81" y="9402"/>
                  <a:pt x="-26" y="9889"/>
                  <a:pt x="711" y="11169"/>
                </a:cubicBezTo>
                <a:cubicBezTo>
                  <a:pt x="1741" y="12960"/>
                  <a:pt x="1847" y="12493"/>
                  <a:pt x="1144" y="9236"/>
                </a:cubicBezTo>
                <a:cubicBezTo>
                  <a:pt x="514" y="6315"/>
                  <a:pt x="652" y="3236"/>
                  <a:pt x="1366" y="4304"/>
                </a:cubicBezTo>
                <a:cubicBezTo>
                  <a:pt x="2219" y="5581"/>
                  <a:pt x="2123" y="2403"/>
                  <a:pt x="1263" y="892"/>
                </a:cubicBezTo>
                <a:cubicBezTo>
                  <a:pt x="912" y="276"/>
                  <a:pt x="689" y="-87"/>
                  <a:pt x="534" y="17"/>
                </a:cubicBezTo>
                <a:close/>
                <a:moveTo>
                  <a:pt x="20985" y="25"/>
                </a:moveTo>
                <a:cubicBezTo>
                  <a:pt x="20835" y="-64"/>
                  <a:pt x="20571" y="204"/>
                  <a:pt x="20197" y="860"/>
                </a:cubicBezTo>
                <a:cubicBezTo>
                  <a:pt x="19412" y="2239"/>
                  <a:pt x="19399" y="2388"/>
                  <a:pt x="19635" y="7446"/>
                </a:cubicBezTo>
                <a:cubicBezTo>
                  <a:pt x="19873" y="12550"/>
                  <a:pt x="19887" y="12603"/>
                  <a:pt x="20697" y="11153"/>
                </a:cubicBezTo>
                <a:cubicBezTo>
                  <a:pt x="21149" y="10344"/>
                  <a:pt x="21519" y="9163"/>
                  <a:pt x="21519" y="8528"/>
                </a:cubicBezTo>
                <a:cubicBezTo>
                  <a:pt x="21519" y="8181"/>
                  <a:pt x="21453" y="7995"/>
                  <a:pt x="21354" y="7963"/>
                </a:cubicBezTo>
                <a:cubicBezTo>
                  <a:pt x="21350" y="7993"/>
                  <a:pt x="21350" y="8050"/>
                  <a:pt x="21345" y="8075"/>
                </a:cubicBezTo>
                <a:cubicBezTo>
                  <a:pt x="21174" y="9054"/>
                  <a:pt x="20992" y="9097"/>
                  <a:pt x="20839" y="8456"/>
                </a:cubicBezTo>
                <a:cubicBezTo>
                  <a:pt x="20362" y="8714"/>
                  <a:pt x="20227" y="6357"/>
                  <a:pt x="20601" y="4050"/>
                </a:cubicBezTo>
                <a:cubicBezTo>
                  <a:pt x="20645" y="3396"/>
                  <a:pt x="20725" y="2947"/>
                  <a:pt x="20822" y="2833"/>
                </a:cubicBezTo>
                <a:cubicBezTo>
                  <a:pt x="21159" y="1150"/>
                  <a:pt x="21212" y="162"/>
                  <a:pt x="20985" y="25"/>
                </a:cubicBezTo>
                <a:close/>
                <a:moveTo>
                  <a:pt x="16794" y="6182"/>
                </a:moveTo>
                <a:cubicBezTo>
                  <a:pt x="15867" y="6218"/>
                  <a:pt x="15629" y="7935"/>
                  <a:pt x="15786" y="13483"/>
                </a:cubicBezTo>
                <a:cubicBezTo>
                  <a:pt x="15887" y="17034"/>
                  <a:pt x="16035" y="18350"/>
                  <a:pt x="16270" y="17834"/>
                </a:cubicBezTo>
                <a:cubicBezTo>
                  <a:pt x="16492" y="17346"/>
                  <a:pt x="16555" y="15926"/>
                  <a:pt x="16456" y="13650"/>
                </a:cubicBezTo>
                <a:cubicBezTo>
                  <a:pt x="16336" y="10919"/>
                  <a:pt x="16412" y="10044"/>
                  <a:pt x="16825" y="9427"/>
                </a:cubicBezTo>
                <a:cubicBezTo>
                  <a:pt x="17515" y="8394"/>
                  <a:pt x="17494" y="6154"/>
                  <a:pt x="16794" y="6182"/>
                </a:cubicBezTo>
                <a:close/>
                <a:moveTo>
                  <a:pt x="4546" y="6205"/>
                </a:moveTo>
                <a:cubicBezTo>
                  <a:pt x="4285" y="6279"/>
                  <a:pt x="4094" y="6683"/>
                  <a:pt x="4094" y="7391"/>
                </a:cubicBezTo>
                <a:cubicBezTo>
                  <a:pt x="4094" y="8066"/>
                  <a:pt x="4025" y="10602"/>
                  <a:pt x="3940" y="13030"/>
                </a:cubicBezTo>
                <a:cubicBezTo>
                  <a:pt x="3813" y="16664"/>
                  <a:pt x="3853" y="17297"/>
                  <a:pt x="4170" y="16601"/>
                </a:cubicBezTo>
                <a:cubicBezTo>
                  <a:pt x="4381" y="16136"/>
                  <a:pt x="4756" y="16416"/>
                  <a:pt x="5000" y="17230"/>
                </a:cubicBezTo>
                <a:cubicBezTo>
                  <a:pt x="5552" y="19066"/>
                  <a:pt x="5566" y="19077"/>
                  <a:pt x="5566" y="17556"/>
                </a:cubicBezTo>
                <a:cubicBezTo>
                  <a:pt x="5566" y="16873"/>
                  <a:pt x="5335" y="15965"/>
                  <a:pt x="5054" y="15543"/>
                </a:cubicBezTo>
                <a:cubicBezTo>
                  <a:pt x="4332" y="14463"/>
                  <a:pt x="4525" y="9515"/>
                  <a:pt x="5266" y="10111"/>
                </a:cubicBezTo>
                <a:cubicBezTo>
                  <a:pt x="5890" y="10613"/>
                  <a:pt x="6009" y="8292"/>
                  <a:pt x="5424" y="7009"/>
                </a:cubicBezTo>
                <a:cubicBezTo>
                  <a:pt x="5139" y="6382"/>
                  <a:pt x="4807" y="6131"/>
                  <a:pt x="4546" y="6205"/>
                </a:cubicBezTo>
                <a:close/>
                <a:moveTo>
                  <a:pt x="8757" y="8965"/>
                </a:moveTo>
                <a:cubicBezTo>
                  <a:pt x="8352" y="8965"/>
                  <a:pt x="8021" y="9522"/>
                  <a:pt x="8021" y="10198"/>
                </a:cubicBezTo>
                <a:cubicBezTo>
                  <a:pt x="8021" y="10874"/>
                  <a:pt x="7952" y="13360"/>
                  <a:pt x="7870" y="15718"/>
                </a:cubicBezTo>
                <a:cubicBezTo>
                  <a:pt x="7729" y="19746"/>
                  <a:pt x="7771" y="20035"/>
                  <a:pt x="8546" y="20578"/>
                </a:cubicBezTo>
                <a:cubicBezTo>
                  <a:pt x="9000" y="20896"/>
                  <a:pt x="9398" y="21266"/>
                  <a:pt x="9431" y="21389"/>
                </a:cubicBezTo>
                <a:cubicBezTo>
                  <a:pt x="9465" y="21513"/>
                  <a:pt x="9493" y="21046"/>
                  <a:pt x="9493" y="20363"/>
                </a:cubicBezTo>
                <a:cubicBezTo>
                  <a:pt x="9493" y="19681"/>
                  <a:pt x="9272" y="18795"/>
                  <a:pt x="9002" y="18391"/>
                </a:cubicBezTo>
                <a:cubicBezTo>
                  <a:pt x="8732" y="17987"/>
                  <a:pt x="8512" y="16898"/>
                  <a:pt x="8512" y="15981"/>
                </a:cubicBezTo>
                <a:cubicBezTo>
                  <a:pt x="8512" y="15064"/>
                  <a:pt x="8732" y="13999"/>
                  <a:pt x="9002" y="13595"/>
                </a:cubicBezTo>
                <a:cubicBezTo>
                  <a:pt x="9783" y="12426"/>
                  <a:pt x="9600" y="8965"/>
                  <a:pt x="8757" y="8965"/>
                </a:cubicBezTo>
                <a:close/>
                <a:moveTo>
                  <a:pt x="12684" y="8965"/>
                </a:moveTo>
                <a:cubicBezTo>
                  <a:pt x="11980" y="8965"/>
                  <a:pt x="11947" y="9238"/>
                  <a:pt x="11947" y="15010"/>
                </a:cubicBezTo>
                <a:lnTo>
                  <a:pt x="11947" y="21039"/>
                </a:lnTo>
                <a:lnTo>
                  <a:pt x="12806" y="20467"/>
                </a:lnTo>
                <a:cubicBezTo>
                  <a:pt x="13279" y="20151"/>
                  <a:pt x="13666" y="19396"/>
                  <a:pt x="13666" y="18781"/>
                </a:cubicBezTo>
                <a:cubicBezTo>
                  <a:pt x="13666" y="18165"/>
                  <a:pt x="13456" y="17970"/>
                  <a:pt x="13202" y="18351"/>
                </a:cubicBezTo>
                <a:cubicBezTo>
                  <a:pt x="12492" y="19413"/>
                  <a:pt x="12261" y="15834"/>
                  <a:pt x="12886" y="13459"/>
                </a:cubicBezTo>
                <a:cubicBezTo>
                  <a:pt x="13627" y="10645"/>
                  <a:pt x="13552" y="8965"/>
                  <a:pt x="12684" y="8965"/>
                </a:cubicBezTo>
                <a:close/>
                <a:moveTo>
                  <a:pt x="17162" y="14605"/>
                </a:moveTo>
                <a:cubicBezTo>
                  <a:pt x="16795" y="14623"/>
                  <a:pt x="16787" y="14817"/>
                  <a:pt x="17101" y="15981"/>
                </a:cubicBezTo>
                <a:cubicBezTo>
                  <a:pt x="17565" y="17693"/>
                  <a:pt x="17592" y="17693"/>
                  <a:pt x="17592" y="15981"/>
                </a:cubicBezTo>
                <a:cubicBezTo>
                  <a:pt x="17592" y="15208"/>
                  <a:pt x="17398" y="14593"/>
                  <a:pt x="17162" y="146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" name="IMG_2682.png" descr="IMG_2682.png"/>
          <p:cNvPicPr>
            <a:picLocks noChangeAspect="1"/>
          </p:cNvPicPr>
          <p:nvPr/>
        </p:nvPicPr>
        <p:blipFill>
          <a:blip r:embed="rId16"/>
          <a:srcRect l="26316" t="3656" r="34381"/>
          <a:stretch>
            <a:fillRect/>
          </a:stretch>
        </p:blipFill>
        <p:spPr>
          <a:xfrm>
            <a:off x="9404697" y="131408"/>
            <a:ext cx="2177378" cy="5337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38" descr="Picture 3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80998" y="5590418"/>
            <a:ext cx="1600473" cy="1600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-0.000000 C -0.037008 -0.050989 -0.074016 -0.101978 -0.108403 -0.155161 C -0.142790 -0.208343 -0.174556 -0.263718 -0.209097 -0.313337 C -0.243638 -0.362955 -0.280954 -0.406817 -0.319813 -0.450678 C -0.358672 -0.494540 -0.399072 -0.538402 -0.440552 -0.564719 C -0.482032 -0.591036 -0.524592 -0.599808 -0.554044 -0.596518 C -0.583497 -0.593229 -0.599842 -0.577877 -0.616187 -0.562525" pathEditMode="relative">
                                      <p:cBhvr>
                                        <p:cTn id="11" dur="23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3477" t="11079" r="10069" b="23579"/>
          <a:stretch/>
        </p:blipFill>
        <p:spPr>
          <a:xfrm>
            <a:off x="0" y="5833"/>
            <a:ext cx="12192000" cy="685216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E28EF2D-7C34-4F29-BD40-C765AECAAF4A}"/>
              </a:ext>
            </a:extLst>
          </p:cNvPr>
          <p:cNvSpPr txBox="1"/>
          <p:nvPr/>
        </p:nvSpPr>
        <p:spPr>
          <a:xfrm>
            <a:off x="8795084" y="3738248"/>
            <a:ext cx="2009274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ar-SA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الجد والاجتهاد</a:t>
            </a:r>
            <a:endParaRPr lang="en-US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FF32AA0-119B-40EE-B642-CB073E2C950C}"/>
              </a:ext>
            </a:extLst>
          </p:cNvPr>
          <p:cNvSpPr txBox="1"/>
          <p:nvPr/>
        </p:nvSpPr>
        <p:spPr>
          <a:xfrm>
            <a:off x="4800600" y="4905965"/>
            <a:ext cx="6136105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ar-SA" sz="3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طلب العلم</a:t>
            </a:r>
            <a:endParaRPr lang="en-US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6859E08-3ADC-44F9-A14F-12C83093D2FF}"/>
              </a:ext>
            </a:extLst>
          </p:cNvPr>
          <p:cNvSpPr txBox="1"/>
          <p:nvPr/>
        </p:nvSpPr>
        <p:spPr>
          <a:xfrm>
            <a:off x="7567863" y="5894306"/>
            <a:ext cx="3657600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ar-SA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التمسك بالأخلاق الحميدة</a:t>
            </a:r>
            <a:endParaRPr lang="en-US" sz="2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9809CD3-944F-476B-9F9E-7C3618F18989}"/>
              </a:ext>
            </a:extLst>
          </p:cNvPr>
          <p:cNvSpPr txBox="1"/>
          <p:nvPr/>
        </p:nvSpPr>
        <p:spPr>
          <a:xfrm>
            <a:off x="1364581" y="3688433"/>
            <a:ext cx="4731419" cy="81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ar-SA" sz="2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حثنا الله ورسوله على العمل والجد والاجتهاد </a:t>
            </a:r>
            <a:r>
              <a:rPr lang="ar-SA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BC402F0-5E33-4BC4-8537-21A339F03B1C}"/>
              </a:ext>
            </a:extLst>
          </p:cNvPr>
          <p:cNvSpPr txBox="1"/>
          <p:nvPr/>
        </p:nvSpPr>
        <p:spPr>
          <a:xfrm>
            <a:off x="966536" y="4614539"/>
            <a:ext cx="5482389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ar-SA" sz="24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جعل الدين الإسلامي طلب العلم فريضة على كل مسلم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AC6C092-F125-4301-AC11-3BB431EDA075}"/>
              </a:ext>
            </a:extLst>
          </p:cNvPr>
          <p:cNvSpPr txBox="1"/>
          <p:nvPr/>
        </p:nvSpPr>
        <p:spPr>
          <a:xfrm>
            <a:off x="1307932" y="5736269"/>
            <a:ext cx="4844716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جعل الرسول </a:t>
            </a: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A Arabesque" panose="05010101010101010101" pitchFamily="2" charset="2"/>
              </a:rPr>
              <a:t></a:t>
            </a:r>
            <a:r>
              <a:rPr lang="ar-SA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أقرب الناس إليه مجلسًا يوم القيامة أحاسن الناس أخلاقًا .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52B7A761-18BC-42D9-B0EF-876EAFC7BA22}"/>
              </a:ext>
            </a:extLst>
          </p:cNvPr>
          <p:cNvSpPr/>
          <p:nvPr/>
        </p:nvSpPr>
        <p:spPr>
          <a:xfrm>
            <a:off x="6993618" y="1147986"/>
            <a:ext cx="5013326" cy="5082318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6009" y="0"/>
            <a:ext cx="6096000" cy="6946900"/>
          </a:xfrm>
          <a:prstGeom prst="rect">
            <a:avLst/>
          </a:prstGeom>
          <a:gradFill>
            <a:gsLst>
              <a:gs pos="64000">
                <a:srgbClr val="E69400"/>
              </a:gs>
              <a:gs pos="87000">
                <a:srgbClr val="E69400">
                  <a:alpha val="50000"/>
                </a:srgbClr>
              </a:gs>
              <a:gs pos="100000">
                <a:srgbClr val="E69400"/>
              </a:gs>
            </a:gsLst>
            <a:lin ang="0" scaled="1"/>
          </a:gradFill>
          <a:ln>
            <a:noFill/>
          </a:ln>
          <a:effectLst>
            <a:outerShdw blurRad="50800" dist="38100" sx="102000" sy="102000" algn="l" rotWithShape="0">
              <a:srgbClr val="E694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شكل حر 10"/>
          <p:cNvSpPr/>
          <p:nvPr/>
        </p:nvSpPr>
        <p:spPr>
          <a:xfrm>
            <a:off x="5699126" y="911766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شكل حر 11"/>
          <p:cNvSpPr/>
          <p:nvPr/>
        </p:nvSpPr>
        <p:spPr>
          <a:xfrm>
            <a:off x="5699126" y="1299854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شكل حر 12"/>
          <p:cNvSpPr/>
          <p:nvPr/>
        </p:nvSpPr>
        <p:spPr>
          <a:xfrm>
            <a:off x="5699126" y="1716057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شكل حر 13"/>
          <p:cNvSpPr/>
          <p:nvPr/>
        </p:nvSpPr>
        <p:spPr>
          <a:xfrm>
            <a:off x="5699126" y="2104145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شكل حر 14"/>
          <p:cNvSpPr/>
          <p:nvPr/>
        </p:nvSpPr>
        <p:spPr>
          <a:xfrm>
            <a:off x="5699126" y="2492233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شكل حر 15"/>
          <p:cNvSpPr/>
          <p:nvPr/>
        </p:nvSpPr>
        <p:spPr>
          <a:xfrm>
            <a:off x="5699126" y="2880321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شكل حر 16"/>
          <p:cNvSpPr/>
          <p:nvPr/>
        </p:nvSpPr>
        <p:spPr>
          <a:xfrm>
            <a:off x="5699126" y="3319082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شكل حر 17"/>
          <p:cNvSpPr/>
          <p:nvPr/>
        </p:nvSpPr>
        <p:spPr>
          <a:xfrm>
            <a:off x="5699126" y="3707170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شكل حر 18"/>
          <p:cNvSpPr/>
          <p:nvPr/>
        </p:nvSpPr>
        <p:spPr>
          <a:xfrm>
            <a:off x="5701998" y="4069922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شكل حر 19"/>
          <p:cNvSpPr/>
          <p:nvPr/>
        </p:nvSpPr>
        <p:spPr>
          <a:xfrm>
            <a:off x="5701998" y="4458010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شكل حر 20"/>
          <p:cNvSpPr/>
          <p:nvPr/>
        </p:nvSpPr>
        <p:spPr>
          <a:xfrm>
            <a:off x="5699126" y="4846098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" name="شكل حر 21"/>
          <p:cNvSpPr/>
          <p:nvPr/>
        </p:nvSpPr>
        <p:spPr>
          <a:xfrm>
            <a:off x="5699126" y="5234186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شكل حر 22"/>
          <p:cNvSpPr/>
          <p:nvPr/>
        </p:nvSpPr>
        <p:spPr>
          <a:xfrm>
            <a:off x="5699126" y="5629482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شكل حر 23"/>
          <p:cNvSpPr/>
          <p:nvPr/>
        </p:nvSpPr>
        <p:spPr>
          <a:xfrm>
            <a:off x="5699126" y="6017570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شكل حر 24"/>
          <p:cNvSpPr/>
          <p:nvPr/>
        </p:nvSpPr>
        <p:spPr>
          <a:xfrm>
            <a:off x="5699126" y="156497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شكل حر 25"/>
          <p:cNvSpPr/>
          <p:nvPr/>
        </p:nvSpPr>
        <p:spPr>
          <a:xfrm>
            <a:off x="5699126" y="544585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شكل حر 26"/>
          <p:cNvSpPr/>
          <p:nvPr/>
        </p:nvSpPr>
        <p:spPr>
          <a:xfrm>
            <a:off x="5699126" y="6305677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شكل حر 27"/>
          <p:cNvSpPr/>
          <p:nvPr/>
        </p:nvSpPr>
        <p:spPr>
          <a:xfrm>
            <a:off x="5699126" y="6693765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D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7FDA1B40-8F41-49F5-88D8-8F39D9C449C4}"/>
              </a:ext>
            </a:extLst>
          </p:cNvPr>
          <p:cNvSpPr/>
          <p:nvPr/>
        </p:nvSpPr>
        <p:spPr>
          <a:xfrm>
            <a:off x="6808561" y="1516148"/>
            <a:ext cx="5035519" cy="3605869"/>
          </a:xfrm>
          <a:prstGeom prst="cloudCallout">
            <a:avLst>
              <a:gd name="adj1" fmla="val -27464"/>
              <a:gd name="adj2" fmla="val 82484"/>
            </a:avLst>
          </a:prstGeom>
          <a:ln w="762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doullah( Afaaq)" panose="02000000000000000000" pitchFamily="2" charset="-78"/>
                <a:ea typeface="+mn-ea"/>
                <a:cs typeface="Old Antic Decorative" panose="02010400000000000000" pitchFamily="2" charset="-78"/>
                <a:sym typeface="Calibri"/>
              </a:rPr>
              <a:t>الممارسة </a:t>
            </a:r>
            <a:endParaRPr kumimoji="0" lang="en-US" sz="1150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doullah( Afaaq)" panose="02000000000000000000" pitchFamily="2" charset="-78"/>
              <a:ea typeface="+mn-ea"/>
              <a:cs typeface="Old Antic Decorative" panose="02010400000000000000" pitchFamily="2" charset="-78"/>
              <a:sym typeface="Calibri"/>
            </a:endParaRPr>
          </a:p>
        </p:txBody>
      </p:sp>
      <p:pic>
        <p:nvPicPr>
          <p:cNvPr id="29" name="Picture 4" descr="Image result for ‫يكتب بالقلم كرتون‬‎">
            <a:extLst>
              <a:ext uri="{FF2B5EF4-FFF2-40B4-BE49-F238E27FC236}">
                <a16:creationId xmlns:a16="http://schemas.microsoft.com/office/drawing/2014/main" id="{E8B10A5F-E196-4245-A7EA-A20A627A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11" y="2018909"/>
            <a:ext cx="3578225" cy="32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99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12">
        <p15:prstTrans prst="pageCurlDouble" invX="1"/>
      </p:transition>
    </mc:Choice>
    <mc:Fallback xmlns="">
      <p:transition spd="slow" advTm="2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091D639-7037-463F-AB1E-8ECE04AA33D6}"/>
              </a:ext>
            </a:extLst>
          </p:cNvPr>
          <p:cNvSpPr txBox="1"/>
          <p:nvPr/>
        </p:nvSpPr>
        <p:spPr>
          <a:xfrm>
            <a:off x="1020418" y="6334780"/>
            <a:ext cx="2968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1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معاً نتعلم لأجل الإمارات</a:t>
            </a:r>
          </a:p>
          <a:p>
            <a:pPr algn="ctr" defTabSz="457200" rtl="0"/>
            <a:r>
              <a:rPr lang="ar-AE" sz="14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تصميم المعلمة: عفراء الخاطري</a:t>
            </a:r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E1D638-33BA-4E91-B24B-B4DCB5DE6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8" r="12661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DE3AA2F0-ECCC-4C47-B2C4-8BB51FB1748C}"/>
              </a:ext>
            </a:extLst>
          </p:cNvPr>
          <p:cNvSpPr/>
          <p:nvPr/>
        </p:nvSpPr>
        <p:spPr>
          <a:xfrm>
            <a:off x="2773379" y="3830041"/>
            <a:ext cx="2431050" cy="717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ar-AE" sz="4400" b="1" dirty="0">
                <a:solidFill>
                  <a:srgbClr val="242C43"/>
                </a:solidFill>
                <a:latin typeface="Calibri" panose="020F0502020204030204"/>
                <a:cs typeface="Arial" panose="020B0604020202020204" pitchFamily="34" charset="0"/>
              </a:rPr>
              <a:t>ابدأ</a:t>
            </a:r>
            <a:endParaRPr lang="en-US" sz="4400" b="1" dirty="0">
              <a:solidFill>
                <a:srgbClr val="242C43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40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votes are in! All 12 Quality Street chocolates ranked from ...">
            <a:hlinkClick r:id="rId2" action="ppaction://hlinksldjump"/>
            <a:extLst>
              <a:ext uri="{FF2B5EF4-FFF2-40B4-BE49-F238E27FC236}">
                <a16:creationId xmlns:a16="http://schemas.microsoft.com/office/drawing/2014/main" id="{1327FFEA-DDAB-4530-A253-972949161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5936" r="4051" b="10061"/>
          <a:stretch/>
        </p:blipFill>
        <p:spPr bwMode="auto">
          <a:xfrm rot="402399">
            <a:off x="5990308" y="5483410"/>
            <a:ext cx="2235524" cy="11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e votes are in! All 12 Quality Street chocolates ranked from ...">
            <a:hlinkClick r:id="rId4" action="ppaction://hlinksldjump"/>
            <a:extLst>
              <a:ext uri="{FF2B5EF4-FFF2-40B4-BE49-F238E27FC236}">
                <a16:creationId xmlns:a16="http://schemas.microsoft.com/office/drawing/2014/main" id="{9E51F69D-B743-4C23-8A20-184CEB449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20683"/>
          <a:stretch/>
        </p:blipFill>
        <p:spPr bwMode="auto">
          <a:xfrm>
            <a:off x="7060840" y="631247"/>
            <a:ext cx="974533" cy="10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votes are in! All 12 Quality Street chocolates ranked from ...">
            <a:hlinkClick r:id="rId6" action="ppaction://hlinksldjump"/>
            <a:extLst>
              <a:ext uri="{FF2B5EF4-FFF2-40B4-BE49-F238E27FC236}">
                <a16:creationId xmlns:a16="http://schemas.microsoft.com/office/drawing/2014/main" id="{3E60C012-5E04-43F6-9D82-3528296AD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179" r="-796" b="23753"/>
          <a:stretch/>
        </p:blipFill>
        <p:spPr bwMode="auto">
          <a:xfrm>
            <a:off x="3596757" y="961674"/>
            <a:ext cx="2909517" cy="6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votes are in! All 12 Quality Street chocolates ranked from ...">
            <a:hlinkClick r:id="rId8" action="ppaction://hlinksldjump"/>
            <a:extLst>
              <a:ext uri="{FF2B5EF4-FFF2-40B4-BE49-F238E27FC236}">
                <a16:creationId xmlns:a16="http://schemas.microsoft.com/office/drawing/2014/main" id="{FB72AC81-1F81-4A24-9849-722CAC69E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 b="22061"/>
          <a:stretch/>
        </p:blipFill>
        <p:spPr bwMode="auto">
          <a:xfrm>
            <a:off x="5266530" y="1235413"/>
            <a:ext cx="2060122" cy="62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The votes are in! All 12 Quality Street chocolates ranked from ...">
            <a:hlinkClick r:id="rId10" action="ppaction://hlinksldjump"/>
            <a:extLst>
              <a:ext uri="{FF2B5EF4-FFF2-40B4-BE49-F238E27FC236}">
                <a16:creationId xmlns:a16="http://schemas.microsoft.com/office/drawing/2014/main" id="{B182A180-2CF6-4070-85ED-1B1E1C833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r="21452"/>
          <a:stretch/>
        </p:blipFill>
        <p:spPr bwMode="auto">
          <a:xfrm rot="1318906">
            <a:off x="2804404" y="2505764"/>
            <a:ext cx="1310856" cy="12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The votes are in! All 12 Quality Street chocolates ranked from ...">
            <a:hlinkClick r:id="rId12" action="ppaction://hlinksldjump"/>
            <a:extLst>
              <a:ext uri="{FF2B5EF4-FFF2-40B4-BE49-F238E27FC236}">
                <a16:creationId xmlns:a16="http://schemas.microsoft.com/office/drawing/2014/main" id="{3E8E52D5-07B2-423C-B87B-7495DE640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20702120">
            <a:off x="3644535" y="1782626"/>
            <a:ext cx="2694093" cy="8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The votes are in! All 12 Quality Street chocolates ranked from ...">
            <a:hlinkClick r:id="rId14" action="ppaction://hlinksldjump"/>
            <a:extLst>
              <a:ext uri="{FF2B5EF4-FFF2-40B4-BE49-F238E27FC236}">
                <a16:creationId xmlns:a16="http://schemas.microsoft.com/office/drawing/2014/main" id="{687EDE87-F3FB-4A65-819E-9AA8BC233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r="5314" b="3635"/>
          <a:stretch/>
        </p:blipFill>
        <p:spPr bwMode="auto">
          <a:xfrm rot="18178391">
            <a:off x="5281812" y="3646245"/>
            <a:ext cx="1908733" cy="11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The votes are in! All 12 Quality Street chocolates ranked from ...">
            <a:hlinkClick r:id="rId16" action="ppaction://hlinksldjump"/>
            <a:extLst>
              <a:ext uri="{FF2B5EF4-FFF2-40B4-BE49-F238E27FC236}">
                <a16:creationId xmlns:a16="http://schemas.microsoft.com/office/drawing/2014/main" id="{C146B91C-407C-46AD-882B-CFEB228DD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t="1977" r="22548" b="20760"/>
          <a:stretch/>
        </p:blipFill>
        <p:spPr bwMode="auto">
          <a:xfrm>
            <a:off x="8306094" y="2874428"/>
            <a:ext cx="974532" cy="90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he votes are in! All 12 Quality Street chocolates ranked from ...">
            <a:hlinkClick r:id="rId18" action="ppaction://hlinksldjump"/>
            <a:extLst>
              <a:ext uri="{FF2B5EF4-FFF2-40B4-BE49-F238E27FC236}">
                <a16:creationId xmlns:a16="http://schemas.microsoft.com/office/drawing/2014/main" id="{DA7F4DC0-D406-4D34-8F59-2310FE93D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4"/>
          <a:stretch/>
        </p:blipFill>
        <p:spPr bwMode="auto">
          <a:xfrm>
            <a:off x="5339664" y="1927184"/>
            <a:ext cx="2290026" cy="9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he votes are in! All 12 Quality Street chocolates ranked from ...">
            <a:hlinkClick r:id="rId20" action="ppaction://hlinksldjump"/>
            <a:extLst>
              <a:ext uri="{FF2B5EF4-FFF2-40B4-BE49-F238E27FC236}">
                <a16:creationId xmlns:a16="http://schemas.microsoft.com/office/drawing/2014/main" id="{49C2D462-6104-42D8-AB7F-939408335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70" y="4337262"/>
            <a:ext cx="2583469" cy="13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The votes are in! All 12 Quality Street chocolates ranked from ...">
            <a:hlinkClick r:id="rId22" action="ppaction://hlinksldjump"/>
            <a:extLst>
              <a:ext uri="{FF2B5EF4-FFF2-40B4-BE49-F238E27FC236}">
                <a16:creationId xmlns:a16="http://schemas.microsoft.com/office/drawing/2014/main" id="{5328BC57-19D7-4632-A8C6-897760DD1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2" b="23421"/>
          <a:stretch/>
        </p:blipFill>
        <p:spPr bwMode="auto">
          <a:xfrm rot="3651407">
            <a:off x="2115160" y="4157314"/>
            <a:ext cx="2583469" cy="60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The votes are in! All 12 Quality Street chocolates ranked from ...">
            <a:hlinkClick r:id="rId23" action="ppaction://hlinksldjump"/>
            <a:extLst>
              <a:ext uri="{FF2B5EF4-FFF2-40B4-BE49-F238E27FC236}">
                <a16:creationId xmlns:a16="http://schemas.microsoft.com/office/drawing/2014/main" id="{0D0FDED0-4AC2-4A8A-8699-3A2006B8C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34">
            <a:off x="4404492" y="174237"/>
            <a:ext cx="1626014" cy="1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The votes are in! All 12 Quality Street chocolates ranked from ...">
            <a:hlinkClick r:id="rId25" action="ppaction://hlinksldjump"/>
            <a:extLst>
              <a:ext uri="{FF2B5EF4-FFF2-40B4-BE49-F238E27FC236}">
                <a16:creationId xmlns:a16="http://schemas.microsoft.com/office/drawing/2014/main" id="{9F917967-390F-4951-AA14-5B2EAE7ED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179" r="-796" b="23753"/>
          <a:stretch/>
        </p:blipFill>
        <p:spPr bwMode="auto">
          <a:xfrm rot="16794264">
            <a:off x="2728217" y="3105112"/>
            <a:ext cx="2909517" cy="6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The votes are in! All 12 Quality Street chocolates ranked from ...">
            <a:hlinkClick r:id="rId10" action="ppaction://hlinksldjump"/>
            <a:extLst>
              <a:ext uri="{FF2B5EF4-FFF2-40B4-BE49-F238E27FC236}">
                <a16:creationId xmlns:a16="http://schemas.microsoft.com/office/drawing/2014/main" id="{4831177E-1CD3-4AA7-BECC-FCACCC501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179" r="-796" b="23753"/>
          <a:stretch/>
        </p:blipFill>
        <p:spPr bwMode="auto">
          <a:xfrm rot="269412">
            <a:off x="6395245" y="3748741"/>
            <a:ext cx="2909517" cy="6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The votes are in! All 12 Quality Street chocolates ranked from ...">
            <a:hlinkClick r:id="rId26" action="ppaction://hlinksldjump"/>
            <a:extLst>
              <a:ext uri="{FF2B5EF4-FFF2-40B4-BE49-F238E27FC236}">
                <a16:creationId xmlns:a16="http://schemas.microsoft.com/office/drawing/2014/main" id="{6E1619EB-6403-4593-8DC5-2FA4F650F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9162">
            <a:off x="4329488" y="3521648"/>
            <a:ext cx="1626014" cy="1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The votes are in! All 12 Quality Street chocolates ranked from ...">
            <a:hlinkClick r:id="rId27" action="ppaction://hlinksldjump"/>
            <a:extLst>
              <a:ext uri="{FF2B5EF4-FFF2-40B4-BE49-F238E27FC236}">
                <a16:creationId xmlns:a16="http://schemas.microsoft.com/office/drawing/2014/main" id="{E2CE7B8E-0330-4303-AF1D-BFBF3CCC6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176">
            <a:off x="6969185" y="2728004"/>
            <a:ext cx="1626014" cy="1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he votes are in! All 12 Quality Street chocolates ranked from ...">
            <a:hlinkClick r:id="rId28" action="ppaction://hlinksldjump"/>
            <a:extLst>
              <a:ext uri="{FF2B5EF4-FFF2-40B4-BE49-F238E27FC236}">
                <a16:creationId xmlns:a16="http://schemas.microsoft.com/office/drawing/2014/main" id="{7B07B733-814B-46FE-B9DA-6781BE189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5936" r="4051" b="10061"/>
          <a:stretch/>
        </p:blipFill>
        <p:spPr bwMode="auto">
          <a:xfrm rot="402399">
            <a:off x="5374920" y="2719937"/>
            <a:ext cx="2235524" cy="11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The votes are in! All 12 Quality Street chocolates ranked from ...">
            <a:hlinkClick r:id="rId29" action="ppaction://hlinksldjump"/>
            <a:extLst>
              <a:ext uri="{FF2B5EF4-FFF2-40B4-BE49-F238E27FC236}">
                <a16:creationId xmlns:a16="http://schemas.microsoft.com/office/drawing/2014/main" id="{26FECAC9-379C-4C8C-9BC9-0D49BE40D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5936" r="4051" b="10061"/>
          <a:stretch/>
        </p:blipFill>
        <p:spPr bwMode="auto">
          <a:xfrm rot="19563651">
            <a:off x="2519854" y="1465976"/>
            <a:ext cx="2235524" cy="11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The votes are in! All 12 Quality Street chocolates ranked from ...">
            <a:hlinkClick r:id="rId30" action="ppaction://hlinksldjump"/>
            <a:extLst>
              <a:ext uri="{FF2B5EF4-FFF2-40B4-BE49-F238E27FC236}">
                <a16:creationId xmlns:a16="http://schemas.microsoft.com/office/drawing/2014/main" id="{54D89A18-31BE-4A41-AC25-A9DC25936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t="1977" r="22548" b="20760"/>
          <a:stretch/>
        </p:blipFill>
        <p:spPr bwMode="auto">
          <a:xfrm>
            <a:off x="6164443" y="229959"/>
            <a:ext cx="974532" cy="90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The votes are in! All 12 Quality Street chocolates ranked from ...">
            <a:hlinkClick r:id="rId31" action="ppaction://hlinksldjump"/>
            <a:extLst>
              <a:ext uri="{FF2B5EF4-FFF2-40B4-BE49-F238E27FC236}">
                <a16:creationId xmlns:a16="http://schemas.microsoft.com/office/drawing/2014/main" id="{251DD327-0EA9-48E7-9E7B-8F2EFE9EA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6" b="18111"/>
          <a:stretch/>
        </p:blipFill>
        <p:spPr bwMode="auto">
          <a:xfrm rot="19748245">
            <a:off x="3901060" y="4495930"/>
            <a:ext cx="2060122" cy="7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The votes are in! All 12 Quality Street chocolates ranked from ...">
            <a:hlinkClick r:id="rId33" action="ppaction://hlinksldjump"/>
            <a:extLst>
              <a:ext uri="{FF2B5EF4-FFF2-40B4-BE49-F238E27FC236}">
                <a16:creationId xmlns:a16="http://schemas.microsoft.com/office/drawing/2014/main" id="{E38BF0C0-AC22-4198-A4D1-2D49E3AB2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19424357">
            <a:off x="6991611" y="4606234"/>
            <a:ext cx="2694093" cy="8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The votes are in! All 12 Quality Street chocolates ranked from ...">
            <a:hlinkClick r:id="rId25" action="ppaction://hlinksldjump"/>
            <a:extLst>
              <a:ext uri="{FF2B5EF4-FFF2-40B4-BE49-F238E27FC236}">
                <a16:creationId xmlns:a16="http://schemas.microsoft.com/office/drawing/2014/main" id="{61136354-9609-4F11-AD42-EE5950EEA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r="21452"/>
          <a:stretch/>
        </p:blipFill>
        <p:spPr bwMode="auto">
          <a:xfrm rot="1318906">
            <a:off x="4216017" y="5226590"/>
            <a:ext cx="1310856" cy="12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The votes are in! All 12 Quality Street chocolates ranked from ...">
            <a:hlinkClick r:id="rId34" action="ppaction://hlinksldjump"/>
            <a:extLst>
              <a:ext uri="{FF2B5EF4-FFF2-40B4-BE49-F238E27FC236}">
                <a16:creationId xmlns:a16="http://schemas.microsoft.com/office/drawing/2014/main" id="{62A38968-B2C0-47CE-B3A6-E3876D919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20683"/>
          <a:stretch/>
        </p:blipFill>
        <p:spPr bwMode="auto">
          <a:xfrm>
            <a:off x="4482191" y="2736486"/>
            <a:ext cx="974533" cy="10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The votes are in! All 12 Quality Street chocolates ranked from ...">
            <a:hlinkClick r:id="rId27" action="ppaction://hlinksldjump"/>
            <a:extLst>
              <a:ext uri="{FF2B5EF4-FFF2-40B4-BE49-F238E27FC236}">
                <a16:creationId xmlns:a16="http://schemas.microsoft.com/office/drawing/2014/main" id="{D3A2E1FB-5EFD-47A5-936D-842887ACF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20683"/>
          <a:stretch/>
        </p:blipFill>
        <p:spPr bwMode="auto">
          <a:xfrm>
            <a:off x="5179127" y="5318859"/>
            <a:ext cx="974533" cy="10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The votes are in! All 12 Quality Street chocolates ranked from ...">
            <a:hlinkClick r:id="rId14" action="ppaction://hlinksldjump"/>
            <a:extLst>
              <a:ext uri="{FF2B5EF4-FFF2-40B4-BE49-F238E27FC236}">
                <a16:creationId xmlns:a16="http://schemas.microsoft.com/office/drawing/2014/main" id="{61FA0096-788D-4CBB-8CE3-807512041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r="5314" b="3635"/>
          <a:stretch/>
        </p:blipFill>
        <p:spPr bwMode="auto">
          <a:xfrm rot="2459332">
            <a:off x="7414801" y="1293783"/>
            <a:ext cx="1908733" cy="11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The votes are in! All 12 Quality Street chocolates ranked from ...">
            <a:hlinkClick r:id="rId28" action="ppaction://hlinksldjump"/>
            <a:extLst>
              <a:ext uri="{FF2B5EF4-FFF2-40B4-BE49-F238E27FC236}">
                <a16:creationId xmlns:a16="http://schemas.microsoft.com/office/drawing/2014/main" id="{275AAD93-8DEE-4BEE-AFC6-8F59B5F75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3" b="22905"/>
          <a:stretch/>
        </p:blipFill>
        <p:spPr bwMode="auto">
          <a:xfrm>
            <a:off x="7450610" y="2174161"/>
            <a:ext cx="2060122" cy="6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3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3A727BF5-9D90-4940-A440-D080987A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638">
            <a:off x="1575613" y="4085348"/>
            <a:ext cx="5941366" cy="29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2438400" y="1205946"/>
            <a:ext cx="7360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KW" sz="4000" b="1" dirty="0" smtClean="0">
                <a:solidFill>
                  <a:srgbClr val="FFFF00"/>
                </a:solidFill>
                <a:latin typeface="Calibri" panose="020F0502020204030204"/>
                <a:cs typeface="Arial" panose="020B0604020202020204" pitchFamily="34" charset="0"/>
              </a:rPr>
              <a:t>أبين ما يترتب على اجتهاد الشباب وجدهم</a:t>
            </a:r>
            <a:endParaRPr lang="en-US" sz="40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4188179" y="2978643"/>
            <a:ext cx="3905955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ar-KW" sz="3200" b="1" dirty="0" smtClean="0">
                <a:solidFill>
                  <a:srgbClr val="C00000"/>
                </a:solidFill>
                <a:latin typeface="Calibri" panose="020F0502020204030204"/>
              </a:rPr>
              <a:t>تقدم البلاد وتطورها</a:t>
            </a:r>
            <a:endParaRPr lang="en-US" sz="32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4532243" y="3242474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rtl="0"/>
            <a:endParaRPr lang="en-US" sz="4000" b="1" dirty="0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F06A78EF-4ABF-45F0-BAB2-A8AA9932597D}"/>
              </a:ext>
            </a:extLst>
          </p:cNvPr>
          <p:cNvSpPr/>
          <p:nvPr/>
        </p:nvSpPr>
        <p:spPr>
          <a:xfrm>
            <a:off x="9027506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074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3A727BF5-9D90-4940-A440-D080987A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638">
            <a:off x="1575613" y="4085348"/>
            <a:ext cx="5941366" cy="29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2709334" y="1205946"/>
            <a:ext cx="714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KW" sz="4000" b="1" dirty="0" smtClean="0">
                <a:solidFill>
                  <a:srgbClr val="FFFF00"/>
                </a:solidFill>
                <a:latin typeface="Calibri" panose="020F0502020204030204"/>
                <a:cs typeface="Arial" panose="020B0604020202020204" pitchFamily="34" charset="0"/>
              </a:rPr>
              <a:t>التعاون بين الشباب لتحقيق العلا</a:t>
            </a:r>
            <a:endParaRPr lang="en-US" sz="40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969583" y="2978644"/>
            <a:ext cx="4446795" cy="1274702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ar-KW" sz="3200" b="1" dirty="0" smtClean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تحقيق الغايات وبناء الوطن الشامخ </a:t>
            </a:r>
            <a:endParaRPr lang="en-US" sz="32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4170218" y="2978645"/>
            <a:ext cx="4045527" cy="1274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rtl="0"/>
            <a:endParaRPr lang="en-US" sz="4000" b="1" dirty="0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490F0432-281B-4403-BF5E-501A8FA8407F}"/>
              </a:ext>
            </a:extLst>
          </p:cNvPr>
          <p:cNvSpPr/>
          <p:nvPr/>
        </p:nvSpPr>
        <p:spPr>
          <a:xfrm>
            <a:off x="9027506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8270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3A727BF5-9D90-4940-A440-D080987A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638">
            <a:off x="1575613" y="4085348"/>
            <a:ext cx="5941366" cy="29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3207025" y="479070"/>
            <a:ext cx="56984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KW" sz="4400" b="1" dirty="0" smtClea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الحرص على العلم والتحلي بمكارم الأخلاق</a:t>
            </a:r>
            <a:endParaRPr lang="en-US" sz="4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1857883" y="2862870"/>
            <a:ext cx="7842707" cy="1620981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sz="3200" b="1" dirty="0">
              <a:solidFill>
                <a:srgbClr val="5F0B6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2424545" y="3242474"/>
            <a:ext cx="7162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rtl="0"/>
            <a:endParaRPr lang="en-US" sz="4000" b="1" dirty="0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5A0A6045-DAD2-4121-AF07-82145BC477F8}"/>
              </a:ext>
            </a:extLst>
          </p:cNvPr>
          <p:cNvSpPr/>
          <p:nvPr/>
        </p:nvSpPr>
        <p:spPr>
          <a:xfrm>
            <a:off x="9027506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618573" y="3211696"/>
            <a:ext cx="7968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32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الفخر ، ونجاة الشعب من الهلاك ، وتقدم الوطن وعلوه </a:t>
            </a:r>
            <a:r>
              <a:rPr lang="ar-KW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0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5500" t="31723" r="9750" b="10133"/>
          <a:stretch/>
        </p:blipFill>
        <p:spPr>
          <a:xfrm>
            <a:off x="496828" y="0"/>
            <a:ext cx="11499993" cy="60821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4184073" y="2037589"/>
            <a:ext cx="7186933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KW" sz="4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تقدم البلاد وتطورها 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323182" y="3690868"/>
            <a:ext cx="836379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KW" sz="40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تحقيق الغايات ، وبناء الوطن الشامخ 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55854" y="5502832"/>
            <a:ext cx="1083112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KW" sz="40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الفخر ، ونجاة الشعب من الهلاك ، وتقدم الوطن وعلوه .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6F15CF0-927D-4111-98C5-B5F218695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58" y="158449"/>
            <a:ext cx="2253005" cy="242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building, plant&#10;&#10;Description automatically generated">
            <a:extLst>
              <a:ext uri="{FF2B5EF4-FFF2-40B4-BE49-F238E27FC236}">
                <a16:creationId xmlns:a16="http://schemas.microsoft.com/office/drawing/2014/main" id="{14380210-09EE-4CEA-8271-321CCEEB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F61695-A7E0-4718-98AB-34796DDC8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218" y="1257300"/>
            <a:ext cx="5148728" cy="397856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F3344F8-1A3A-4ED3-B0F2-C982BFC47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5" t="5809" r="17145" b="28389"/>
          <a:stretch/>
        </p:blipFill>
        <p:spPr>
          <a:xfrm>
            <a:off x="2676526" y="1622138"/>
            <a:ext cx="1038226" cy="1095375"/>
          </a:xfrm>
          <a:prstGeom prst="rect">
            <a:avLst/>
          </a:prstGeom>
        </p:spPr>
      </p:pic>
      <p:pic>
        <p:nvPicPr>
          <p:cNvPr id="7" name="Picture 6" descr="A black and white photo of a planet in space&#10;&#10;Description automatically generated with low confidence">
            <a:extLst>
              <a:ext uri="{FF2B5EF4-FFF2-40B4-BE49-F238E27FC236}">
                <a16:creationId xmlns:a16="http://schemas.microsoft.com/office/drawing/2014/main" id="{B7A65C08-FA84-4F17-B515-11928D8561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3"/>
          <a:stretch/>
        </p:blipFill>
        <p:spPr>
          <a:xfrm>
            <a:off x="2657896" y="5545001"/>
            <a:ext cx="4924425" cy="1524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F34B3C-8853-4FBA-816D-861EB63AFC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6" y="1436128"/>
            <a:ext cx="2254195" cy="1866153"/>
          </a:xfrm>
          <a:prstGeom prst="rect">
            <a:avLst/>
          </a:prstGeom>
        </p:spPr>
      </p:pic>
      <p:pic>
        <p:nvPicPr>
          <p:cNvPr id="5" name="Picture 4" descr="A picture containing text, building, outdoor, accessory&#10;&#10;Description automatically generated">
            <a:extLst>
              <a:ext uri="{FF2B5EF4-FFF2-40B4-BE49-F238E27FC236}">
                <a16:creationId xmlns:a16="http://schemas.microsoft.com/office/drawing/2014/main" id="{87470210-80ED-4944-905D-F702BA0240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84" y="1900239"/>
            <a:ext cx="862422" cy="2076448"/>
          </a:xfrm>
          <a:prstGeom prst="rect">
            <a:avLst/>
          </a:prstGeom>
        </p:spPr>
      </p:pic>
      <p:pic>
        <p:nvPicPr>
          <p:cNvPr id="23" name="Picture 22" descr="A picture containing text, book, shelf, full&#10;&#10;Description automatically generated">
            <a:extLst>
              <a:ext uri="{FF2B5EF4-FFF2-40B4-BE49-F238E27FC236}">
                <a16:creationId xmlns:a16="http://schemas.microsoft.com/office/drawing/2014/main" id="{B8C0244F-8A20-4D22-AB0E-B8DA1B9600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60" y="4166362"/>
            <a:ext cx="1435189" cy="1684494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6AD376-55C9-4DF1-9902-16B4E4BCB4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4" y="2021939"/>
            <a:ext cx="129482" cy="481063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8F43460-6373-452F-ACD4-84411C2345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72" y="2193897"/>
            <a:ext cx="349332" cy="506689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4E0164C-9442-4C00-8398-9A7236DC46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014" y="2707183"/>
            <a:ext cx="367766" cy="49050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F20945F5-8B7C-45AB-BCB7-2699647BC9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60" y="2913880"/>
            <a:ext cx="279645" cy="534115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2F868B8C-8CB5-4C32-8BF3-E6CBBAF605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20" y="3401870"/>
            <a:ext cx="347085" cy="49050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C5F60D-4824-4B08-A6AB-0A05A4177950}"/>
              </a:ext>
            </a:extLst>
          </p:cNvPr>
          <p:cNvGrpSpPr/>
          <p:nvPr/>
        </p:nvGrpSpPr>
        <p:grpSpPr>
          <a:xfrm>
            <a:off x="11194724" y="1733549"/>
            <a:ext cx="823855" cy="1095375"/>
            <a:chOff x="11194723" y="1733548"/>
            <a:chExt cx="823855" cy="10953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7A2558-C523-4020-804B-6AE3D434204A}"/>
                </a:ext>
              </a:extLst>
            </p:cNvPr>
            <p:cNvGrpSpPr/>
            <p:nvPr/>
          </p:nvGrpSpPr>
          <p:grpSpPr>
            <a:xfrm>
              <a:off x="11194723" y="1733548"/>
              <a:ext cx="823855" cy="1095375"/>
              <a:chOff x="10182726" y="4129501"/>
              <a:chExt cx="823855" cy="10953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BD3582C-7EC9-44B6-A276-877045E6253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Calibri"/>
                </a:endParaRPr>
              </a:p>
            </p:txBody>
          </p:sp>
          <p:pic>
            <p:nvPicPr>
              <p:cNvPr id="19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F138C9F2-BDFB-4481-B3CC-CBD97708A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DBA60E-41E0-4FAE-856B-84517768F1FD}"/>
                </a:ext>
              </a:extLst>
            </p:cNvPr>
            <p:cNvSpPr txBox="1"/>
            <p:nvPr/>
          </p:nvSpPr>
          <p:spPr>
            <a:xfrm>
              <a:off x="11409358" y="2142735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4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A9C25-8EEE-4491-AED6-D28D48F6177B}"/>
              </a:ext>
            </a:extLst>
          </p:cNvPr>
          <p:cNvGrpSpPr/>
          <p:nvPr/>
        </p:nvGrpSpPr>
        <p:grpSpPr>
          <a:xfrm>
            <a:off x="10337754" y="1733550"/>
            <a:ext cx="823855" cy="1095375"/>
            <a:chOff x="10337753" y="1733549"/>
            <a:chExt cx="823855" cy="10953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EC9243-89C3-407B-A1F6-7E86FAFBF35E}"/>
                </a:ext>
              </a:extLst>
            </p:cNvPr>
            <p:cNvGrpSpPr/>
            <p:nvPr/>
          </p:nvGrpSpPr>
          <p:grpSpPr>
            <a:xfrm>
              <a:off x="10337753" y="1733549"/>
              <a:ext cx="823855" cy="1095375"/>
              <a:chOff x="10182726" y="4129501"/>
              <a:chExt cx="823855" cy="109537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36BBAD-E24C-4515-A7ED-9EF5DFB0A3C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Calibri"/>
                </a:endParaRPr>
              </a:p>
            </p:txBody>
          </p:sp>
          <p:pic>
            <p:nvPicPr>
              <p:cNvPr id="13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269D16C9-F16E-45A2-8EB9-8BB527EDC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09495B-DED5-4360-808E-6CACCC6417CB}"/>
                </a:ext>
              </a:extLst>
            </p:cNvPr>
            <p:cNvSpPr txBox="1"/>
            <p:nvPr/>
          </p:nvSpPr>
          <p:spPr>
            <a:xfrm>
              <a:off x="10561428" y="2170241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4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56EDD7-99E1-4F33-ABE4-8AE2CEE7C42A}"/>
              </a:ext>
            </a:extLst>
          </p:cNvPr>
          <p:cNvGrpSpPr/>
          <p:nvPr/>
        </p:nvGrpSpPr>
        <p:grpSpPr>
          <a:xfrm>
            <a:off x="10370869" y="2881313"/>
            <a:ext cx="823855" cy="1095375"/>
            <a:chOff x="10370868" y="2881312"/>
            <a:chExt cx="823855" cy="109537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F3B06B-A4CA-449E-BC82-E61C2D00EEC4}"/>
                </a:ext>
              </a:extLst>
            </p:cNvPr>
            <p:cNvGrpSpPr/>
            <p:nvPr/>
          </p:nvGrpSpPr>
          <p:grpSpPr>
            <a:xfrm>
              <a:off x="10370868" y="2881312"/>
              <a:ext cx="823855" cy="1095375"/>
              <a:chOff x="10182726" y="4129501"/>
              <a:chExt cx="823855" cy="109537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6B5F05D-AEF1-40C9-95E7-A140F30AD658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Calibri"/>
                </a:endParaRPr>
              </a:p>
            </p:txBody>
          </p:sp>
          <p:pic>
            <p:nvPicPr>
              <p:cNvPr id="16" name="Picture 15" descr="Shape&#10;&#10;Description automatically generated">
                <a:extLst>
                  <a:ext uri="{FF2B5EF4-FFF2-40B4-BE49-F238E27FC236}">
                    <a16:creationId xmlns:a16="http://schemas.microsoft.com/office/drawing/2014/main" id="{BD2EFA89-EF32-4D54-8013-D728B3D57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397254-3C2C-4B07-9CD2-7D26B938C1BD}"/>
                </a:ext>
              </a:extLst>
            </p:cNvPr>
            <p:cNvSpPr txBox="1"/>
            <p:nvPr/>
          </p:nvSpPr>
          <p:spPr>
            <a:xfrm>
              <a:off x="10594543" y="3309494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4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35040C-029B-42CE-9F89-BF602702C315}"/>
              </a:ext>
            </a:extLst>
          </p:cNvPr>
          <p:cNvGrpSpPr/>
          <p:nvPr/>
        </p:nvGrpSpPr>
        <p:grpSpPr>
          <a:xfrm>
            <a:off x="11227367" y="2881313"/>
            <a:ext cx="823855" cy="1095375"/>
            <a:chOff x="11227366" y="2881312"/>
            <a:chExt cx="823855" cy="10953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3EC961-2078-4C0D-9067-B485522228FA}"/>
                </a:ext>
              </a:extLst>
            </p:cNvPr>
            <p:cNvGrpSpPr/>
            <p:nvPr/>
          </p:nvGrpSpPr>
          <p:grpSpPr>
            <a:xfrm>
              <a:off x="11227366" y="2881312"/>
              <a:ext cx="823855" cy="1095375"/>
              <a:chOff x="10182726" y="4129501"/>
              <a:chExt cx="823855" cy="10953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5BCAC04-C835-4A74-A163-5BAA2A8EAA4D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Calibri"/>
                </a:endParaRPr>
              </a:p>
            </p:txBody>
          </p:sp>
          <p:pic>
            <p:nvPicPr>
              <p:cNvPr id="22" name="Picture 21" descr="Shape&#10;&#10;Description automatically generated">
                <a:extLst>
                  <a:ext uri="{FF2B5EF4-FFF2-40B4-BE49-F238E27FC236}">
                    <a16:creationId xmlns:a16="http://schemas.microsoft.com/office/drawing/2014/main" id="{1C5C3E55-6F57-4D00-A5D6-0905A6160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A68E04-DF6F-4C7E-A36A-C5F0F54E1170}"/>
                </a:ext>
              </a:extLst>
            </p:cNvPr>
            <p:cNvSpPr txBox="1"/>
            <p:nvPr/>
          </p:nvSpPr>
          <p:spPr>
            <a:xfrm>
              <a:off x="11443221" y="3263369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4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rPr>
                <a:t>نص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9487847-ABE3-41F4-B2CE-950F0AEB7E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456" y="2756038"/>
            <a:ext cx="3146132" cy="4059525"/>
          </a:xfrm>
          <a:prstGeom prst="rect">
            <a:avLst/>
          </a:prstGeom>
        </p:spPr>
      </p:pic>
      <p:sp>
        <p:nvSpPr>
          <p:cNvPr id="43" name="عنوان 1">
            <a:extLst>
              <a:ext uri="{FF2B5EF4-FFF2-40B4-BE49-F238E27FC236}">
                <a16:creationId xmlns:a16="http://schemas.microsoft.com/office/drawing/2014/main" id="{412583B9-A3DB-4DDF-BF26-1FD850AD105E}"/>
              </a:ext>
            </a:extLst>
          </p:cNvPr>
          <p:cNvSpPr txBox="1">
            <a:spLocks/>
          </p:cNvSpPr>
          <p:nvPr/>
        </p:nvSpPr>
        <p:spPr>
          <a:xfrm>
            <a:off x="2657896" y="2459706"/>
            <a:ext cx="4622267" cy="1793875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334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  <a:sym typeface="Calibri"/>
              </a:rPr>
              <a:t>وإلى اللقاء في الحصة القادمة وأشكر لكن  حضوركن وحسن استماعكن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2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0"/>
    </mc:Choice>
    <mc:Fallback xmlns="">
      <p:transition spd="slow" advTm="2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صورة 1" descr="صورة تحتوي على كعكة, داخلي, منضدة, صغير&#10;&#10;تم إنشاء الوصف تلقائياً">
            <a:extLst>
              <a:ext uri="{FF2B5EF4-FFF2-40B4-BE49-F238E27FC236}">
                <a16:creationId xmlns:a16="http://schemas.microsoft.com/office/drawing/2014/main" id="{053AB177-6453-429A-BA35-EC53318B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5" y="360947"/>
            <a:ext cx="11863135" cy="6497053"/>
          </a:xfrm>
          <a:prstGeom prst="rect">
            <a:avLst/>
          </a:prstGeom>
          <a:gradFill flip="none" rotWithShape="1">
            <a:gsLst>
              <a:gs pos="24000">
                <a:srgbClr val="4584BC">
                  <a:lumMod val="0"/>
                </a:srgbClr>
              </a:gs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1" y="0"/>
            <a:ext cx="5948664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 rot="20823929">
            <a:off x="3054164" y="4087568"/>
            <a:ext cx="2040496" cy="1231106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KW" sz="7200" b="1" dirty="0">
                <a:ln>
                  <a:prstDash val="solid"/>
                </a:ln>
                <a:solidFill>
                  <a:srgbClr val="FF8FFF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DecoType Naskh Swashes" panose="02010400000000000000" pitchFamily="2" charset="-78"/>
              </a:rPr>
              <a:t>العربية</a:t>
            </a:r>
            <a:endParaRPr lang="ar-SA" sz="7200" b="1" dirty="0">
              <a:ln>
                <a:prstDash val="solid"/>
              </a:ln>
              <a:solidFill>
                <a:srgbClr val="FF8FFF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cs typeface="DecoType Naskh Swashes" panose="020104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9" b="99820" l="97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30" y="3212982"/>
            <a:ext cx="4800533" cy="3395191"/>
          </a:xfrm>
          <a:prstGeom prst="rect">
            <a:avLst/>
          </a:prstGeom>
        </p:spPr>
      </p:pic>
      <p:sp>
        <p:nvSpPr>
          <p:cNvPr id="7" name="مستطيل ذو زوايا قطرية مخدوشة 12">
            <a:extLst>
              <a:ext uri="{FF2B5EF4-FFF2-40B4-BE49-F238E27FC236}">
                <a16:creationId xmlns:a16="http://schemas.microsoft.com/office/drawing/2014/main" id="{4CACBD4D-36E6-4551-816E-F4310D5390E0}"/>
              </a:ext>
            </a:extLst>
          </p:cNvPr>
          <p:cNvSpPr/>
          <p:nvPr/>
        </p:nvSpPr>
        <p:spPr>
          <a:xfrm>
            <a:off x="6506021" y="188643"/>
            <a:ext cx="5685979" cy="864095"/>
          </a:xfrm>
          <a:prstGeom prst="snip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36539" tIns="68269" rIns="136539" bIns="68269" rtlCol="1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EG" sz="3200" b="1" dirty="0">
                <a:solidFill>
                  <a:srgbClr val="C00000"/>
                </a:solidFill>
              </a:rPr>
              <a:t>الوحدة التعلمية ال</a:t>
            </a:r>
            <a:r>
              <a:rPr lang="ar-KW" sz="3200" b="1" dirty="0">
                <a:solidFill>
                  <a:srgbClr val="C00000"/>
                </a:solidFill>
              </a:rPr>
              <a:t>ثانية</a:t>
            </a:r>
            <a:r>
              <a:rPr lang="ar-EG" sz="3200" b="1" dirty="0">
                <a:solidFill>
                  <a:srgbClr val="C00000"/>
                </a:solidFill>
              </a:rPr>
              <a:t>:</a:t>
            </a:r>
            <a:endParaRPr lang="ar-KW" sz="3200" b="1" dirty="0">
              <a:solidFill>
                <a:srgbClr val="C00000"/>
              </a:solidFill>
            </a:endParaRPr>
          </a:p>
          <a:p>
            <a:pPr algn="r" rtl="1"/>
            <a:r>
              <a:rPr lang="ar-KW" sz="3200" b="1" dirty="0">
                <a:solidFill>
                  <a:schemeClr val="tx1"/>
                </a:solidFill>
              </a:rPr>
              <a:t>            إبداعات وابتكارات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8" name="مستطيل ذو زوايا قطرية مخدوشة 12">
            <a:extLst>
              <a:ext uri="{FF2B5EF4-FFF2-40B4-BE49-F238E27FC236}">
                <a16:creationId xmlns:a16="http://schemas.microsoft.com/office/drawing/2014/main" id="{4CACBD4D-36E6-4551-816E-F4310D5390E0}"/>
              </a:ext>
            </a:extLst>
          </p:cNvPr>
          <p:cNvSpPr/>
          <p:nvPr/>
        </p:nvSpPr>
        <p:spPr>
          <a:xfrm>
            <a:off x="6516583" y="1222930"/>
            <a:ext cx="5532080" cy="864096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36539" tIns="68269" rIns="136539" bIns="68269" rtlCol="1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3200" b="1" dirty="0">
                <a:solidFill>
                  <a:srgbClr val="00B050"/>
                </a:solidFill>
              </a:rPr>
              <a:t>الموضوع:–</a:t>
            </a:r>
            <a:r>
              <a:rPr lang="ar-KW" sz="3200" b="1" dirty="0">
                <a:solidFill>
                  <a:srgbClr val="00B050"/>
                </a:solidFill>
              </a:rPr>
              <a:t> شباب لكويت</a:t>
            </a:r>
          </a:p>
        </p:txBody>
      </p:sp>
      <p:sp>
        <p:nvSpPr>
          <p:cNvPr id="9" name="مستطيل ذو زوايا قطرية مخدوشة 12">
            <a:extLst>
              <a:ext uri="{FF2B5EF4-FFF2-40B4-BE49-F238E27FC236}">
                <a16:creationId xmlns:a16="http://schemas.microsoft.com/office/drawing/2014/main" id="{4CACBD4D-36E6-4551-816E-F4310D5390E0}"/>
              </a:ext>
            </a:extLst>
          </p:cNvPr>
          <p:cNvSpPr/>
          <p:nvPr/>
        </p:nvSpPr>
        <p:spPr>
          <a:xfrm>
            <a:off x="8242457" y="2204867"/>
            <a:ext cx="3434307" cy="553983"/>
          </a:xfrm>
          <a:prstGeom prst="snip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36539" tIns="68269" rIns="136539" bIns="68269" rtlCol="1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EG" sz="2667" b="1" dirty="0">
                <a:solidFill>
                  <a:srgbClr val="002060"/>
                </a:solidFill>
              </a:rPr>
              <a:t>الكفاية والمعيار</a:t>
            </a:r>
            <a:r>
              <a:rPr lang="ar-KW" sz="2667" b="1" dirty="0">
                <a:solidFill>
                  <a:srgbClr val="002060"/>
                </a:solidFill>
                <a:sym typeface="Wingdings" panose="05000000000000000000" pitchFamily="2" charset="2"/>
              </a:rPr>
              <a:t>: </a:t>
            </a:r>
            <a:r>
              <a:rPr lang="ar-KW" sz="3200" b="1" dirty="0">
                <a:solidFill>
                  <a:srgbClr val="002060"/>
                </a:solidFill>
                <a:sym typeface="Wingdings" panose="05000000000000000000" pitchFamily="2" charset="2"/>
              </a:rPr>
              <a:t>(2-3)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10" name="مستطيل ذو زوايا قطرية مخدوشة 12">
            <a:extLst>
              <a:ext uri="{FF2B5EF4-FFF2-40B4-BE49-F238E27FC236}">
                <a16:creationId xmlns:a16="http://schemas.microsoft.com/office/drawing/2014/main" id="{4CACBD4D-36E6-4551-816E-F4310D5390E0}"/>
              </a:ext>
            </a:extLst>
          </p:cNvPr>
          <p:cNvSpPr/>
          <p:nvPr/>
        </p:nvSpPr>
        <p:spPr>
          <a:xfrm>
            <a:off x="5598695" y="4558421"/>
            <a:ext cx="5031539" cy="2110936"/>
          </a:xfrm>
          <a:prstGeom prst="snip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2815" tIns="51408" rIns="102815" bIns="51408" rtlCol="1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EG" sz="2667" b="1" dirty="0">
                <a:solidFill>
                  <a:srgbClr val="C00000"/>
                </a:solidFill>
              </a:rPr>
              <a:t>توصيف المعيار</a:t>
            </a:r>
            <a:r>
              <a:rPr lang="ar-EG" sz="2667" b="1" dirty="0">
                <a:solidFill>
                  <a:srgbClr val="990099"/>
                </a:solidFill>
              </a:rPr>
              <a:t>:</a:t>
            </a:r>
            <a:endParaRPr lang="ar-KW" sz="2667" b="1" dirty="0">
              <a:solidFill>
                <a:srgbClr val="990099"/>
              </a:solidFill>
            </a:endParaRPr>
          </a:p>
          <a:p>
            <a:pPr algn="ctr" rtl="1"/>
            <a:r>
              <a:rPr lang="ar-KW" sz="2667" b="1" dirty="0">
                <a:solidFill>
                  <a:srgbClr val="990099"/>
                </a:solidFill>
              </a:rPr>
              <a:t>تحدد العلاقات بين السبب والنتيجة ، والشامل التفصيلي ، والسلوك والمواقف ، مستشهدة بأدلة من النص لدعم هذه الاستنتاجات </a:t>
            </a:r>
            <a:endParaRPr lang="en-GB" sz="2667" dirty="0">
              <a:solidFill>
                <a:srgbClr val="990099"/>
              </a:solidFill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B19881A9-6807-43C3-9D4A-E05368936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397" y="3309957"/>
            <a:ext cx="4150813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defTabSz="6858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algn="l" defTabSz="6858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algn="l" defTabSz="6858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algn="l" defTabSz="685800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1984"/>
              </a:lnSpc>
            </a:pPr>
            <a:r>
              <a:rPr lang="ar-KW" altLang="ar-KW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Almarai"/>
                <a:cs typeface="Almarai"/>
              </a:rPr>
              <a:t>28من مارس 2023م</a:t>
            </a:r>
          </a:p>
          <a:p>
            <a:pPr algn="ctr">
              <a:lnSpc>
                <a:spcPts val="1984"/>
              </a:lnSpc>
            </a:pPr>
            <a:endParaRPr lang="ar-KW" altLang="ar-KW" sz="3200" b="1" dirty="0">
              <a:solidFill>
                <a:srgbClr val="000000"/>
              </a:solidFill>
              <a:latin typeface="Calibri" panose="020F0502020204030204" pitchFamily="34" charset="0"/>
              <a:ea typeface="Almarai"/>
              <a:cs typeface="Almarai"/>
            </a:endParaRPr>
          </a:p>
          <a:p>
            <a:pPr algn="ctr">
              <a:lnSpc>
                <a:spcPts val="1984"/>
              </a:lnSpc>
            </a:pPr>
            <a:r>
              <a:rPr lang="ar-KW" altLang="ar-KW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Almarai"/>
                <a:cs typeface="Almarai"/>
              </a:rPr>
              <a:t>7 من رمضان 1444</a:t>
            </a:r>
            <a:endParaRPr lang="ar-KW" altLang="ar-KW" sz="3200" b="1" dirty="0">
              <a:solidFill>
                <a:srgbClr val="000000"/>
              </a:solidFill>
              <a:latin typeface="Calibri" panose="020F0502020204030204" pitchFamily="34" charset="0"/>
              <a:ea typeface="Almarai"/>
              <a:cs typeface="Almarai"/>
            </a:endParaRPr>
          </a:p>
          <a:p>
            <a:pPr algn="ctr">
              <a:lnSpc>
                <a:spcPts val="1984"/>
              </a:lnSpc>
            </a:pPr>
            <a:endParaRPr lang="en-US" altLang="ar-KW" sz="3200" b="1" dirty="0">
              <a:solidFill>
                <a:srgbClr val="000000"/>
              </a:solidFill>
              <a:latin typeface="Calibri" panose="020F0502020204030204" pitchFamily="34" charset="0"/>
              <a:ea typeface="Almarai"/>
              <a:cs typeface="Almarai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EED5D50-1144-4F8D-8358-D92EDA825AF7}"/>
              </a:ext>
            </a:extLst>
          </p:cNvPr>
          <p:cNvSpPr/>
          <p:nvPr/>
        </p:nvSpPr>
        <p:spPr>
          <a:xfrm>
            <a:off x="5711958" y="2257219"/>
            <a:ext cx="2243996" cy="8593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377">
              <a:defRPr/>
            </a:pPr>
            <a:r>
              <a:rPr lang="ar-SA" sz="2667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الكتاب المدرسي ص112</a:t>
            </a:r>
            <a:endParaRPr lang="ar-KW" sz="2667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7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مستدير الزوايا"/>
          <p:cNvSpPr/>
          <p:nvPr/>
        </p:nvSpPr>
        <p:spPr>
          <a:xfrm>
            <a:off x="136455" y="179948"/>
            <a:ext cx="11810047" cy="6498105"/>
          </a:xfrm>
          <a:prstGeom prst="roundRect">
            <a:avLst>
              <a:gd name="adj" fmla="val 6034"/>
            </a:avLst>
          </a:prstGeom>
          <a:ln w="2159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/>
          </a:p>
        </p:txBody>
      </p:sp>
      <p:pic>
        <p:nvPicPr>
          <p:cNvPr id="38" name="صورة" descr="صور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2" y="3206578"/>
            <a:ext cx="1805336" cy="342297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9" name="فيلم" descr="فيلم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18489" y="-1408958"/>
            <a:ext cx="7828016" cy="5218678"/>
          </a:xfrm>
          <a:prstGeom prst="rect">
            <a:avLst/>
          </a:prstGeom>
          <a:ln w="12700"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pic>
        <p:nvPicPr>
          <p:cNvPr id="40" name="فيلم" descr="فيلم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31425" y="-1408958"/>
            <a:ext cx="7828016" cy="5218678"/>
          </a:xfrm>
          <a:prstGeom prst="rect">
            <a:avLst/>
          </a:prstGeom>
          <a:ln w="12700"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FFD8E54-BA0F-4536-A4CB-9C3D16ACD7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3" t="12974" r="3893" b="39867"/>
          <a:stretch/>
        </p:blipFill>
        <p:spPr>
          <a:xfrm>
            <a:off x="2054955" y="498014"/>
            <a:ext cx="10000590" cy="2708564"/>
          </a:xfrm>
          <a:prstGeom prst="rect">
            <a:avLst/>
          </a:prstGeom>
        </p:spPr>
      </p:pic>
      <p:pic>
        <p:nvPicPr>
          <p:cNvPr id="7" name="Picture 2" descr="Abdalazizalrashed.jpg">
            <a:extLst>
              <a:ext uri="{FF2B5EF4-FFF2-40B4-BE49-F238E27FC236}">
                <a16:creationId xmlns:a16="http://schemas.microsoft.com/office/drawing/2014/main" id="{23DD744E-B23C-4A73-9E8E-5CA4F59A0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011" y="2623917"/>
            <a:ext cx="3072534" cy="393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F784EF2-B6C7-4F92-9728-89673CC079DC}"/>
              </a:ext>
            </a:extLst>
          </p:cNvPr>
          <p:cNvSpPr/>
          <p:nvPr/>
        </p:nvSpPr>
        <p:spPr>
          <a:xfrm>
            <a:off x="2035927" y="3477727"/>
            <a:ext cx="6819012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KW" sz="3600" b="1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مؤرخ"/>
              </a:rPr>
              <a:t>مؤرخ</a:t>
            </a:r>
            <a:r>
              <a:rPr lang="ar-KW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ar-KW" sz="3600" b="1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أدب"/>
              </a:rPr>
              <a:t>وأديب</a:t>
            </a:r>
            <a:r>
              <a:rPr lang="ar-KW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ar-KW" sz="3600" b="1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الكويت"/>
              </a:rPr>
              <a:t>كويتي</a:t>
            </a:r>
            <a:r>
              <a:rPr lang="ar-KW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عمل في الصحافة وكتب في </a:t>
            </a:r>
            <a:r>
              <a:rPr lang="ar-KW" sz="3600" b="1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تاريخ"/>
              </a:rPr>
              <a:t>التاريخ</a:t>
            </a:r>
            <a:r>
              <a:rPr lang="ar-KW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له مؤلفات عديدة من  أهمها </a:t>
            </a:r>
            <a:r>
              <a:rPr lang="ar-KW" sz="3600" b="1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كتاب"/>
              </a:rPr>
              <a:t>كتاب</a:t>
            </a:r>
            <a:r>
              <a:rPr lang="ar-KW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"تاريخ الكويت"، وكان من الداعين إلى فهم </a:t>
            </a:r>
            <a:r>
              <a:rPr lang="ar-KW" sz="3600" b="1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الإسلام"/>
              </a:rPr>
              <a:t>الإسلام</a:t>
            </a:r>
            <a:r>
              <a:rPr lang="ar-KW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الفهم الصحيح مع </a:t>
            </a:r>
            <a:r>
              <a:rPr lang="ar-KW" sz="3600" b="1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/>
              </a:rPr>
              <a:t>يوسف بن عيسى </a:t>
            </a:r>
            <a:r>
              <a:rPr lang="ar-KW" sz="3600" b="1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/>
              </a:rPr>
              <a:t>القناعي</a:t>
            </a: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مستطيل مستدير الزوايا"/>
          <p:cNvSpPr/>
          <p:nvPr/>
        </p:nvSpPr>
        <p:spPr>
          <a:xfrm>
            <a:off x="159822" y="179948"/>
            <a:ext cx="11872357" cy="6498105"/>
          </a:xfrm>
          <a:prstGeom prst="roundRect">
            <a:avLst>
              <a:gd name="adj" fmla="val 6034"/>
            </a:avLst>
          </a:prstGeom>
          <a:ln w="2159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/>
          </a:p>
        </p:txBody>
      </p:sp>
      <p:pic>
        <p:nvPicPr>
          <p:cNvPr id="59" name="فيلم" descr="فيلم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76" y="-412542"/>
            <a:ext cx="10893302" cy="1702079"/>
          </a:xfrm>
          <a:prstGeom prst="rect">
            <a:avLst/>
          </a:prstGeom>
          <a:ln w="12700"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pic>
        <p:nvPicPr>
          <p:cNvPr id="60" name="صورة" descr="صورة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1" y="2386989"/>
            <a:ext cx="2615331" cy="390998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D8C40F-05D8-4DE6-85EC-460D22895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33" t="16193" r="12624" b="8239"/>
          <a:stretch/>
        </p:blipFill>
        <p:spPr>
          <a:xfrm>
            <a:off x="4050005" y="599452"/>
            <a:ext cx="7830974" cy="418162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6AE2EF3-BEE9-4043-984E-7F0FDA2A08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4009" t="51231" r="7833" b="24906"/>
          <a:stretch/>
        </p:blipFill>
        <p:spPr>
          <a:xfrm>
            <a:off x="4050005" y="5077326"/>
            <a:ext cx="7982173" cy="1396189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مستطيل"/>
          <p:cNvSpPr/>
          <p:nvPr/>
        </p:nvSpPr>
        <p:spPr>
          <a:xfrm>
            <a:off x="245498" y="179948"/>
            <a:ext cx="11701004" cy="6498105"/>
          </a:xfrm>
          <a:prstGeom prst="roundRect">
            <a:avLst>
              <a:gd name="adj" fmla="val 0"/>
            </a:avLst>
          </a:prstGeom>
          <a:ln w="2159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500"/>
          </a:p>
        </p:txBody>
      </p:sp>
      <p:pic>
        <p:nvPicPr>
          <p:cNvPr id="63" name="صورة" descr="صور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98" y="3659152"/>
            <a:ext cx="1825320" cy="290524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Image result for â«Ø§ÙØ¯ÙÙÙØ© Ø§ÙÙØ§Ø­Ø¯Ø©â¬â">
            <a:extLst>
              <a:ext uri="{FF2B5EF4-FFF2-40B4-BE49-F238E27FC236}">
                <a16:creationId xmlns:a16="http://schemas.microsoft.com/office/drawing/2014/main" id="{250C68D0-C28D-4701-8AD3-199D885D3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54"/>
            <a:ext cx="2773217" cy="22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521483D-73CE-4CA1-82CE-AF38B4BF3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46" y="-25052"/>
            <a:ext cx="7211363" cy="3026203"/>
          </a:xfrm>
          <a:prstGeom prst="rect">
            <a:avLst/>
          </a:prstGeom>
        </p:spPr>
      </p:pic>
      <p:sp>
        <p:nvSpPr>
          <p:cNvPr id="7" name="وسيلة شرح مستطيلة 3">
            <a:extLst>
              <a:ext uri="{FF2B5EF4-FFF2-40B4-BE49-F238E27FC236}">
                <a16:creationId xmlns:a16="http://schemas.microsoft.com/office/drawing/2014/main" id="{1959D46D-8485-45E8-A8FD-DD8C55DDD3F2}"/>
              </a:ext>
            </a:extLst>
          </p:cNvPr>
          <p:cNvSpPr/>
          <p:nvPr/>
        </p:nvSpPr>
        <p:spPr>
          <a:xfrm>
            <a:off x="5967664" y="3118429"/>
            <a:ext cx="6200004" cy="3709857"/>
          </a:xfrm>
          <a:prstGeom prst="wedgeRectCallout">
            <a:avLst>
              <a:gd name="adj1" fmla="val -78083"/>
              <a:gd name="adj2" fmla="val -1244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سمو الأمير الراحل الشيخ صباح الأحمد- رحمه الله- يرعى ويحضـر مصحوبًا بكبار الشخصيات في الدولة حفل تكريم الخريجين المتفوقين في جامعة الكويت .</a:t>
            </a:r>
            <a:endParaRPr lang="en-US" sz="40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87494A5-CBC5-4778-BF7F-B824A5A92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315241" y="3148143"/>
            <a:ext cx="2327563" cy="3709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3423.jpeg" descr="IMG_3423.jpeg"/>
          <p:cNvPicPr>
            <a:picLocks noChangeAspect="1"/>
          </p:cNvPicPr>
          <p:nvPr/>
        </p:nvPicPr>
        <p:blipFill>
          <a:blip r:embed="rId2"/>
          <a:srcRect l="12676" t="8604" r="13034" b="6069"/>
          <a:stretch>
            <a:fillRect/>
          </a:stretch>
        </p:blipFill>
        <p:spPr>
          <a:xfrm>
            <a:off x="-360946" y="2045369"/>
            <a:ext cx="2363120" cy="4812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74" extrusionOk="0">
                <a:moveTo>
                  <a:pt x="9439" y="0"/>
                </a:moveTo>
                <a:cubicBezTo>
                  <a:pt x="6268" y="-4"/>
                  <a:pt x="3234" y="1402"/>
                  <a:pt x="2175" y="3366"/>
                </a:cubicBezTo>
                <a:cubicBezTo>
                  <a:pt x="1730" y="4192"/>
                  <a:pt x="1626" y="4953"/>
                  <a:pt x="1854" y="5721"/>
                </a:cubicBezTo>
                <a:cubicBezTo>
                  <a:pt x="2016" y="6270"/>
                  <a:pt x="3027" y="7785"/>
                  <a:pt x="3379" y="8008"/>
                </a:cubicBezTo>
                <a:cubicBezTo>
                  <a:pt x="3507" y="8089"/>
                  <a:pt x="3536" y="8202"/>
                  <a:pt x="3499" y="8474"/>
                </a:cubicBezTo>
                <a:cubicBezTo>
                  <a:pt x="3464" y="8730"/>
                  <a:pt x="3498" y="8885"/>
                  <a:pt x="3617" y="9012"/>
                </a:cubicBezTo>
                <a:cubicBezTo>
                  <a:pt x="3829" y="9238"/>
                  <a:pt x="4414" y="9360"/>
                  <a:pt x="4818" y="9262"/>
                </a:cubicBezTo>
                <a:cubicBezTo>
                  <a:pt x="5065" y="9201"/>
                  <a:pt x="5215" y="9225"/>
                  <a:pt x="5721" y="9402"/>
                </a:cubicBezTo>
                <a:cubicBezTo>
                  <a:pt x="6055" y="9520"/>
                  <a:pt x="6607" y="9674"/>
                  <a:pt x="6950" y="9747"/>
                </a:cubicBezTo>
                <a:cubicBezTo>
                  <a:pt x="7904" y="9948"/>
                  <a:pt x="7908" y="9956"/>
                  <a:pt x="7221" y="10428"/>
                </a:cubicBezTo>
                <a:cubicBezTo>
                  <a:pt x="6624" y="10838"/>
                  <a:pt x="5757" y="11869"/>
                  <a:pt x="5757" y="12168"/>
                </a:cubicBezTo>
                <a:cubicBezTo>
                  <a:pt x="5757" y="12358"/>
                  <a:pt x="5547" y="12446"/>
                  <a:pt x="5029" y="12471"/>
                </a:cubicBezTo>
                <a:lnTo>
                  <a:pt x="4564" y="12495"/>
                </a:lnTo>
                <a:lnTo>
                  <a:pt x="4568" y="12947"/>
                </a:lnTo>
                <a:cubicBezTo>
                  <a:pt x="4570" y="13196"/>
                  <a:pt x="4581" y="13889"/>
                  <a:pt x="4594" y="14487"/>
                </a:cubicBezTo>
                <a:lnTo>
                  <a:pt x="4616" y="15573"/>
                </a:lnTo>
                <a:lnTo>
                  <a:pt x="5699" y="15573"/>
                </a:lnTo>
                <a:cubicBezTo>
                  <a:pt x="6295" y="15573"/>
                  <a:pt x="6807" y="15602"/>
                  <a:pt x="6838" y="15636"/>
                </a:cubicBezTo>
                <a:cubicBezTo>
                  <a:pt x="6920" y="15730"/>
                  <a:pt x="6409" y="18262"/>
                  <a:pt x="6292" y="18344"/>
                </a:cubicBezTo>
                <a:cubicBezTo>
                  <a:pt x="6236" y="18383"/>
                  <a:pt x="5808" y="18450"/>
                  <a:pt x="5339" y="18494"/>
                </a:cubicBezTo>
                <a:cubicBezTo>
                  <a:pt x="4625" y="18559"/>
                  <a:pt x="4468" y="18555"/>
                  <a:pt x="4370" y="18468"/>
                </a:cubicBezTo>
                <a:cubicBezTo>
                  <a:pt x="4306" y="18410"/>
                  <a:pt x="4184" y="18363"/>
                  <a:pt x="4098" y="18363"/>
                </a:cubicBezTo>
                <a:cubicBezTo>
                  <a:pt x="3980" y="18363"/>
                  <a:pt x="3947" y="18285"/>
                  <a:pt x="3963" y="18043"/>
                </a:cubicBezTo>
                <a:cubicBezTo>
                  <a:pt x="3988" y="17664"/>
                  <a:pt x="3835" y="17725"/>
                  <a:pt x="3703" y="18147"/>
                </a:cubicBezTo>
                <a:cubicBezTo>
                  <a:pt x="3612" y="18438"/>
                  <a:pt x="3579" y="18452"/>
                  <a:pt x="3231" y="18358"/>
                </a:cubicBezTo>
                <a:cubicBezTo>
                  <a:pt x="3059" y="18311"/>
                  <a:pt x="3054" y="18321"/>
                  <a:pt x="3177" y="18459"/>
                </a:cubicBezTo>
                <a:cubicBezTo>
                  <a:pt x="3370" y="18674"/>
                  <a:pt x="3254" y="18731"/>
                  <a:pt x="2174" y="18949"/>
                </a:cubicBezTo>
                <a:cubicBezTo>
                  <a:pt x="929" y="19200"/>
                  <a:pt x="267" y="19457"/>
                  <a:pt x="86" y="19759"/>
                </a:cubicBezTo>
                <a:cubicBezTo>
                  <a:pt x="-17" y="19930"/>
                  <a:pt x="-26" y="20036"/>
                  <a:pt x="52" y="20137"/>
                </a:cubicBezTo>
                <a:cubicBezTo>
                  <a:pt x="488" y="20707"/>
                  <a:pt x="2752" y="21213"/>
                  <a:pt x="5861" y="21438"/>
                </a:cubicBezTo>
                <a:cubicBezTo>
                  <a:pt x="6460" y="21481"/>
                  <a:pt x="7090" y="21527"/>
                  <a:pt x="7261" y="21540"/>
                </a:cubicBezTo>
                <a:cubicBezTo>
                  <a:pt x="7968" y="21596"/>
                  <a:pt x="13060" y="21578"/>
                  <a:pt x="14261" y="21515"/>
                </a:cubicBezTo>
                <a:cubicBezTo>
                  <a:pt x="16639" y="21391"/>
                  <a:pt x="18828" y="21065"/>
                  <a:pt x="20132" y="20641"/>
                </a:cubicBezTo>
                <a:cubicBezTo>
                  <a:pt x="20784" y="20429"/>
                  <a:pt x="21107" y="20188"/>
                  <a:pt x="21107" y="19913"/>
                </a:cubicBezTo>
                <a:cubicBezTo>
                  <a:pt x="21107" y="19765"/>
                  <a:pt x="20469" y="19268"/>
                  <a:pt x="20279" y="19268"/>
                </a:cubicBezTo>
                <a:cubicBezTo>
                  <a:pt x="20230" y="19268"/>
                  <a:pt x="19969" y="19202"/>
                  <a:pt x="19698" y="19121"/>
                </a:cubicBezTo>
                <a:cubicBezTo>
                  <a:pt x="19323" y="19009"/>
                  <a:pt x="19235" y="18953"/>
                  <a:pt x="19327" y="18889"/>
                </a:cubicBezTo>
                <a:cubicBezTo>
                  <a:pt x="19478" y="18784"/>
                  <a:pt x="19487" y="18664"/>
                  <a:pt x="19339" y="18727"/>
                </a:cubicBezTo>
                <a:cubicBezTo>
                  <a:pt x="19280" y="18753"/>
                  <a:pt x="19156" y="18754"/>
                  <a:pt x="19065" y="18730"/>
                </a:cubicBezTo>
                <a:cubicBezTo>
                  <a:pt x="18918" y="18691"/>
                  <a:pt x="18921" y="18670"/>
                  <a:pt x="19087" y="18542"/>
                </a:cubicBezTo>
                <a:cubicBezTo>
                  <a:pt x="19341" y="18346"/>
                  <a:pt x="19104" y="18358"/>
                  <a:pt x="18710" y="18561"/>
                </a:cubicBezTo>
                <a:lnTo>
                  <a:pt x="18396" y="18723"/>
                </a:lnTo>
                <a:lnTo>
                  <a:pt x="18189" y="18543"/>
                </a:lnTo>
                <a:cubicBezTo>
                  <a:pt x="17997" y="18376"/>
                  <a:pt x="17987" y="18374"/>
                  <a:pt x="18045" y="18520"/>
                </a:cubicBezTo>
                <a:cubicBezTo>
                  <a:pt x="18079" y="18606"/>
                  <a:pt x="18070" y="18693"/>
                  <a:pt x="18025" y="18712"/>
                </a:cubicBezTo>
                <a:cubicBezTo>
                  <a:pt x="17980" y="18731"/>
                  <a:pt x="17604" y="18701"/>
                  <a:pt x="17189" y="18646"/>
                </a:cubicBezTo>
                <a:cubicBezTo>
                  <a:pt x="16774" y="18591"/>
                  <a:pt x="15774" y="18498"/>
                  <a:pt x="14968" y="18439"/>
                </a:cubicBezTo>
                <a:cubicBezTo>
                  <a:pt x="14161" y="18380"/>
                  <a:pt x="13461" y="18304"/>
                  <a:pt x="13413" y="18270"/>
                </a:cubicBezTo>
                <a:cubicBezTo>
                  <a:pt x="13296" y="18188"/>
                  <a:pt x="13230" y="17769"/>
                  <a:pt x="12388" y="11737"/>
                </a:cubicBezTo>
                <a:cubicBezTo>
                  <a:pt x="12336" y="11361"/>
                  <a:pt x="12331" y="11025"/>
                  <a:pt x="12378" y="10992"/>
                </a:cubicBezTo>
                <a:cubicBezTo>
                  <a:pt x="12425" y="10960"/>
                  <a:pt x="13568" y="10863"/>
                  <a:pt x="14916" y="10779"/>
                </a:cubicBezTo>
                <a:cubicBezTo>
                  <a:pt x="16891" y="10656"/>
                  <a:pt x="17400" y="10645"/>
                  <a:pt x="17526" y="10718"/>
                </a:cubicBezTo>
                <a:cubicBezTo>
                  <a:pt x="17749" y="10847"/>
                  <a:pt x="17624" y="10937"/>
                  <a:pt x="17224" y="10937"/>
                </a:cubicBezTo>
                <a:cubicBezTo>
                  <a:pt x="16700" y="10937"/>
                  <a:pt x="16630" y="11049"/>
                  <a:pt x="16814" y="11593"/>
                </a:cubicBezTo>
                <a:cubicBezTo>
                  <a:pt x="16901" y="11850"/>
                  <a:pt x="16992" y="12141"/>
                  <a:pt x="17016" y="12241"/>
                </a:cubicBezTo>
                <a:cubicBezTo>
                  <a:pt x="17200" y="12998"/>
                  <a:pt x="17447" y="13512"/>
                  <a:pt x="17664" y="13588"/>
                </a:cubicBezTo>
                <a:cubicBezTo>
                  <a:pt x="18021" y="13712"/>
                  <a:pt x="18043" y="13751"/>
                  <a:pt x="17845" y="13904"/>
                </a:cubicBezTo>
                <a:cubicBezTo>
                  <a:pt x="17743" y="13982"/>
                  <a:pt x="17637" y="14190"/>
                  <a:pt x="17609" y="14365"/>
                </a:cubicBezTo>
                <a:cubicBezTo>
                  <a:pt x="17562" y="14652"/>
                  <a:pt x="17581" y="14688"/>
                  <a:pt x="17803" y="14732"/>
                </a:cubicBezTo>
                <a:cubicBezTo>
                  <a:pt x="18246" y="14820"/>
                  <a:pt x="19802" y="14863"/>
                  <a:pt x="20225" y="14798"/>
                </a:cubicBezTo>
                <a:cubicBezTo>
                  <a:pt x="20630" y="14736"/>
                  <a:pt x="20638" y="14729"/>
                  <a:pt x="20608" y="14448"/>
                </a:cubicBezTo>
                <a:cubicBezTo>
                  <a:pt x="20590" y="14290"/>
                  <a:pt x="20481" y="14068"/>
                  <a:pt x="20364" y="13955"/>
                </a:cubicBezTo>
                <a:cubicBezTo>
                  <a:pt x="20145" y="13742"/>
                  <a:pt x="20188" y="13650"/>
                  <a:pt x="20526" y="13607"/>
                </a:cubicBezTo>
                <a:cubicBezTo>
                  <a:pt x="20634" y="13593"/>
                  <a:pt x="20758" y="13533"/>
                  <a:pt x="20801" y="13473"/>
                </a:cubicBezTo>
                <a:cubicBezTo>
                  <a:pt x="20978" y="13230"/>
                  <a:pt x="21560" y="11605"/>
                  <a:pt x="21567" y="11335"/>
                </a:cubicBezTo>
                <a:lnTo>
                  <a:pt x="21574" y="11046"/>
                </a:lnTo>
                <a:lnTo>
                  <a:pt x="21107" y="11009"/>
                </a:lnTo>
                <a:cubicBezTo>
                  <a:pt x="20679" y="10976"/>
                  <a:pt x="20637" y="10955"/>
                  <a:pt x="20605" y="10756"/>
                </a:cubicBezTo>
                <a:cubicBezTo>
                  <a:pt x="20586" y="10636"/>
                  <a:pt x="20416" y="10407"/>
                  <a:pt x="20226" y="10246"/>
                </a:cubicBezTo>
                <a:cubicBezTo>
                  <a:pt x="19976" y="10032"/>
                  <a:pt x="19907" y="9920"/>
                  <a:pt x="19975" y="9836"/>
                </a:cubicBezTo>
                <a:cubicBezTo>
                  <a:pt x="20029" y="9769"/>
                  <a:pt x="20029" y="9576"/>
                  <a:pt x="19974" y="9370"/>
                </a:cubicBezTo>
                <a:cubicBezTo>
                  <a:pt x="19868" y="8975"/>
                  <a:pt x="19896" y="8909"/>
                  <a:pt x="20170" y="8909"/>
                </a:cubicBezTo>
                <a:cubicBezTo>
                  <a:pt x="20310" y="8909"/>
                  <a:pt x="20347" y="8870"/>
                  <a:pt x="20308" y="8763"/>
                </a:cubicBezTo>
                <a:cubicBezTo>
                  <a:pt x="20241" y="8585"/>
                  <a:pt x="20198" y="8584"/>
                  <a:pt x="19820" y="8758"/>
                </a:cubicBezTo>
                <a:cubicBezTo>
                  <a:pt x="19550" y="8883"/>
                  <a:pt x="19496" y="8886"/>
                  <a:pt x="19287" y="8791"/>
                </a:cubicBezTo>
                <a:cubicBezTo>
                  <a:pt x="19006" y="8662"/>
                  <a:pt x="18552" y="8724"/>
                  <a:pt x="18409" y="8910"/>
                </a:cubicBezTo>
                <a:cubicBezTo>
                  <a:pt x="18349" y="8989"/>
                  <a:pt x="18135" y="9059"/>
                  <a:pt x="17867" y="9087"/>
                </a:cubicBezTo>
                <a:cubicBezTo>
                  <a:pt x="17624" y="9113"/>
                  <a:pt x="17013" y="9182"/>
                  <a:pt x="16510" y="9240"/>
                </a:cubicBezTo>
                <a:cubicBezTo>
                  <a:pt x="16007" y="9298"/>
                  <a:pt x="15548" y="9325"/>
                  <a:pt x="15492" y="9301"/>
                </a:cubicBezTo>
                <a:cubicBezTo>
                  <a:pt x="15436" y="9277"/>
                  <a:pt x="15621" y="9087"/>
                  <a:pt x="15901" y="8880"/>
                </a:cubicBezTo>
                <a:cubicBezTo>
                  <a:pt x="16691" y="8297"/>
                  <a:pt x="16856" y="7967"/>
                  <a:pt x="16969" y="6747"/>
                </a:cubicBezTo>
                <a:cubicBezTo>
                  <a:pt x="17112" y="5188"/>
                  <a:pt x="17031" y="3906"/>
                  <a:pt x="16753" y="3330"/>
                </a:cubicBezTo>
                <a:cubicBezTo>
                  <a:pt x="15787" y="1329"/>
                  <a:pt x="12877" y="4"/>
                  <a:pt x="94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C1C7822-D7C5-4480-99AA-92427FBBE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95" t="16003" r="7088" b="57103"/>
          <a:stretch/>
        </p:blipFill>
        <p:spPr>
          <a:xfrm>
            <a:off x="4211053" y="481264"/>
            <a:ext cx="7429319" cy="2410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2" descr="Image result for â«ÙÙØ§Ø±Ø§Øª ÙØ±Ø§Ø¡Ø© Ø§ÙØ´Ø¹Ø±â¬â">
            <a:extLst>
              <a:ext uri="{FF2B5EF4-FFF2-40B4-BE49-F238E27FC236}">
                <a16:creationId xmlns:a16="http://schemas.microsoft.com/office/drawing/2014/main" id="{5FA2274A-8DB1-4CA5-B34B-9329265D5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8188" r="20140" b="7570"/>
          <a:stretch/>
        </p:blipFill>
        <p:spPr bwMode="auto">
          <a:xfrm>
            <a:off x="9014570" y="4367636"/>
            <a:ext cx="2625802" cy="200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3AF0A6-5CE9-4118-9E5D-3EF63381B2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43" t="23201" r="45634" b="33996"/>
          <a:stretch/>
        </p:blipFill>
        <p:spPr>
          <a:xfrm>
            <a:off x="2598917" y="3429000"/>
            <a:ext cx="5818909" cy="3131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G_3430.jpeg" descr="IMG_3430.jpeg"/>
          <p:cNvPicPr>
            <a:picLocks noChangeAspect="1"/>
          </p:cNvPicPr>
          <p:nvPr/>
        </p:nvPicPr>
        <p:blipFill>
          <a:blip r:embed="rId2"/>
          <a:srcRect l="343" t="864" r="1054" b="223"/>
          <a:stretch>
            <a:fillRect/>
          </a:stretch>
        </p:blipFill>
        <p:spPr>
          <a:xfrm>
            <a:off x="9888909" y="3585411"/>
            <a:ext cx="2303091" cy="3729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3742" y="3"/>
                </a:moveTo>
                <a:cubicBezTo>
                  <a:pt x="13489" y="-2"/>
                  <a:pt x="13187" y="0"/>
                  <a:pt x="12827" y="10"/>
                </a:cubicBezTo>
                <a:cubicBezTo>
                  <a:pt x="12786" y="11"/>
                  <a:pt x="12741" y="15"/>
                  <a:pt x="12700" y="17"/>
                </a:cubicBezTo>
                <a:cubicBezTo>
                  <a:pt x="11338" y="65"/>
                  <a:pt x="9755" y="282"/>
                  <a:pt x="8568" y="556"/>
                </a:cubicBezTo>
                <a:cubicBezTo>
                  <a:pt x="8566" y="556"/>
                  <a:pt x="8564" y="556"/>
                  <a:pt x="8562" y="557"/>
                </a:cubicBezTo>
                <a:cubicBezTo>
                  <a:pt x="8319" y="613"/>
                  <a:pt x="8093" y="671"/>
                  <a:pt x="7889" y="731"/>
                </a:cubicBezTo>
                <a:cubicBezTo>
                  <a:pt x="7718" y="781"/>
                  <a:pt x="7573" y="833"/>
                  <a:pt x="7436" y="884"/>
                </a:cubicBezTo>
                <a:cubicBezTo>
                  <a:pt x="7408" y="895"/>
                  <a:pt x="7370" y="906"/>
                  <a:pt x="7343" y="916"/>
                </a:cubicBezTo>
                <a:cubicBezTo>
                  <a:pt x="7266" y="947"/>
                  <a:pt x="7196" y="977"/>
                  <a:pt x="7134" y="1008"/>
                </a:cubicBezTo>
                <a:cubicBezTo>
                  <a:pt x="7072" y="1039"/>
                  <a:pt x="7017" y="1070"/>
                  <a:pt x="6970" y="1101"/>
                </a:cubicBezTo>
                <a:lnTo>
                  <a:pt x="6728" y="1262"/>
                </a:lnTo>
                <a:lnTo>
                  <a:pt x="6704" y="2425"/>
                </a:lnTo>
                <a:lnTo>
                  <a:pt x="6679" y="3588"/>
                </a:lnTo>
                <a:lnTo>
                  <a:pt x="6408" y="3721"/>
                </a:lnTo>
                <a:cubicBezTo>
                  <a:pt x="6258" y="3795"/>
                  <a:pt x="6070" y="3940"/>
                  <a:pt x="5990" y="4044"/>
                </a:cubicBezTo>
                <a:cubicBezTo>
                  <a:pt x="5968" y="4072"/>
                  <a:pt x="5949" y="4103"/>
                  <a:pt x="5932" y="4138"/>
                </a:cubicBezTo>
                <a:cubicBezTo>
                  <a:pt x="5932" y="4138"/>
                  <a:pt x="5932" y="4138"/>
                  <a:pt x="5932" y="4138"/>
                </a:cubicBezTo>
                <a:cubicBezTo>
                  <a:pt x="5882" y="4242"/>
                  <a:pt x="5853" y="4369"/>
                  <a:pt x="5847" y="4493"/>
                </a:cubicBezTo>
                <a:cubicBezTo>
                  <a:pt x="5839" y="4659"/>
                  <a:pt x="5872" y="4819"/>
                  <a:pt x="5949" y="4906"/>
                </a:cubicBezTo>
                <a:cubicBezTo>
                  <a:pt x="6007" y="4972"/>
                  <a:pt x="6081" y="5122"/>
                  <a:pt x="6113" y="5240"/>
                </a:cubicBezTo>
                <a:cubicBezTo>
                  <a:pt x="6134" y="5316"/>
                  <a:pt x="6157" y="5380"/>
                  <a:pt x="6188" y="5438"/>
                </a:cubicBezTo>
                <a:cubicBezTo>
                  <a:pt x="6188" y="5439"/>
                  <a:pt x="6188" y="5439"/>
                  <a:pt x="6188" y="5439"/>
                </a:cubicBezTo>
                <a:cubicBezTo>
                  <a:pt x="6219" y="5497"/>
                  <a:pt x="6256" y="5547"/>
                  <a:pt x="6304" y="5593"/>
                </a:cubicBezTo>
                <a:cubicBezTo>
                  <a:pt x="6352" y="5640"/>
                  <a:pt x="6410" y="5683"/>
                  <a:pt x="6483" y="5726"/>
                </a:cubicBezTo>
                <a:cubicBezTo>
                  <a:pt x="6555" y="5768"/>
                  <a:pt x="6640" y="5810"/>
                  <a:pt x="6744" y="5855"/>
                </a:cubicBezTo>
                <a:cubicBezTo>
                  <a:pt x="6744" y="5855"/>
                  <a:pt x="6745" y="5855"/>
                  <a:pt x="6746" y="5855"/>
                </a:cubicBezTo>
                <a:cubicBezTo>
                  <a:pt x="6814" y="5885"/>
                  <a:pt x="6876" y="5916"/>
                  <a:pt x="6934" y="5949"/>
                </a:cubicBezTo>
                <a:cubicBezTo>
                  <a:pt x="7346" y="6186"/>
                  <a:pt x="7486" y="6527"/>
                  <a:pt x="7538" y="7309"/>
                </a:cubicBezTo>
                <a:cubicBezTo>
                  <a:pt x="7553" y="7548"/>
                  <a:pt x="7576" y="7739"/>
                  <a:pt x="7604" y="7888"/>
                </a:cubicBezTo>
                <a:cubicBezTo>
                  <a:pt x="7604" y="7888"/>
                  <a:pt x="7604" y="7888"/>
                  <a:pt x="7604" y="7889"/>
                </a:cubicBezTo>
                <a:cubicBezTo>
                  <a:pt x="7619" y="7963"/>
                  <a:pt x="7635" y="8026"/>
                  <a:pt x="7653" y="8079"/>
                </a:cubicBezTo>
                <a:cubicBezTo>
                  <a:pt x="7671" y="8133"/>
                  <a:pt x="7690" y="8175"/>
                  <a:pt x="7712" y="8208"/>
                </a:cubicBezTo>
                <a:cubicBezTo>
                  <a:pt x="7738" y="8248"/>
                  <a:pt x="7769" y="8287"/>
                  <a:pt x="7805" y="8326"/>
                </a:cubicBezTo>
                <a:cubicBezTo>
                  <a:pt x="7822" y="8343"/>
                  <a:pt x="7842" y="8361"/>
                  <a:pt x="7860" y="8379"/>
                </a:cubicBezTo>
                <a:cubicBezTo>
                  <a:pt x="7882" y="8399"/>
                  <a:pt x="7903" y="8420"/>
                  <a:pt x="7927" y="8440"/>
                </a:cubicBezTo>
                <a:cubicBezTo>
                  <a:pt x="7971" y="8477"/>
                  <a:pt x="8020" y="8513"/>
                  <a:pt x="8072" y="8548"/>
                </a:cubicBezTo>
                <a:cubicBezTo>
                  <a:pt x="8125" y="8583"/>
                  <a:pt x="8181" y="8618"/>
                  <a:pt x="8241" y="8651"/>
                </a:cubicBezTo>
                <a:cubicBezTo>
                  <a:pt x="8362" y="8718"/>
                  <a:pt x="8497" y="8780"/>
                  <a:pt x="8643" y="8838"/>
                </a:cubicBezTo>
                <a:cubicBezTo>
                  <a:pt x="9376" y="9127"/>
                  <a:pt x="10402" y="9295"/>
                  <a:pt x="11398" y="9250"/>
                </a:cubicBezTo>
                <a:cubicBezTo>
                  <a:pt x="11761" y="9234"/>
                  <a:pt x="11983" y="9238"/>
                  <a:pt x="12069" y="9265"/>
                </a:cubicBezTo>
                <a:cubicBezTo>
                  <a:pt x="12091" y="9272"/>
                  <a:pt x="12103" y="9279"/>
                  <a:pt x="12108" y="9289"/>
                </a:cubicBezTo>
                <a:cubicBezTo>
                  <a:pt x="12112" y="9299"/>
                  <a:pt x="12109" y="9309"/>
                  <a:pt x="12097" y="9322"/>
                </a:cubicBezTo>
                <a:cubicBezTo>
                  <a:pt x="12073" y="9346"/>
                  <a:pt x="12015" y="9377"/>
                  <a:pt x="11926" y="9414"/>
                </a:cubicBezTo>
                <a:cubicBezTo>
                  <a:pt x="11825" y="9455"/>
                  <a:pt x="11726" y="9511"/>
                  <a:pt x="11633" y="9581"/>
                </a:cubicBezTo>
                <a:cubicBezTo>
                  <a:pt x="11587" y="9615"/>
                  <a:pt x="11542" y="9653"/>
                  <a:pt x="11497" y="9694"/>
                </a:cubicBezTo>
                <a:cubicBezTo>
                  <a:pt x="11408" y="9777"/>
                  <a:pt x="11324" y="9874"/>
                  <a:pt x="11245" y="9984"/>
                </a:cubicBezTo>
                <a:cubicBezTo>
                  <a:pt x="11125" y="10148"/>
                  <a:pt x="11015" y="10342"/>
                  <a:pt x="10918" y="10565"/>
                </a:cubicBezTo>
                <a:cubicBezTo>
                  <a:pt x="10782" y="10873"/>
                  <a:pt x="10625" y="11166"/>
                  <a:pt x="10568" y="11217"/>
                </a:cubicBezTo>
                <a:cubicBezTo>
                  <a:pt x="10512" y="11267"/>
                  <a:pt x="10351" y="11306"/>
                  <a:pt x="10210" y="11303"/>
                </a:cubicBezTo>
                <a:cubicBezTo>
                  <a:pt x="10158" y="11302"/>
                  <a:pt x="10113" y="11298"/>
                  <a:pt x="10073" y="11290"/>
                </a:cubicBezTo>
                <a:cubicBezTo>
                  <a:pt x="9993" y="11274"/>
                  <a:pt x="9931" y="11239"/>
                  <a:pt x="9859" y="11172"/>
                </a:cubicBezTo>
                <a:cubicBezTo>
                  <a:pt x="9823" y="11139"/>
                  <a:pt x="9785" y="11098"/>
                  <a:pt x="9740" y="11045"/>
                </a:cubicBezTo>
                <a:cubicBezTo>
                  <a:pt x="9699" y="10997"/>
                  <a:pt x="9659" y="10956"/>
                  <a:pt x="9617" y="10920"/>
                </a:cubicBezTo>
                <a:cubicBezTo>
                  <a:pt x="9576" y="10883"/>
                  <a:pt x="9534" y="10851"/>
                  <a:pt x="9487" y="10824"/>
                </a:cubicBezTo>
                <a:cubicBezTo>
                  <a:pt x="9487" y="10823"/>
                  <a:pt x="9487" y="10824"/>
                  <a:pt x="9487" y="10824"/>
                </a:cubicBezTo>
                <a:cubicBezTo>
                  <a:pt x="9393" y="10768"/>
                  <a:pt x="9282" y="10726"/>
                  <a:pt x="9130" y="10685"/>
                </a:cubicBezTo>
                <a:cubicBezTo>
                  <a:pt x="9038" y="10659"/>
                  <a:pt x="8957" y="10633"/>
                  <a:pt x="8880" y="10601"/>
                </a:cubicBezTo>
                <a:cubicBezTo>
                  <a:pt x="8728" y="10536"/>
                  <a:pt x="8593" y="10449"/>
                  <a:pt x="8419" y="10301"/>
                </a:cubicBezTo>
                <a:cubicBezTo>
                  <a:pt x="8332" y="10227"/>
                  <a:pt x="8235" y="10137"/>
                  <a:pt x="8120" y="10028"/>
                </a:cubicBezTo>
                <a:cubicBezTo>
                  <a:pt x="8078" y="9987"/>
                  <a:pt x="8043" y="9956"/>
                  <a:pt x="8013" y="9933"/>
                </a:cubicBezTo>
                <a:cubicBezTo>
                  <a:pt x="7992" y="9917"/>
                  <a:pt x="7975" y="9910"/>
                  <a:pt x="7957" y="9902"/>
                </a:cubicBezTo>
                <a:cubicBezTo>
                  <a:pt x="7950" y="9898"/>
                  <a:pt x="7941" y="9891"/>
                  <a:pt x="7935" y="9889"/>
                </a:cubicBezTo>
                <a:cubicBezTo>
                  <a:pt x="7910" y="9882"/>
                  <a:pt x="7887" y="9881"/>
                  <a:pt x="7861" y="9887"/>
                </a:cubicBezTo>
                <a:cubicBezTo>
                  <a:pt x="7860" y="9887"/>
                  <a:pt x="7860" y="9887"/>
                  <a:pt x="7859" y="9887"/>
                </a:cubicBezTo>
                <a:cubicBezTo>
                  <a:pt x="7833" y="9893"/>
                  <a:pt x="7804" y="9905"/>
                  <a:pt x="7769" y="9922"/>
                </a:cubicBezTo>
                <a:cubicBezTo>
                  <a:pt x="7733" y="9939"/>
                  <a:pt x="7704" y="9952"/>
                  <a:pt x="7681" y="9959"/>
                </a:cubicBezTo>
                <a:cubicBezTo>
                  <a:pt x="7611" y="9979"/>
                  <a:pt x="7584" y="9949"/>
                  <a:pt x="7535" y="9847"/>
                </a:cubicBezTo>
                <a:cubicBezTo>
                  <a:pt x="7521" y="9816"/>
                  <a:pt x="7505" y="9791"/>
                  <a:pt x="7488" y="9770"/>
                </a:cubicBezTo>
                <a:cubicBezTo>
                  <a:pt x="7473" y="9751"/>
                  <a:pt x="7456" y="9736"/>
                  <a:pt x="7439" y="9724"/>
                </a:cubicBezTo>
                <a:cubicBezTo>
                  <a:pt x="7439" y="9724"/>
                  <a:pt x="7439" y="9723"/>
                  <a:pt x="7438" y="9723"/>
                </a:cubicBezTo>
                <a:cubicBezTo>
                  <a:pt x="7330" y="9652"/>
                  <a:pt x="7193" y="9737"/>
                  <a:pt x="7063" y="9971"/>
                </a:cubicBezTo>
                <a:cubicBezTo>
                  <a:pt x="7007" y="10072"/>
                  <a:pt x="6966" y="10178"/>
                  <a:pt x="6941" y="10285"/>
                </a:cubicBezTo>
                <a:cubicBezTo>
                  <a:pt x="6941" y="10285"/>
                  <a:pt x="6941" y="10286"/>
                  <a:pt x="6941" y="10286"/>
                </a:cubicBezTo>
                <a:cubicBezTo>
                  <a:pt x="6933" y="10322"/>
                  <a:pt x="6929" y="10357"/>
                  <a:pt x="6925" y="10392"/>
                </a:cubicBezTo>
                <a:cubicBezTo>
                  <a:pt x="6910" y="10535"/>
                  <a:pt x="6919" y="10679"/>
                  <a:pt x="6973" y="10803"/>
                </a:cubicBezTo>
                <a:cubicBezTo>
                  <a:pt x="7035" y="10946"/>
                  <a:pt x="7119" y="11096"/>
                  <a:pt x="7160" y="11135"/>
                </a:cubicBezTo>
                <a:cubicBezTo>
                  <a:pt x="7178" y="11153"/>
                  <a:pt x="7189" y="11167"/>
                  <a:pt x="7194" y="11180"/>
                </a:cubicBezTo>
                <a:cubicBezTo>
                  <a:pt x="7196" y="11184"/>
                  <a:pt x="7197" y="11189"/>
                  <a:pt x="7197" y="11193"/>
                </a:cubicBezTo>
                <a:cubicBezTo>
                  <a:pt x="7197" y="11197"/>
                  <a:pt x="7193" y="11201"/>
                  <a:pt x="7191" y="11204"/>
                </a:cubicBezTo>
                <a:cubicBezTo>
                  <a:pt x="7189" y="11209"/>
                  <a:pt x="7186" y="11215"/>
                  <a:pt x="7179" y="11219"/>
                </a:cubicBezTo>
                <a:cubicBezTo>
                  <a:pt x="7172" y="11224"/>
                  <a:pt x="7161" y="11229"/>
                  <a:pt x="7150" y="11233"/>
                </a:cubicBezTo>
                <a:cubicBezTo>
                  <a:pt x="7142" y="11236"/>
                  <a:pt x="7137" y="11239"/>
                  <a:pt x="7127" y="11242"/>
                </a:cubicBezTo>
                <a:cubicBezTo>
                  <a:pt x="7028" y="11274"/>
                  <a:pt x="6809" y="11307"/>
                  <a:pt x="6382" y="11364"/>
                </a:cubicBezTo>
                <a:cubicBezTo>
                  <a:pt x="5980" y="11418"/>
                  <a:pt x="5253" y="11530"/>
                  <a:pt x="4767" y="11611"/>
                </a:cubicBezTo>
                <a:cubicBezTo>
                  <a:pt x="4281" y="11692"/>
                  <a:pt x="3428" y="11816"/>
                  <a:pt x="2871" y="11887"/>
                </a:cubicBezTo>
                <a:cubicBezTo>
                  <a:pt x="2559" y="11926"/>
                  <a:pt x="2278" y="11967"/>
                  <a:pt x="2026" y="12007"/>
                </a:cubicBezTo>
                <a:cubicBezTo>
                  <a:pt x="1997" y="12012"/>
                  <a:pt x="1975" y="12016"/>
                  <a:pt x="1947" y="12020"/>
                </a:cubicBezTo>
                <a:cubicBezTo>
                  <a:pt x="1224" y="12140"/>
                  <a:pt x="760" y="12262"/>
                  <a:pt x="616" y="12376"/>
                </a:cubicBezTo>
                <a:cubicBezTo>
                  <a:pt x="574" y="12409"/>
                  <a:pt x="523" y="12438"/>
                  <a:pt x="473" y="12460"/>
                </a:cubicBezTo>
                <a:cubicBezTo>
                  <a:pt x="467" y="12462"/>
                  <a:pt x="463" y="12463"/>
                  <a:pt x="457" y="12466"/>
                </a:cubicBezTo>
                <a:cubicBezTo>
                  <a:pt x="410" y="12485"/>
                  <a:pt x="366" y="12498"/>
                  <a:pt x="335" y="12498"/>
                </a:cubicBezTo>
                <a:cubicBezTo>
                  <a:pt x="264" y="12498"/>
                  <a:pt x="143" y="12543"/>
                  <a:pt x="66" y="12599"/>
                </a:cubicBezTo>
                <a:cubicBezTo>
                  <a:pt x="39" y="12618"/>
                  <a:pt x="18" y="12652"/>
                  <a:pt x="0" y="12713"/>
                </a:cubicBezTo>
                <a:cubicBezTo>
                  <a:pt x="0" y="12714"/>
                  <a:pt x="0" y="12714"/>
                  <a:pt x="0" y="12714"/>
                </a:cubicBezTo>
                <a:cubicBezTo>
                  <a:pt x="9" y="12762"/>
                  <a:pt x="19" y="12788"/>
                  <a:pt x="30" y="12798"/>
                </a:cubicBezTo>
                <a:cubicBezTo>
                  <a:pt x="82" y="12846"/>
                  <a:pt x="678" y="13610"/>
                  <a:pt x="1322" y="14443"/>
                </a:cubicBezTo>
                <a:cubicBezTo>
                  <a:pt x="2188" y="15559"/>
                  <a:pt x="3153" y="16818"/>
                  <a:pt x="3196" y="16907"/>
                </a:cubicBezTo>
                <a:cubicBezTo>
                  <a:pt x="3196" y="16907"/>
                  <a:pt x="3196" y="16908"/>
                  <a:pt x="3196" y="16908"/>
                </a:cubicBezTo>
                <a:cubicBezTo>
                  <a:pt x="3196" y="16909"/>
                  <a:pt x="3198" y="16910"/>
                  <a:pt x="3198" y="16910"/>
                </a:cubicBezTo>
                <a:cubicBezTo>
                  <a:pt x="3199" y="16914"/>
                  <a:pt x="3192" y="16924"/>
                  <a:pt x="3188" y="16931"/>
                </a:cubicBezTo>
                <a:cubicBezTo>
                  <a:pt x="3186" y="16937"/>
                  <a:pt x="3186" y="16941"/>
                  <a:pt x="3180" y="16949"/>
                </a:cubicBezTo>
                <a:cubicBezTo>
                  <a:pt x="3088" y="17082"/>
                  <a:pt x="2602" y="17476"/>
                  <a:pt x="1679" y="18167"/>
                </a:cubicBezTo>
                <a:cubicBezTo>
                  <a:pt x="1250" y="18488"/>
                  <a:pt x="856" y="18786"/>
                  <a:pt x="570" y="19005"/>
                </a:cubicBezTo>
                <a:cubicBezTo>
                  <a:pt x="508" y="19053"/>
                  <a:pt x="519" y="19046"/>
                  <a:pt x="468" y="19086"/>
                </a:cubicBezTo>
                <a:cubicBezTo>
                  <a:pt x="271" y="19240"/>
                  <a:pt x="114" y="19365"/>
                  <a:pt x="101" y="19385"/>
                </a:cubicBezTo>
                <a:cubicBezTo>
                  <a:pt x="98" y="19409"/>
                  <a:pt x="143" y="19454"/>
                  <a:pt x="213" y="19488"/>
                </a:cubicBezTo>
                <a:cubicBezTo>
                  <a:pt x="319" y="19540"/>
                  <a:pt x="554" y="19494"/>
                  <a:pt x="1319" y="19268"/>
                </a:cubicBezTo>
                <a:cubicBezTo>
                  <a:pt x="2028" y="19059"/>
                  <a:pt x="2227" y="18995"/>
                  <a:pt x="2491" y="18800"/>
                </a:cubicBezTo>
                <a:cubicBezTo>
                  <a:pt x="2568" y="18744"/>
                  <a:pt x="2657" y="18670"/>
                  <a:pt x="2760" y="18584"/>
                </a:cubicBezTo>
                <a:cubicBezTo>
                  <a:pt x="2773" y="18572"/>
                  <a:pt x="2785" y="18564"/>
                  <a:pt x="2799" y="18553"/>
                </a:cubicBezTo>
                <a:cubicBezTo>
                  <a:pt x="2839" y="18519"/>
                  <a:pt x="2874" y="18493"/>
                  <a:pt x="2911" y="18463"/>
                </a:cubicBezTo>
                <a:cubicBezTo>
                  <a:pt x="2951" y="18431"/>
                  <a:pt x="2993" y="18397"/>
                  <a:pt x="3031" y="18369"/>
                </a:cubicBezTo>
                <a:cubicBezTo>
                  <a:pt x="3631" y="17916"/>
                  <a:pt x="3989" y="17878"/>
                  <a:pt x="4075" y="18266"/>
                </a:cubicBezTo>
                <a:cubicBezTo>
                  <a:pt x="4088" y="18327"/>
                  <a:pt x="4113" y="18372"/>
                  <a:pt x="4151" y="18406"/>
                </a:cubicBezTo>
                <a:cubicBezTo>
                  <a:pt x="4188" y="18440"/>
                  <a:pt x="4238" y="18462"/>
                  <a:pt x="4305" y="18474"/>
                </a:cubicBezTo>
                <a:cubicBezTo>
                  <a:pt x="4324" y="18478"/>
                  <a:pt x="4345" y="18486"/>
                  <a:pt x="4368" y="18500"/>
                </a:cubicBezTo>
                <a:cubicBezTo>
                  <a:pt x="4369" y="18500"/>
                  <a:pt x="4370" y="18500"/>
                  <a:pt x="4370" y="18500"/>
                </a:cubicBezTo>
                <a:cubicBezTo>
                  <a:pt x="4394" y="18514"/>
                  <a:pt x="4419" y="18533"/>
                  <a:pt x="4449" y="18560"/>
                </a:cubicBezTo>
                <a:cubicBezTo>
                  <a:pt x="4631" y="18719"/>
                  <a:pt x="4951" y="19131"/>
                  <a:pt x="5646" y="20079"/>
                </a:cubicBezTo>
                <a:lnTo>
                  <a:pt x="6761" y="21598"/>
                </a:lnTo>
                <a:cubicBezTo>
                  <a:pt x="6863" y="21586"/>
                  <a:pt x="6929" y="21572"/>
                  <a:pt x="6970" y="21554"/>
                </a:cubicBezTo>
                <a:cubicBezTo>
                  <a:pt x="7090" y="21504"/>
                  <a:pt x="7482" y="21375"/>
                  <a:pt x="7841" y="21266"/>
                </a:cubicBezTo>
                <a:cubicBezTo>
                  <a:pt x="7930" y="21239"/>
                  <a:pt x="8010" y="21211"/>
                  <a:pt x="8084" y="21185"/>
                </a:cubicBezTo>
                <a:cubicBezTo>
                  <a:pt x="8345" y="21090"/>
                  <a:pt x="8506" y="21012"/>
                  <a:pt x="8517" y="20969"/>
                </a:cubicBezTo>
                <a:cubicBezTo>
                  <a:pt x="8523" y="20942"/>
                  <a:pt x="8487" y="20843"/>
                  <a:pt x="8422" y="20705"/>
                </a:cubicBezTo>
                <a:cubicBezTo>
                  <a:pt x="8356" y="20567"/>
                  <a:pt x="8263" y="20389"/>
                  <a:pt x="8158" y="20207"/>
                </a:cubicBezTo>
                <a:cubicBezTo>
                  <a:pt x="7936" y="19820"/>
                  <a:pt x="7807" y="19568"/>
                  <a:pt x="7749" y="19369"/>
                </a:cubicBezTo>
                <a:cubicBezTo>
                  <a:pt x="7719" y="19270"/>
                  <a:pt x="7708" y="19184"/>
                  <a:pt x="7711" y="19101"/>
                </a:cubicBezTo>
                <a:cubicBezTo>
                  <a:pt x="7714" y="19019"/>
                  <a:pt x="7731" y="18939"/>
                  <a:pt x="7760" y="18853"/>
                </a:cubicBezTo>
                <a:cubicBezTo>
                  <a:pt x="7781" y="18792"/>
                  <a:pt x="7809" y="18735"/>
                  <a:pt x="7840" y="18680"/>
                </a:cubicBezTo>
                <a:cubicBezTo>
                  <a:pt x="7840" y="18679"/>
                  <a:pt x="7840" y="18679"/>
                  <a:pt x="7840" y="18678"/>
                </a:cubicBezTo>
                <a:cubicBezTo>
                  <a:pt x="7904" y="18568"/>
                  <a:pt x="7988" y="18471"/>
                  <a:pt x="8086" y="18389"/>
                </a:cubicBezTo>
                <a:cubicBezTo>
                  <a:pt x="8333" y="18185"/>
                  <a:pt x="8668" y="18083"/>
                  <a:pt x="8993" y="18140"/>
                </a:cubicBezTo>
                <a:cubicBezTo>
                  <a:pt x="9117" y="18161"/>
                  <a:pt x="9267" y="18229"/>
                  <a:pt x="9427" y="18330"/>
                </a:cubicBezTo>
                <a:cubicBezTo>
                  <a:pt x="9508" y="18380"/>
                  <a:pt x="9591" y="18439"/>
                  <a:pt x="9675" y="18504"/>
                </a:cubicBezTo>
                <a:cubicBezTo>
                  <a:pt x="9759" y="18570"/>
                  <a:pt x="9845" y="18642"/>
                  <a:pt x="9930" y="18719"/>
                </a:cubicBezTo>
                <a:cubicBezTo>
                  <a:pt x="10271" y="19030"/>
                  <a:pt x="10604" y="19426"/>
                  <a:pt x="10820" y="19807"/>
                </a:cubicBezTo>
                <a:cubicBezTo>
                  <a:pt x="10928" y="19997"/>
                  <a:pt x="11022" y="20159"/>
                  <a:pt x="11030" y="20168"/>
                </a:cubicBezTo>
                <a:cubicBezTo>
                  <a:pt x="11038" y="20176"/>
                  <a:pt x="11371" y="20076"/>
                  <a:pt x="11769" y="19945"/>
                </a:cubicBezTo>
                <a:cubicBezTo>
                  <a:pt x="12098" y="19836"/>
                  <a:pt x="12316" y="19752"/>
                  <a:pt x="12444" y="19671"/>
                </a:cubicBezTo>
                <a:cubicBezTo>
                  <a:pt x="12572" y="19589"/>
                  <a:pt x="12609" y="19509"/>
                  <a:pt x="12577" y="19405"/>
                </a:cubicBezTo>
                <a:cubicBezTo>
                  <a:pt x="12556" y="19336"/>
                  <a:pt x="12503" y="19256"/>
                  <a:pt x="12426" y="19160"/>
                </a:cubicBezTo>
                <a:cubicBezTo>
                  <a:pt x="12370" y="19089"/>
                  <a:pt x="12317" y="19017"/>
                  <a:pt x="12277" y="18959"/>
                </a:cubicBezTo>
                <a:cubicBezTo>
                  <a:pt x="12265" y="18941"/>
                  <a:pt x="12251" y="18920"/>
                  <a:pt x="12244" y="18905"/>
                </a:cubicBezTo>
                <a:cubicBezTo>
                  <a:pt x="12230" y="18882"/>
                  <a:pt x="12208" y="18850"/>
                  <a:pt x="12205" y="18841"/>
                </a:cubicBezTo>
                <a:cubicBezTo>
                  <a:pt x="12202" y="18831"/>
                  <a:pt x="12217" y="18822"/>
                  <a:pt x="12243" y="18814"/>
                </a:cubicBezTo>
                <a:cubicBezTo>
                  <a:pt x="12289" y="18772"/>
                  <a:pt x="12465" y="18770"/>
                  <a:pt x="12750" y="18774"/>
                </a:cubicBezTo>
                <a:cubicBezTo>
                  <a:pt x="12867" y="18770"/>
                  <a:pt x="12946" y="18762"/>
                  <a:pt x="13107" y="18760"/>
                </a:cubicBezTo>
                <a:cubicBezTo>
                  <a:pt x="13615" y="18752"/>
                  <a:pt x="13920" y="18736"/>
                  <a:pt x="14254" y="18660"/>
                </a:cubicBezTo>
                <a:cubicBezTo>
                  <a:pt x="14581" y="18572"/>
                  <a:pt x="15069" y="18382"/>
                  <a:pt x="15705" y="18126"/>
                </a:cubicBezTo>
                <a:cubicBezTo>
                  <a:pt x="15803" y="18084"/>
                  <a:pt x="15860" y="18063"/>
                  <a:pt x="15971" y="18016"/>
                </a:cubicBezTo>
                <a:cubicBezTo>
                  <a:pt x="16454" y="17809"/>
                  <a:pt x="17012" y="17592"/>
                  <a:pt x="17403" y="17455"/>
                </a:cubicBezTo>
                <a:cubicBezTo>
                  <a:pt x="17423" y="17448"/>
                  <a:pt x="17439" y="17443"/>
                  <a:pt x="17458" y="17436"/>
                </a:cubicBezTo>
                <a:cubicBezTo>
                  <a:pt x="17713" y="17343"/>
                  <a:pt x="17922" y="17273"/>
                  <a:pt x="18018" y="17251"/>
                </a:cubicBezTo>
                <a:cubicBezTo>
                  <a:pt x="18082" y="17236"/>
                  <a:pt x="18132" y="17215"/>
                  <a:pt x="18187" y="17196"/>
                </a:cubicBezTo>
                <a:cubicBezTo>
                  <a:pt x="18388" y="17115"/>
                  <a:pt x="18507" y="17035"/>
                  <a:pt x="18554" y="16948"/>
                </a:cubicBezTo>
                <a:cubicBezTo>
                  <a:pt x="18556" y="16944"/>
                  <a:pt x="18559" y="16940"/>
                  <a:pt x="18561" y="16936"/>
                </a:cubicBezTo>
                <a:cubicBezTo>
                  <a:pt x="18571" y="16915"/>
                  <a:pt x="18578" y="16892"/>
                  <a:pt x="18579" y="16870"/>
                </a:cubicBezTo>
                <a:cubicBezTo>
                  <a:pt x="18579" y="16869"/>
                  <a:pt x="18579" y="16869"/>
                  <a:pt x="18579" y="16869"/>
                </a:cubicBezTo>
                <a:cubicBezTo>
                  <a:pt x="18579" y="16868"/>
                  <a:pt x="18579" y="16868"/>
                  <a:pt x="18579" y="16867"/>
                </a:cubicBezTo>
                <a:cubicBezTo>
                  <a:pt x="18581" y="16843"/>
                  <a:pt x="18577" y="16819"/>
                  <a:pt x="18569" y="16793"/>
                </a:cubicBezTo>
                <a:cubicBezTo>
                  <a:pt x="18568" y="16790"/>
                  <a:pt x="18570" y="16787"/>
                  <a:pt x="18569" y="16784"/>
                </a:cubicBezTo>
                <a:cubicBezTo>
                  <a:pt x="18568" y="16781"/>
                  <a:pt x="18569" y="16777"/>
                  <a:pt x="18568" y="16774"/>
                </a:cubicBezTo>
                <a:cubicBezTo>
                  <a:pt x="18548" y="16724"/>
                  <a:pt x="18554" y="16683"/>
                  <a:pt x="18584" y="16645"/>
                </a:cubicBezTo>
                <a:cubicBezTo>
                  <a:pt x="18595" y="16626"/>
                  <a:pt x="18607" y="16608"/>
                  <a:pt x="18624" y="16597"/>
                </a:cubicBezTo>
                <a:cubicBezTo>
                  <a:pt x="18639" y="16587"/>
                  <a:pt x="18669" y="16574"/>
                  <a:pt x="18693" y="16562"/>
                </a:cubicBezTo>
                <a:cubicBezTo>
                  <a:pt x="18694" y="16562"/>
                  <a:pt x="18695" y="16562"/>
                  <a:pt x="18695" y="16562"/>
                </a:cubicBezTo>
                <a:cubicBezTo>
                  <a:pt x="18696" y="16561"/>
                  <a:pt x="18696" y="16561"/>
                  <a:pt x="18697" y="16561"/>
                </a:cubicBezTo>
                <a:cubicBezTo>
                  <a:pt x="18773" y="16523"/>
                  <a:pt x="18882" y="16479"/>
                  <a:pt x="19021" y="16430"/>
                </a:cubicBezTo>
                <a:cubicBezTo>
                  <a:pt x="19432" y="16279"/>
                  <a:pt x="20010" y="16118"/>
                  <a:pt x="20389" y="16047"/>
                </a:cubicBezTo>
                <a:cubicBezTo>
                  <a:pt x="20422" y="16040"/>
                  <a:pt x="20453" y="16033"/>
                  <a:pt x="20482" y="16028"/>
                </a:cubicBezTo>
                <a:cubicBezTo>
                  <a:pt x="20518" y="16022"/>
                  <a:pt x="20573" y="16009"/>
                  <a:pt x="20602" y="16006"/>
                </a:cubicBezTo>
                <a:cubicBezTo>
                  <a:pt x="21113" y="15956"/>
                  <a:pt x="21375" y="15914"/>
                  <a:pt x="21500" y="15844"/>
                </a:cubicBezTo>
                <a:cubicBezTo>
                  <a:pt x="21508" y="15840"/>
                  <a:pt x="21511" y="15834"/>
                  <a:pt x="21518" y="15830"/>
                </a:cubicBezTo>
                <a:cubicBezTo>
                  <a:pt x="21573" y="15789"/>
                  <a:pt x="21599" y="15739"/>
                  <a:pt x="21600" y="15676"/>
                </a:cubicBezTo>
                <a:cubicBezTo>
                  <a:pt x="21600" y="15672"/>
                  <a:pt x="21599" y="15670"/>
                  <a:pt x="21599" y="15666"/>
                </a:cubicBezTo>
                <a:cubicBezTo>
                  <a:pt x="21598" y="15625"/>
                  <a:pt x="21590" y="15585"/>
                  <a:pt x="21575" y="15545"/>
                </a:cubicBezTo>
                <a:cubicBezTo>
                  <a:pt x="21564" y="15516"/>
                  <a:pt x="21545" y="15488"/>
                  <a:pt x="21527" y="15460"/>
                </a:cubicBezTo>
                <a:cubicBezTo>
                  <a:pt x="21515" y="15441"/>
                  <a:pt x="21503" y="15423"/>
                  <a:pt x="21489" y="15406"/>
                </a:cubicBezTo>
                <a:cubicBezTo>
                  <a:pt x="21470" y="15383"/>
                  <a:pt x="21448" y="15360"/>
                  <a:pt x="21425" y="15338"/>
                </a:cubicBezTo>
                <a:cubicBezTo>
                  <a:pt x="21386" y="15303"/>
                  <a:pt x="21347" y="15269"/>
                  <a:pt x="21296" y="15237"/>
                </a:cubicBezTo>
                <a:cubicBezTo>
                  <a:pt x="21228" y="15195"/>
                  <a:pt x="21150" y="15156"/>
                  <a:pt x="21060" y="15120"/>
                </a:cubicBezTo>
                <a:cubicBezTo>
                  <a:pt x="20813" y="15020"/>
                  <a:pt x="20572" y="14990"/>
                  <a:pt x="20191" y="15019"/>
                </a:cubicBezTo>
                <a:cubicBezTo>
                  <a:pt x="20000" y="15036"/>
                  <a:pt x="19779" y="15061"/>
                  <a:pt x="19563" y="15094"/>
                </a:cubicBezTo>
                <a:cubicBezTo>
                  <a:pt x="18990" y="15184"/>
                  <a:pt x="18390" y="15161"/>
                  <a:pt x="17788" y="15028"/>
                </a:cubicBezTo>
                <a:cubicBezTo>
                  <a:pt x="17736" y="15016"/>
                  <a:pt x="17686" y="14731"/>
                  <a:pt x="17658" y="14287"/>
                </a:cubicBezTo>
                <a:cubicBezTo>
                  <a:pt x="17645" y="14088"/>
                  <a:pt x="17625" y="13884"/>
                  <a:pt x="17601" y="13714"/>
                </a:cubicBezTo>
                <a:cubicBezTo>
                  <a:pt x="17598" y="13691"/>
                  <a:pt x="17594" y="13687"/>
                  <a:pt x="17591" y="13665"/>
                </a:cubicBezTo>
                <a:cubicBezTo>
                  <a:pt x="17570" y="13528"/>
                  <a:pt x="17548" y="13403"/>
                  <a:pt x="17528" y="13352"/>
                </a:cubicBezTo>
                <a:cubicBezTo>
                  <a:pt x="17481" y="13235"/>
                  <a:pt x="17412" y="12713"/>
                  <a:pt x="17375" y="12193"/>
                </a:cubicBezTo>
                <a:cubicBezTo>
                  <a:pt x="17341" y="11713"/>
                  <a:pt x="17265" y="11186"/>
                  <a:pt x="17199" y="10949"/>
                </a:cubicBezTo>
                <a:cubicBezTo>
                  <a:pt x="17173" y="10868"/>
                  <a:pt x="17145" y="10788"/>
                  <a:pt x="17108" y="10702"/>
                </a:cubicBezTo>
                <a:cubicBezTo>
                  <a:pt x="16999" y="10443"/>
                  <a:pt x="16877" y="10220"/>
                  <a:pt x="16740" y="10025"/>
                </a:cubicBezTo>
                <a:cubicBezTo>
                  <a:pt x="16724" y="10002"/>
                  <a:pt x="16707" y="9979"/>
                  <a:pt x="16690" y="9957"/>
                </a:cubicBezTo>
                <a:cubicBezTo>
                  <a:pt x="16676" y="9938"/>
                  <a:pt x="16660" y="9922"/>
                  <a:pt x="16645" y="9904"/>
                </a:cubicBezTo>
                <a:cubicBezTo>
                  <a:pt x="16307" y="9499"/>
                  <a:pt x="15862" y="9217"/>
                  <a:pt x="15303" y="9056"/>
                </a:cubicBezTo>
                <a:cubicBezTo>
                  <a:pt x="15257" y="9043"/>
                  <a:pt x="15209" y="9032"/>
                  <a:pt x="15162" y="9021"/>
                </a:cubicBezTo>
                <a:cubicBezTo>
                  <a:pt x="15084" y="9003"/>
                  <a:pt x="15002" y="8988"/>
                  <a:pt x="14919" y="8974"/>
                </a:cubicBezTo>
                <a:cubicBezTo>
                  <a:pt x="14817" y="8955"/>
                  <a:pt x="14715" y="8936"/>
                  <a:pt x="14606" y="8925"/>
                </a:cubicBezTo>
                <a:cubicBezTo>
                  <a:pt x="14284" y="8891"/>
                  <a:pt x="14196" y="8855"/>
                  <a:pt x="14139" y="8737"/>
                </a:cubicBezTo>
                <a:cubicBezTo>
                  <a:pt x="14123" y="8702"/>
                  <a:pt x="14090" y="8666"/>
                  <a:pt x="14049" y="8632"/>
                </a:cubicBezTo>
                <a:cubicBezTo>
                  <a:pt x="14043" y="8627"/>
                  <a:pt x="14040" y="8622"/>
                  <a:pt x="14033" y="8617"/>
                </a:cubicBezTo>
                <a:cubicBezTo>
                  <a:pt x="14032" y="8617"/>
                  <a:pt x="14031" y="8616"/>
                  <a:pt x="14030" y="8615"/>
                </a:cubicBezTo>
                <a:cubicBezTo>
                  <a:pt x="14025" y="8612"/>
                  <a:pt x="14020" y="8608"/>
                  <a:pt x="14014" y="8604"/>
                </a:cubicBezTo>
                <a:cubicBezTo>
                  <a:pt x="13963" y="8571"/>
                  <a:pt x="13909" y="8545"/>
                  <a:pt x="13862" y="8530"/>
                </a:cubicBezTo>
                <a:lnTo>
                  <a:pt x="13674" y="8473"/>
                </a:lnTo>
                <a:lnTo>
                  <a:pt x="13992" y="8175"/>
                </a:lnTo>
                <a:cubicBezTo>
                  <a:pt x="14098" y="8074"/>
                  <a:pt x="14197" y="7997"/>
                  <a:pt x="14290" y="7941"/>
                </a:cubicBezTo>
                <a:cubicBezTo>
                  <a:pt x="14383" y="7885"/>
                  <a:pt x="14471" y="7851"/>
                  <a:pt x="14554" y="7838"/>
                </a:cubicBezTo>
                <a:cubicBezTo>
                  <a:pt x="14714" y="7812"/>
                  <a:pt x="14944" y="7678"/>
                  <a:pt x="15221" y="7448"/>
                </a:cubicBezTo>
                <a:cubicBezTo>
                  <a:pt x="15395" y="7303"/>
                  <a:pt x="15602" y="7156"/>
                  <a:pt x="15747" y="7070"/>
                </a:cubicBezTo>
                <a:cubicBezTo>
                  <a:pt x="15796" y="7041"/>
                  <a:pt x="15838" y="7019"/>
                  <a:pt x="15869" y="7007"/>
                </a:cubicBezTo>
                <a:cubicBezTo>
                  <a:pt x="15900" y="6995"/>
                  <a:pt x="15933" y="6977"/>
                  <a:pt x="15967" y="6957"/>
                </a:cubicBezTo>
                <a:cubicBezTo>
                  <a:pt x="16000" y="6937"/>
                  <a:pt x="16035" y="6914"/>
                  <a:pt x="16067" y="6889"/>
                </a:cubicBezTo>
                <a:cubicBezTo>
                  <a:pt x="16133" y="6840"/>
                  <a:pt x="16192" y="6784"/>
                  <a:pt x="16230" y="6734"/>
                </a:cubicBezTo>
                <a:cubicBezTo>
                  <a:pt x="16249" y="6708"/>
                  <a:pt x="16274" y="6683"/>
                  <a:pt x="16303" y="6656"/>
                </a:cubicBezTo>
                <a:cubicBezTo>
                  <a:pt x="16389" y="6578"/>
                  <a:pt x="16510" y="6502"/>
                  <a:pt x="16610" y="6467"/>
                </a:cubicBezTo>
                <a:cubicBezTo>
                  <a:pt x="16655" y="6451"/>
                  <a:pt x="16695" y="6433"/>
                  <a:pt x="16733" y="6410"/>
                </a:cubicBezTo>
                <a:cubicBezTo>
                  <a:pt x="16771" y="6387"/>
                  <a:pt x="16805" y="6361"/>
                  <a:pt x="16839" y="6328"/>
                </a:cubicBezTo>
                <a:cubicBezTo>
                  <a:pt x="16872" y="6295"/>
                  <a:pt x="16905" y="6257"/>
                  <a:pt x="16937" y="6212"/>
                </a:cubicBezTo>
                <a:cubicBezTo>
                  <a:pt x="16969" y="6167"/>
                  <a:pt x="17001" y="6115"/>
                  <a:pt x="17035" y="6055"/>
                </a:cubicBezTo>
                <a:cubicBezTo>
                  <a:pt x="17123" y="5896"/>
                  <a:pt x="17223" y="5769"/>
                  <a:pt x="17276" y="5740"/>
                </a:cubicBezTo>
                <a:cubicBezTo>
                  <a:pt x="17292" y="5727"/>
                  <a:pt x="17307" y="5714"/>
                  <a:pt x="17319" y="5710"/>
                </a:cubicBezTo>
                <a:cubicBezTo>
                  <a:pt x="17372" y="5694"/>
                  <a:pt x="17436" y="5581"/>
                  <a:pt x="17489" y="5448"/>
                </a:cubicBezTo>
                <a:cubicBezTo>
                  <a:pt x="17531" y="5320"/>
                  <a:pt x="17566" y="5161"/>
                  <a:pt x="17589" y="4989"/>
                </a:cubicBezTo>
                <a:cubicBezTo>
                  <a:pt x="17588" y="4982"/>
                  <a:pt x="17590" y="4971"/>
                  <a:pt x="17589" y="4965"/>
                </a:cubicBezTo>
                <a:cubicBezTo>
                  <a:pt x="17580" y="4908"/>
                  <a:pt x="17595" y="4779"/>
                  <a:pt x="17619" y="4658"/>
                </a:cubicBezTo>
                <a:cubicBezTo>
                  <a:pt x="17619" y="4657"/>
                  <a:pt x="17619" y="4657"/>
                  <a:pt x="17619" y="4656"/>
                </a:cubicBezTo>
                <a:cubicBezTo>
                  <a:pt x="17626" y="4460"/>
                  <a:pt x="17616" y="4275"/>
                  <a:pt x="17586" y="4133"/>
                </a:cubicBezTo>
                <a:cubicBezTo>
                  <a:pt x="17578" y="4114"/>
                  <a:pt x="17573" y="4097"/>
                  <a:pt x="17564" y="4077"/>
                </a:cubicBezTo>
                <a:cubicBezTo>
                  <a:pt x="17546" y="4039"/>
                  <a:pt x="17534" y="3994"/>
                  <a:pt x="17519" y="3952"/>
                </a:cubicBezTo>
                <a:cubicBezTo>
                  <a:pt x="17518" y="3950"/>
                  <a:pt x="17517" y="3947"/>
                  <a:pt x="17516" y="3945"/>
                </a:cubicBezTo>
                <a:cubicBezTo>
                  <a:pt x="17464" y="3869"/>
                  <a:pt x="17430" y="3718"/>
                  <a:pt x="17438" y="3609"/>
                </a:cubicBezTo>
                <a:cubicBezTo>
                  <a:pt x="17447" y="3508"/>
                  <a:pt x="17427" y="3411"/>
                  <a:pt x="17382" y="3320"/>
                </a:cubicBezTo>
                <a:cubicBezTo>
                  <a:pt x="17379" y="3316"/>
                  <a:pt x="17378" y="3310"/>
                  <a:pt x="17375" y="3306"/>
                </a:cubicBezTo>
                <a:cubicBezTo>
                  <a:pt x="17375" y="3305"/>
                  <a:pt x="17375" y="3305"/>
                  <a:pt x="17374" y="3304"/>
                </a:cubicBezTo>
                <a:cubicBezTo>
                  <a:pt x="17358" y="3274"/>
                  <a:pt x="17339" y="3243"/>
                  <a:pt x="17317" y="3214"/>
                </a:cubicBezTo>
                <a:cubicBezTo>
                  <a:pt x="17316" y="3213"/>
                  <a:pt x="17315" y="3212"/>
                  <a:pt x="17314" y="3211"/>
                </a:cubicBezTo>
                <a:cubicBezTo>
                  <a:pt x="17292" y="3182"/>
                  <a:pt x="17267" y="3154"/>
                  <a:pt x="17238" y="3126"/>
                </a:cubicBezTo>
                <a:cubicBezTo>
                  <a:pt x="17238" y="3126"/>
                  <a:pt x="17236" y="3125"/>
                  <a:pt x="17236" y="3124"/>
                </a:cubicBezTo>
                <a:cubicBezTo>
                  <a:pt x="17207" y="3096"/>
                  <a:pt x="17176" y="3070"/>
                  <a:pt x="17142" y="3044"/>
                </a:cubicBezTo>
                <a:cubicBezTo>
                  <a:pt x="17141" y="3044"/>
                  <a:pt x="17140" y="3044"/>
                  <a:pt x="17140" y="3044"/>
                </a:cubicBezTo>
                <a:cubicBezTo>
                  <a:pt x="17070" y="2991"/>
                  <a:pt x="16989" y="2942"/>
                  <a:pt x="16896" y="2898"/>
                </a:cubicBezTo>
                <a:cubicBezTo>
                  <a:pt x="16820" y="2862"/>
                  <a:pt x="16761" y="2834"/>
                  <a:pt x="16717" y="2807"/>
                </a:cubicBezTo>
                <a:cubicBezTo>
                  <a:pt x="16672" y="2781"/>
                  <a:pt x="16642" y="2757"/>
                  <a:pt x="16622" y="2731"/>
                </a:cubicBezTo>
                <a:cubicBezTo>
                  <a:pt x="16582" y="2677"/>
                  <a:pt x="16584" y="2612"/>
                  <a:pt x="16594" y="2493"/>
                </a:cubicBezTo>
                <a:cubicBezTo>
                  <a:pt x="16605" y="2375"/>
                  <a:pt x="16609" y="2313"/>
                  <a:pt x="16591" y="2288"/>
                </a:cubicBezTo>
                <a:cubicBezTo>
                  <a:pt x="16582" y="2276"/>
                  <a:pt x="16568" y="2273"/>
                  <a:pt x="16547" y="2277"/>
                </a:cubicBezTo>
                <a:cubicBezTo>
                  <a:pt x="16526" y="2281"/>
                  <a:pt x="16498" y="2291"/>
                  <a:pt x="16462" y="2307"/>
                </a:cubicBezTo>
                <a:cubicBezTo>
                  <a:pt x="16276" y="2386"/>
                  <a:pt x="16094" y="2392"/>
                  <a:pt x="15970" y="2347"/>
                </a:cubicBezTo>
                <a:cubicBezTo>
                  <a:pt x="15831" y="2308"/>
                  <a:pt x="15747" y="2224"/>
                  <a:pt x="15800" y="2116"/>
                </a:cubicBezTo>
                <a:cubicBezTo>
                  <a:pt x="15819" y="2076"/>
                  <a:pt x="15679" y="1735"/>
                  <a:pt x="15500" y="1352"/>
                </a:cubicBezTo>
                <a:cubicBezTo>
                  <a:pt x="15497" y="1344"/>
                  <a:pt x="15496" y="1339"/>
                  <a:pt x="15492" y="1331"/>
                </a:cubicBezTo>
                <a:cubicBezTo>
                  <a:pt x="15489" y="1324"/>
                  <a:pt x="15485" y="1318"/>
                  <a:pt x="15482" y="1311"/>
                </a:cubicBezTo>
                <a:cubicBezTo>
                  <a:pt x="15469" y="1284"/>
                  <a:pt x="15455" y="1258"/>
                  <a:pt x="15442" y="1231"/>
                </a:cubicBezTo>
                <a:cubicBezTo>
                  <a:pt x="15261" y="856"/>
                  <a:pt x="15059" y="465"/>
                  <a:pt x="14947" y="294"/>
                </a:cubicBezTo>
                <a:cubicBezTo>
                  <a:pt x="14929" y="266"/>
                  <a:pt x="14905" y="240"/>
                  <a:pt x="14877" y="217"/>
                </a:cubicBezTo>
                <a:cubicBezTo>
                  <a:pt x="14868" y="209"/>
                  <a:pt x="14858" y="202"/>
                  <a:pt x="14848" y="195"/>
                </a:cubicBezTo>
                <a:cubicBezTo>
                  <a:pt x="14827" y="180"/>
                  <a:pt x="14802" y="165"/>
                  <a:pt x="14775" y="152"/>
                </a:cubicBezTo>
                <a:cubicBezTo>
                  <a:pt x="14759" y="144"/>
                  <a:pt x="14744" y="137"/>
                  <a:pt x="14727" y="130"/>
                </a:cubicBezTo>
                <a:cubicBezTo>
                  <a:pt x="14688" y="114"/>
                  <a:pt x="14645" y="99"/>
                  <a:pt x="14595" y="86"/>
                </a:cubicBezTo>
                <a:cubicBezTo>
                  <a:pt x="14591" y="85"/>
                  <a:pt x="14589" y="84"/>
                  <a:pt x="14585" y="83"/>
                </a:cubicBezTo>
                <a:cubicBezTo>
                  <a:pt x="14497" y="61"/>
                  <a:pt x="14388" y="44"/>
                  <a:pt x="14262" y="31"/>
                </a:cubicBezTo>
                <a:cubicBezTo>
                  <a:pt x="14242" y="29"/>
                  <a:pt x="14222" y="28"/>
                  <a:pt x="14202" y="27"/>
                </a:cubicBezTo>
                <a:cubicBezTo>
                  <a:pt x="14073" y="15"/>
                  <a:pt x="13928" y="7"/>
                  <a:pt x="13757" y="3"/>
                </a:cubicBezTo>
                <a:cubicBezTo>
                  <a:pt x="13752" y="3"/>
                  <a:pt x="13748" y="3"/>
                  <a:pt x="13742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7812EF9-84B6-4995-9951-C4FC2C990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" r="9857" b="10322"/>
          <a:stretch/>
        </p:blipFill>
        <p:spPr>
          <a:xfrm>
            <a:off x="5224697" y="37917"/>
            <a:ext cx="5290904" cy="33910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A1AEE1D-6451-44A3-9A0C-D4CA257E9C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" r="9857" b="9754"/>
          <a:stretch/>
        </p:blipFill>
        <p:spPr>
          <a:xfrm>
            <a:off x="346363" y="3802259"/>
            <a:ext cx="5056909" cy="2861777"/>
          </a:xfrm>
          <a:prstGeom prst="rect">
            <a:avLst/>
          </a:prstGeom>
        </p:spPr>
      </p:pic>
      <p:pic>
        <p:nvPicPr>
          <p:cNvPr id="5" name="Picture 2" descr="Image result for â«ÙÙØ§Ø±Ø§Øª ÙØ±Ø§Ø¡Ø© Ø§ÙØ´Ø¹Ø±â¬â">
            <a:extLst>
              <a:ext uri="{FF2B5EF4-FFF2-40B4-BE49-F238E27FC236}">
                <a16:creationId xmlns:a16="http://schemas.microsoft.com/office/drawing/2014/main" id="{E51E24B6-D632-44E0-9567-0AF6D7A89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8188" r="20140" b="7570"/>
          <a:stretch/>
        </p:blipFill>
        <p:spPr bwMode="auto">
          <a:xfrm>
            <a:off x="897483" y="496155"/>
            <a:ext cx="3186546" cy="243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304066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نسق Office">
  <a:themeElements>
    <a:clrScheme name="بنفسجي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860615_TF89930376" id="{4B092318-C557-477B-9696-D44FEF7543A7}" vid="{9DFAFCD1-DD64-4BEE-8178-9FBC3C9920A4}"/>
    </a:ext>
  </a:extLst>
</a:theme>
</file>

<file path=ppt/theme/theme1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292</Words>
  <Application>Microsoft Office PowerPoint</Application>
  <PresentationFormat>شاشة عريضة</PresentationFormat>
  <Paragraphs>75</Paragraphs>
  <Slides>29</Slides>
  <Notes>6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22</vt:i4>
      </vt:variant>
      <vt:variant>
        <vt:lpstr>نسق</vt:lpstr>
      </vt:variant>
      <vt:variant>
        <vt:i4>13</vt:i4>
      </vt:variant>
      <vt:variant>
        <vt:lpstr>عناوين الشرائح</vt:lpstr>
      </vt:variant>
      <vt:variant>
        <vt:i4>29</vt:i4>
      </vt:variant>
    </vt:vector>
  </HeadingPairs>
  <TitlesOfParts>
    <vt:vector size="64" baseType="lpstr">
      <vt:lpstr>Abdoullah( Afaaq)</vt:lpstr>
      <vt:lpstr>Afsaneh Font</vt:lpstr>
      <vt:lpstr>AGA Arabesque</vt:lpstr>
      <vt:lpstr>Akhbar MT</vt:lpstr>
      <vt:lpstr>Almarai</vt:lpstr>
      <vt:lpstr>Andalus</vt:lpstr>
      <vt:lpstr>Arabic Typesetting</vt:lpstr>
      <vt:lpstr>Arial</vt:lpstr>
      <vt:lpstr>Calibri</vt:lpstr>
      <vt:lpstr>Calibri Light</vt:lpstr>
      <vt:lpstr>DecoType Naskh Swashes</vt:lpstr>
      <vt:lpstr>Geeza Pro Regular</vt:lpstr>
      <vt:lpstr>Gochi Hand</vt:lpstr>
      <vt:lpstr>Helvetica</vt:lpstr>
      <vt:lpstr>Helvetica Neue</vt:lpstr>
      <vt:lpstr>Old Antic Decorative</vt:lpstr>
      <vt:lpstr>Proxima Nova</vt:lpstr>
      <vt:lpstr>Proxima Nova Extrabold</vt:lpstr>
      <vt:lpstr>Tahoma</vt:lpstr>
      <vt:lpstr>Times New Roman</vt:lpstr>
      <vt:lpstr>Twinkl SemiBold</vt:lpstr>
      <vt:lpstr>Wingdings</vt:lpstr>
      <vt:lpstr>نسق Office</vt:lpstr>
      <vt:lpstr>5_نسق Office</vt:lpstr>
      <vt:lpstr>3_نسق Office</vt:lpstr>
      <vt:lpstr>5_Office Theme</vt:lpstr>
      <vt:lpstr>21_BasicWhite</vt:lpstr>
      <vt:lpstr>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SAMSUNG</cp:lastModifiedBy>
  <cp:revision>82</cp:revision>
  <dcterms:created xsi:type="dcterms:W3CDTF">2019-03-24T19:57:23Z</dcterms:created>
  <dcterms:modified xsi:type="dcterms:W3CDTF">2023-06-12T05:33:06Z</dcterms:modified>
</cp:coreProperties>
</file>