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1" r:id="rId2"/>
  </p:sldMasterIdLst>
  <p:notesMasterIdLst>
    <p:notesMasterId r:id="rId18"/>
  </p:notesMasterIdLst>
  <p:sldIdLst>
    <p:sldId id="256" r:id="rId3"/>
    <p:sldId id="285" r:id="rId4"/>
    <p:sldId id="291" r:id="rId5"/>
    <p:sldId id="275" r:id="rId6"/>
    <p:sldId id="293" r:id="rId7"/>
    <p:sldId id="283" r:id="rId8"/>
    <p:sldId id="273" r:id="rId9"/>
    <p:sldId id="287" r:id="rId10"/>
    <p:sldId id="290" r:id="rId11"/>
    <p:sldId id="278" r:id="rId12"/>
    <p:sldId id="292" r:id="rId13"/>
    <p:sldId id="276" r:id="rId14"/>
    <p:sldId id="277" r:id="rId15"/>
    <p:sldId id="279" r:id="rId16"/>
    <p:sldId id="29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0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560" userDrawn="1">
          <p15:clr>
            <a:srgbClr val="A4A3A4"/>
          </p15:clr>
        </p15:guide>
        <p15:guide id="4" pos="120" userDrawn="1">
          <p15:clr>
            <a:srgbClr val="A4A3A4"/>
          </p15:clr>
        </p15:guide>
        <p15:guide id="5" orient="horz" pos="120" userDrawn="1">
          <p15:clr>
            <a:srgbClr val="A4A3A4"/>
          </p15:clr>
        </p15:guide>
        <p15:guide id="6" orient="horz" pos="2328" userDrawn="1">
          <p15:clr>
            <a:srgbClr val="A4A3A4"/>
          </p15:clr>
        </p15:guide>
        <p15:guide id="7" orient="horz" pos="6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44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596" y="44"/>
      </p:cViewPr>
      <p:guideLst>
        <p:guide orient="horz" pos="4008"/>
        <p:guide pos="3840"/>
        <p:guide pos="7560"/>
        <p:guide pos="120"/>
        <p:guide orient="horz" pos="120"/>
        <p:guide orient="horz" pos="2328"/>
        <p:guide orient="horz" pos="6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9539AD-DF8C-4CF7-A44A-963E3E675C0D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81A62-7DE1-4FEC-AA02-7243BF709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69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F2944-CD9C-4FB5-A0C7-621A87A14C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1A7A3C-8298-4925-A0A3-9F70AC2E34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22B87-6FB9-4F87-9810-35B694640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7B307-AB52-45F0-A858-04417549F6D1}" type="datetime1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18847-C315-4C55-BAC6-03A1AA49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EFE00-2D12-4406-A95C-1BF14567B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72E3D-61E0-450A-AD62-EE98E4860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83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FA138-C7C0-4413-ADD4-F97B1AEF9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A27381-0812-4282-8564-A4BB14CD6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149AF-F275-4D23-B3CA-B1F589576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B90AF-852C-4651-A24E-3FA50556692D}" type="datetime1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FD026-52B4-4CAC-B30F-7A45316AC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3BAD2-6024-4D9A-B7BC-8FA729803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72E3D-61E0-450A-AD62-EE98E4860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3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530284-B27F-4104-B5B1-05A5071F18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710ED5-CAA1-40F1-AB4B-E2FD57040B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2BB4D-9461-468D-9E3E-B158058EA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B87E-C892-4952-9778-81BA24A9EE0B}" type="datetime1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E6E61-3A80-477F-AFA0-95EDACEDF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A61A-93A7-448A-8C7F-A54957DC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72E3D-61E0-450A-AD62-EE98E4860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961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02500-2DCA-4720-8360-6E74C26DD0EA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72E3D-61E0-450A-AD62-EE98E4860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7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02500-2DCA-4720-8360-6E74C26DD0EA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72E3D-61E0-450A-AD62-EE98E4860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83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02500-2DCA-4720-8360-6E74C26DD0EA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72E3D-61E0-450A-AD62-EE98E4860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199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02500-2DCA-4720-8360-6E74C26DD0EA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72E3D-61E0-450A-AD62-EE98E4860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02500-2DCA-4720-8360-6E74C26DD0EA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72E3D-61E0-450A-AD62-EE98E4860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31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02500-2DCA-4720-8360-6E74C26DD0EA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72E3D-61E0-450A-AD62-EE98E4860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9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02500-2DCA-4720-8360-6E74C26DD0EA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72E3D-61E0-450A-AD62-EE98E4860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18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02500-2DCA-4720-8360-6E74C26DD0EA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72E3D-61E0-450A-AD62-EE98E4860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75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B1366-174D-45EC-BD88-F980D865B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D19A8-AEB8-482D-8F13-BD953F276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14B90-F6E9-4D26-BF69-ADB349AE3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33056-7BAA-4E95-8EA6-3E3DA2011F80}" type="datetime1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A9DAD-013C-4027-AC7F-A2AAAA2B5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D2A19-F4FC-464C-A55F-C1F1EC14C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72E3D-61E0-450A-AD62-EE98E4860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59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02500-2DCA-4720-8360-6E74C26DD0EA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72E3D-61E0-450A-AD62-EE98E4860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43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02500-2DCA-4720-8360-6E74C26DD0EA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72E3D-61E0-450A-AD62-EE98E4860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91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02500-2DCA-4720-8360-6E74C26DD0EA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72E3D-61E0-450A-AD62-EE98E4860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05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11DF1-25B7-4BD8-9F8B-54F33DD59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3E3BE-DCBE-4CC8-AE86-9E96D746A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44162-8E49-40DF-8692-8FB349E90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6DCDB-F1A0-43E9-B1E1-5683F75AFED1}" type="datetime1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2F110-54AD-4733-B2C4-457956372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AD72D-AD80-4370-83B6-7D021E164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72E3D-61E0-450A-AD62-EE98E4860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224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6F4D9-B1D4-4FA8-BE90-C9A41B6A3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D55B0-8F63-4EEF-B0E7-7C75A1174A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780715-75E6-47D3-BEF2-8A624C5BE2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BF89AE-869E-4E2D-9588-8AF3590B4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03E3-1C22-4936-90A9-65E1F7522048}" type="datetime1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A3D75F-B6D6-4039-B62C-329B91C6F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0461-BA24-499A-B94A-19E31A6D8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72E3D-61E0-450A-AD62-EE98E4860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1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11B67-6486-48A8-B9C6-7BE28C932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F535E5-85A8-43D5-85D9-1403528DC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23761-ACD7-49EC-8C79-547A8B8575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A70B13-9F25-4D7F-A6D3-97F952DD51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145D64-1B69-4E69-B93F-B23272660D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99291D-DFEF-4309-A378-1A60B9DFD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A764B-8066-4606-AAB8-B4C31006BB34}" type="datetime1">
              <a:rPr lang="en-US" smtClean="0"/>
              <a:t>10/5/2023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E80C2C-58F2-4673-9183-A499A392E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61F43F-0C1C-49FF-B2D8-DD903388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72E3D-61E0-450A-AD62-EE98E4860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18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F368A-4E93-4D7F-9029-6B4A8596C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D54615-DDA5-41AB-8C27-2188BD72B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96543-7F2F-4B4F-B25D-57D881C384D1}" type="datetime1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AD342C-DAB3-4157-B778-EFC95EE20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F55A-9201-488E-AD35-FB37F93A8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72E3D-61E0-450A-AD62-EE98E4860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45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F5EE7F-3DBB-469C-8B64-5324DB38E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3EF98-439D-4CF6-A51A-A3840678C263}" type="datetime1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489D70-E202-4768-9202-B93B4CC2D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20AB1-86F0-4A4D-AB07-3A153ECF4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72E3D-61E0-450A-AD62-EE98E4860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9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2C2A4-9622-47DC-9B00-882CFED8C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07FE0-67C3-4BD1-A829-F9EDDCA98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67AA2-DB24-4F1F-AC5D-904E0CCE6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15683E-49FA-4718-BA99-F90E7215A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D595-1BDA-496A-82D0-FF2A59787763}" type="datetime1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90B357-5E8C-4950-A575-B1C527F2C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DE7806-9CDA-4464-8F4B-BAE85BA56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72E3D-61E0-450A-AD62-EE98E4860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55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7DB20-43E3-4E51-A101-622596DD4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FA13BB-A760-4669-9B11-D15A7BDB89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5D4BBC-2FD9-4B8A-88B0-35CB3581A2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E4F2F8-80FD-42A4-B42B-C3D3DCE8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94C0-4F6E-42E0-B727-89D027D3F641}" type="datetime1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59931A-BE13-412E-A8D6-63FA3A2C8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7B004-9AA7-427F-B5A5-18E854131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72E3D-61E0-450A-AD62-EE98E4860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8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9CE782-4944-490A-912E-EB22A1E83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61255-6D00-444E-BA2F-F1F8294C4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02255-5B30-4F80-A486-2667EAA52B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D6D6B-0698-4570-8824-4109A4E1EEEC}" type="datetime1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56C37-A666-4386-93EC-C50FD9DF79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D3D8C-70E5-4120-972F-7D4FAE998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72E3D-61E0-450A-AD62-EE98E4860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47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D6D6B-0698-4570-8824-4109A4E1EEEC}" type="datetime1">
              <a:rPr lang="en-US" smtClean="0"/>
              <a:t>10/5/2023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72E3D-61E0-450A-AD62-EE98E4860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6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hdr="0" ftr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9C74C8-3832-4F78-8BD9-7D4936C43796}"/>
              </a:ext>
            </a:extLst>
          </p:cNvPr>
          <p:cNvSpPr/>
          <p:nvPr/>
        </p:nvSpPr>
        <p:spPr>
          <a:xfrm>
            <a:off x="981075" y="3429000"/>
            <a:ext cx="704582" cy="2219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17BCB8-B1B5-40D9-8B63-DF3D55D75FCD}"/>
              </a:ext>
            </a:extLst>
          </p:cNvPr>
          <p:cNvSpPr/>
          <p:nvPr/>
        </p:nvSpPr>
        <p:spPr>
          <a:xfrm>
            <a:off x="364622" y="378152"/>
            <a:ext cx="11462758" cy="6101697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4" r="13119"/>
          <a:stretch/>
        </p:blipFill>
        <p:spPr>
          <a:xfrm>
            <a:off x="8288475" y="378152"/>
            <a:ext cx="3546764" cy="520089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703447" y="957997"/>
            <a:ext cx="8175636" cy="1323439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ar-KW" sz="8000" b="1" dirty="0">
                <a:latin typeface="Calibri" panose="020F0502020204030204" pitchFamily="34" charset="0"/>
                <a:ea typeface="Calibri" panose="020F0502020204030204" pitchFamily="34" charset="0"/>
                <a:cs typeface="Aram" panose="00000400000000000000" pitchFamily="2" charset="-78"/>
              </a:rPr>
              <a:t>احافظ على صلاة الجمعة</a:t>
            </a:r>
            <a:endParaRPr lang="ar-KW" sz="8000" dirty="0">
              <a:cs typeface="Aram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00041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4E7F697-D858-4C08-8C88-953409AF5660}"/>
              </a:ext>
            </a:extLst>
          </p:cNvPr>
          <p:cNvSpPr/>
          <p:nvPr/>
        </p:nvSpPr>
        <p:spPr>
          <a:xfrm>
            <a:off x="403225" y="327094"/>
            <a:ext cx="268487" cy="2952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9BEF8E-6EC7-4C9D-98B3-89EEE2690CB7}"/>
              </a:ext>
            </a:extLst>
          </p:cNvPr>
          <p:cNvSpPr/>
          <p:nvPr/>
        </p:nvSpPr>
        <p:spPr>
          <a:xfrm>
            <a:off x="8750300" y="5765800"/>
            <a:ext cx="3251199" cy="1092200"/>
          </a:xfrm>
          <a:prstGeom prst="rect">
            <a:avLst/>
          </a:prstGeo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8988-C699-4346-A803-4192C941F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3F21-4334-4D62-B5B7-C3E2C433F569}" type="slidenum">
              <a:rPr lang="en-US" smtClean="0">
                <a:solidFill>
                  <a:schemeClr val="tx1"/>
                </a:solidFill>
              </a:rPr>
              <a:t>10</a:t>
            </a:fld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FCE9FD-DFC5-411B-9E60-13EF7BFFF3C0}"/>
              </a:ext>
            </a:extLst>
          </p:cNvPr>
          <p:cNvGrpSpPr/>
          <p:nvPr/>
        </p:nvGrpSpPr>
        <p:grpSpPr>
          <a:xfrm>
            <a:off x="1855107" y="5734296"/>
            <a:ext cx="1055991" cy="176893"/>
            <a:chOff x="1855107" y="5341257"/>
            <a:chExt cx="1055991" cy="17689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BBD047B-2AB7-47BF-8EF0-A35F6E34F690}"/>
                </a:ext>
              </a:extLst>
            </p:cNvPr>
            <p:cNvSpPr/>
            <p:nvPr/>
          </p:nvSpPr>
          <p:spPr>
            <a:xfrm>
              <a:off x="1855107" y="5341257"/>
              <a:ext cx="176893" cy="1768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E153D40-01BE-419E-87FE-6D320310FF48}"/>
                </a:ext>
              </a:extLst>
            </p:cNvPr>
            <p:cNvSpPr/>
            <p:nvPr/>
          </p:nvSpPr>
          <p:spPr>
            <a:xfrm>
              <a:off x="2294656" y="5341257"/>
              <a:ext cx="176893" cy="17689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FFD66DC-D2C3-4E0E-81C2-A5B6677456E6}"/>
                </a:ext>
              </a:extLst>
            </p:cNvPr>
            <p:cNvSpPr/>
            <p:nvPr/>
          </p:nvSpPr>
          <p:spPr>
            <a:xfrm>
              <a:off x="2734205" y="5341257"/>
              <a:ext cx="176893" cy="17689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E9B77EF-9ECF-4A72-8C1A-7187BE53132E}"/>
              </a:ext>
            </a:extLst>
          </p:cNvPr>
          <p:cNvGrpSpPr/>
          <p:nvPr/>
        </p:nvGrpSpPr>
        <p:grpSpPr>
          <a:xfrm>
            <a:off x="5568005" y="5734296"/>
            <a:ext cx="1055991" cy="176893"/>
            <a:chOff x="1855107" y="5341257"/>
            <a:chExt cx="1055991" cy="176893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1E5D07E-F210-49F9-A17C-EAD0338C935B}"/>
                </a:ext>
              </a:extLst>
            </p:cNvPr>
            <p:cNvSpPr/>
            <p:nvPr/>
          </p:nvSpPr>
          <p:spPr>
            <a:xfrm>
              <a:off x="1855107" y="5341257"/>
              <a:ext cx="176893" cy="1768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E2D7E3F-43DD-4BBB-B6B4-8AD6E5499989}"/>
                </a:ext>
              </a:extLst>
            </p:cNvPr>
            <p:cNvSpPr/>
            <p:nvPr/>
          </p:nvSpPr>
          <p:spPr>
            <a:xfrm>
              <a:off x="2294656" y="5341257"/>
              <a:ext cx="176893" cy="1768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10B80197-4148-42F5-856A-000809FA239A}"/>
                </a:ext>
              </a:extLst>
            </p:cNvPr>
            <p:cNvSpPr/>
            <p:nvPr/>
          </p:nvSpPr>
          <p:spPr>
            <a:xfrm>
              <a:off x="2734205" y="5341257"/>
              <a:ext cx="176893" cy="17689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169C089-2B7E-4435-84B5-6EC15DC68254}"/>
              </a:ext>
            </a:extLst>
          </p:cNvPr>
          <p:cNvGrpSpPr/>
          <p:nvPr/>
        </p:nvGrpSpPr>
        <p:grpSpPr>
          <a:xfrm>
            <a:off x="9280900" y="5734296"/>
            <a:ext cx="1055991" cy="176893"/>
            <a:chOff x="1855107" y="5341257"/>
            <a:chExt cx="1055991" cy="176893"/>
          </a:xfrm>
          <a:solidFill>
            <a:schemeClr val="accent4"/>
          </a:solidFill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1357C10-1C01-4130-95D7-80F608410C41}"/>
                </a:ext>
              </a:extLst>
            </p:cNvPr>
            <p:cNvSpPr/>
            <p:nvPr/>
          </p:nvSpPr>
          <p:spPr>
            <a:xfrm>
              <a:off x="1855107" y="5341257"/>
              <a:ext cx="176893" cy="1768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2DA408D-4840-4653-8720-2C39465F536B}"/>
                </a:ext>
              </a:extLst>
            </p:cNvPr>
            <p:cNvSpPr/>
            <p:nvPr/>
          </p:nvSpPr>
          <p:spPr>
            <a:xfrm>
              <a:off x="2294656" y="5341257"/>
              <a:ext cx="176893" cy="1768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072C6C0-246F-4305-8146-56A56635DD7E}"/>
                </a:ext>
              </a:extLst>
            </p:cNvPr>
            <p:cNvSpPr/>
            <p:nvPr/>
          </p:nvSpPr>
          <p:spPr>
            <a:xfrm>
              <a:off x="2734205" y="5341257"/>
              <a:ext cx="176893" cy="1768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مجموعة 7"/>
          <p:cNvGrpSpPr/>
          <p:nvPr/>
        </p:nvGrpSpPr>
        <p:grpSpPr>
          <a:xfrm flipH="1">
            <a:off x="0" y="708683"/>
            <a:ext cx="12192000" cy="1665553"/>
            <a:chOff x="0" y="1480211"/>
            <a:chExt cx="12192000" cy="166555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FC12101-3E73-42B3-972B-E3D083E25219}"/>
                </a:ext>
              </a:extLst>
            </p:cNvPr>
            <p:cNvSpPr/>
            <p:nvPr/>
          </p:nvSpPr>
          <p:spPr>
            <a:xfrm>
              <a:off x="0" y="1962514"/>
              <a:ext cx="12192000" cy="105205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Arrow: Chevron 2">
              <a:extLst>
                <a:ext uri="{FF2B5EF4-FFF2-40B4-BE49-F238E27FC236}">
                  <a16:creationId xmlns:a16="http://schemas.microsoft.com/office/drawing/2014/main" id="{73689DEA-C20A-4608-BDD3-ED90B5EA0674}"/>
                </a:ext>
              </a:extLst>
            </p:cNvPr>
            <p:cNvSpPr/>
            <p:nvPr/>
          </p:nvSpPr>
          <p:spPr>
            <a:xfrm>
              <a:off x="502557" y="1831314"/>
              <a:ext cx="3761094" cy="1314450"/>
            </a:xfrm>
            <a:prstGeom prst="chevr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KW" sz="4000" dirty="0">
                  <a:solidFill>
                    <a:schemeClr val="bg1"/>
                  </a:solidFill>
                </a:rPr>
                <a:t>شاهد 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32" name="Arrow: Chevron 31">
              <a:extLst>
                <a:ext uri="{FF2B5EF4-FFF2-40B4-BE49-F238E27FC236}">
                  <a16:creationId xmlns:a16="http://schemas.microsoft.com/office/drawing/2014/main" id="{D7CDEE82-B1E4-4209-9176-BE367AF5EC62}"/>
                </a:ext>
              </a:extLst>
            </p:cNvPr>
            <p:cNvSpPr/>
            <p:nvPr/>
          </p:nvSpPr>
          <p:spPr>
            <a:xfrm>
              <a:off x="4215453" y="1831314"/>
              <a:ext cx="3761094" cy="1314450"/>
            </a:xfrm>
            <a:prstGeom prst="chevr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KW" sz="4000" dirty="0">
                  <a:solidFill>
                    <a:schemeClr val="bg1"/>
                  </a:solidFill>
                </a:rPr>
                <a:t>لاحظ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46" name="Arrow: Chevron 45">
              <a:extLst>
                <a:ext uri="{FF2B5EF4-FFF2-40B4-BE49-F238E27FC236}">
                  <a16:creationId xmlns:a16="http://schemas.microsoft.com/office/drawing/2014/main" id="{A8D6B6C3-FE4E-4EC9-B85D-B40B2203D732}"/>
                </a:ext>
              </a:extLst>
            </p:cNvPr>
            <p:cNvSpPr/>
            <p:nvPr/>
          </p:nvSpPr>
          <p:spPr>
            <a:xfrm>
              <a:off x="7928349" y="1831314"/>
              <a:ext cx="3761094" cy="1314450"/>
            </a:xfrm>
            <a:prstGeom prst="chevr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KW" sz="4000" dirty="0">
                  <a:solidFill>
                    <a:schemeClr val="tx1"/>
                  </a:solidFill>
                </a:rPr>
                <a:t>دون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3B7180-5DFD-4EC5-A28B-0BDA7197E963}"/>
                </a:ext>
              </a:extLst>
            </p:cNvPr>
            <p:cNvSpPr/>
            <p:nvPr/>
          </p:nvSpPr>
          <p:spPr>
            <a:xfrm>
              <a:off x="2032002" y="1480211"/>
              <a:ext cx="702205" cy="702205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A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3BEA6DBB-FB92-46DE-906B-3004C5CDCC3B}"/>
                </a:ext>
              </a:extLst>
            </p:cNvPr>
            <p:cNvSpPr/>
            <p:nvPr/>
          </p:nvSpPr>
          <p:spPr>
            <a:xfrm>
              <a:off x="5744898" y="1480211"/>
              <a:ext cx="702205" cy="70220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B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335A173-92A5-417E-A0D1-39372CA76D42}"/>
                </a:ext>
              </a:extLst>
            </p:cNvPr>
            <p:cNvSpPr/>
            <p:nvPr/>
          </p:nvSpPr>
          <p:spPr>
            <a:xfrm>
              <a:off x="9457794" y="1480211"/>
              <a:ext cx="702205" cy="702205"/>
            </a:xfrm>
            <a:prstGeom prst="ellipse">
              <a:avLst/>
            </a:prstGeom>
            <a:solidFill>
              <a:schemeClr val="accent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sp>
        <p:nvSpPr>
          <p:cNvPr id="30" name="مستطيل 29"/>
          <p:cNvSpPr/>
          <p:nvPr/>
        </p:nvSpPr>
        <p:spPr>
          <a:xfrm>
            <a:off x="1065335" y="2853698"/>
            <a:ext cx="988443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L-Gemah-King" pitchFamily="2" charset="-78"/>
              </a:rPr>
              <a:t>نشاط 3</a:t>
            </a:r>
            <a:endParaRPr lang="ar-KW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L-Gemah-King" pitchFamily="2" charset="-78"/>
            </a:endParaRPr>
          </a:p>
          <a:p>
            <a:pPr algn="ctr"/>
            <a:r>
              <a:rPr lang="ar-KW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L-Gemah-King" pitchFamily="2" charset="-78"/>
              </a:rPr>
              <a:t>اذكر بعض السنن والآداب لصلاة الجمعة </a:t>
            </a:r>
          </a:p>
          <a:p>
            <a:pPr algn="ctr"/>
            <a:r>
              <a:rPr lang="ar-KW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L-Gemah-King" pitchFamily="2" charset="-78"/>
              </a:rPr>
              <a:t>عرضت في الفيديو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L-Gemah-K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5390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60E8C3-D462-4B7F-B5CA-D86ED2455186}"/>
              </a:ext>
            </a:extLst>
          </p:cNvPr>
          <p:cNvSpPr/>
          <p:nvPr/>
        </p:nvSpPr>
        <p:spPr>
          <a:xfrm>
            <a:off x="571500" y="5508158"/>
            <a:ext cx="2870199" cy="119165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17BCB8-B1B5-40D9-8B63-DF3D55D75FCD}"/>
              </a:ext>
            </a:extLst>
          </p:cNvPr>
          <p:cNvSpPr/>
          <p:nvPr/>
        </p:nvSpPr>
        <p:spPr>
          <a:xfrm>
            <a:off x="364622" y="378152"/>
            <a:ext cx="11462758" cy="6101697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5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4622" y="389965"/>
            <a:ext cx="11462758" cy="608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60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4E7F697-D858-4C08-8C88-953409AF5660}"/>
              </a:ext>
            </a:extLst>
          </p:cNvPr>
          <p:cNvSpPr/>
          <p:nvPr/>
        </p:nvSpPr>
        <p:spPr>
          <a:xfrm>
            <a:off x="403225" y="327094"/>
            <a:ext cx="268487" cy="2952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9BEF8E-6EC7-4C9D-98B3-89EEE2690CB7}"/>
              </a:ext>
            </a:extLst>
          </p:cNvPr>
          <p:cNvSpPr/>
          <p:nvPr/>
        </p:nvSpPr>
        <p:spPr>
          <a:xfrm>
            <a:off x="8750300" y="5765800"/>
            <a:ext cx="3251199" cy="1092200"/>
          </a:xfrm>
          <a:prstGeom prst="rect">
            <a:avLst/>
          </a:prstGeo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9D0A8C-E85A-4D8C-99E7-0D321F5C4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878E1-161B-4F7F-B39A-4A5679EBB9FC}" type="datetime1">
              <a:rPr lang="en-US" smtClean="0">
                <a:solidFill>
                  <a:schemeClr val="tx1"/>
                </a:solidFill>
              </a:rPr>
              <a:t>10/5/2023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8988-C699-4346-A803-4192C941F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3F21-4334-4D62-B5B7-C3E2C433F569}" type="slidenum">
              <a:rPr lang="en-US" smtClean="0">
                <a:solidFill>
                  <a:schemeClr val="tx1"/>
                </a:solidFill>
              </a:rPr>
              <a:t>12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4FA3411B-0C21-47EE-A5E4-B44DAB21308C}"/>
              </a:ext>
            </a:extLst>
          </p:cNvPr>
          <p:cNvSpPr/>
          <p:nvPr/>
        </p:nvSpPr>
        <p:spPr>
          <a:xfrm>
            <a:off x="9612513" y="1726259"/>
            <a:ext cx="1907776" cy="3935254"/>
          </a:xfrm>
          <a:prstGeom prst="roundRect">
            <a:avLst>
              <a:gd name="adj" fmla="val 766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صورة 26"/>
          <p:cNvPicPr/>
          <p:nvPr/>
        </p:nvPicPr>
        <p:blipFill rotWithShape="1">
          <a:blip r:embed="rId2"/>
          <a:srcRect l="54178" t="40513" r="9343" b="19379"/>
          <a:stretch/>
        </p:blipFill>
        <p:spPr bwMode="auto">
          <a:xfrm>
            <a:off x="1268413" y="1072458"/>
            <a:ext cx="7481887" cy="46933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46A2F1-4473-422F-BFD6-5764E2467869}"/>
              </a:ext>
            </a:extLst>
          </p:cNvPr>
          <p:cNvSpPr txBox="1"/>
          <p:nvPr/>
        </p:nvSpPr>
        <p:spPr>
          <a:xfrm>
            <a:off x="9612513" y="2312051"/>
            <a:ext cx="1907776" cy="2708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ar-KW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MCS Quds S_U normal." pitchFamily="2" charset="-78"/>
              </a:rPr>
              <a:t>سنن وآداب يوم الجمعة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MCS Quds S_U normal.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05228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762B6290-CE96-46E1-8C20-D6728A7669B9}"/>
              </a:ext>
            </a:extLst>
          </p:cNvPr>
          <p:cNvSpPr/>
          <p:nvPr/>
        </p:nvSpPr>
        <p:spPr>
          <a:xfrm>
            <a:off x="4636175" y="3038136"/>
            <a:ext cx="2779952" cy="27799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4800" b="1" dirty="0">
                <a:solidFill>
                  <a:schemeClr val="tx1"/>
                </a:solidFill>
                <a:latin typeface="+mj-lt"/>
              </a:rPr>
              <a:t>المظهر السلوكي</a:t>
            </a:r>
            <a:endParaRPr lang="en-US" sz="4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E7F697-D858-4C08-8C88-953409AF5660}"/>
              </a:ext>
            </a:extLst>
          </p:cNvPr>
          <p:cNvSpPr/>
          <p:nvPr/>
        </p:nvSpPr>
        <p:spPr>
          <a:xfrm>
            <a:off x="403225" y="327094"/>
            <a:ext cx="268487" cy="2952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9BEF8E-6EC7-4C9D-98B3-89EEE2690CB7}"/>
              </a:ext>
            </a:extLst>
          </p:cNvPr>
          <p:cNvSpPr/>
          <p:nvPr/>
        </p:nvSpPr>
        <p:spPr>
          <a:xfrm>
            <a:off x="8750300" y="5765800"/>
            <a:ext cx="3251199" cy="1092200"/>
          </a:xfrm>
          <a:prstGeom prst="rect">
            <a:avLst/>
          </a:prstGeo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46A2F1-4473-422F-BFD6-5764E2467869}"/>
              </a:ext>
            </a:extLst>
          </p:cNvPr>
          <p:cNvSpPr txBox="1"/>
          <p:nvPr/>
        </p:nvSpPr>
        <p:spPr>
          <a:xfrm>
            <a:off x="423068" y="550791"/>
            <a:ext cx="112268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ar-KW" sz="4000" dirty="0">
                <a:solidFill>
                  <a:srgbClr val="FFC000"/>
                </a:solidFill>
                <a:latin typeface="+mj-lt"/>
                <a:cs typeface="MCS Quds S_U normal." pitchFamily="2" charset="-78"/>
              </a:rPr>
              <a:t>القيمة :</a:t>
            </a:r>
            <a:r>
              <a:rPr lang="ar-KW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MCS Quds S_U normal." pitchFamily="2" charset="-78"/>
              </a:rPr>
              <a:t> المحافظة على صلاة الجمعة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MCS Quds S_U normal." pitchFamily="2" charset="-78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9D0A8C-E85A-4D8C-99E7-0D321F5C4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878E1-161B-4F7F-B39A-4A5679EBB9FC}" type="datetime1">
              <a:rPr lang="en-US" smtClean="0">
                <a:solidFill>
                  <a:schemeClr val="tx1"/>
                </a:solidFill>
              </a:rPr>
              <a:t>10/5/2023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8988-C699-4346-A803-4192C941F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3F21-4334-4D62-B5B7-C3E2C433F569}" type="slidenum">
              <a:rPr lang="en-US" smtClean="0">
                <a:solidFill>
                  <a:schemeClr val="tx1"/>
                </a:solidFill>
              </a:rPr>
              <a:t>13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BAD5CDBA-F9AB-4A3F-8C2F-41D82F08D562}"/>
              </a:ext>
            </a:extLst>
          </p:cNvPr>
          <p:cNvSpPr>
            <a:spLocks/>
          </p:cNvSpPr>
          <p:nvPr/>
        </p:nvSpPr>
        <p:spPr bwMode="auto">
          <a:xfrm rot="3600000">
            <a:off x="6104496" y="3664570"/>
            <a:ext cx="1765300" cy="2720975"/>
          </a:xfrm>
          <a:custGeom>
            <a:avLst/>
            <a:gdLst>
              <a:gd name="T0" fmla="*/ 173 w 173"/>
              <a:gd name="T1" fmla="*/ 186 h 267"/>
              <a:gd name="T2" fmla="*/ 0 w 173"/>
              <a:gd name="T3" fmla="*/ 0 h 267"/>
              <a:gd name="T4" fmla="*/ 0 w 173"/>
              <a:gd name="T5" fmla="*/ 33 h 267"/>
              <a:gd name="T6" fmla="*/ 141 w 173"/>
              <a:gd name="T7" fmla="*/ 186 h 267"/>
              <a:gd name="T8" fmla="*/ 126 w 173"/>
              <a:gd name="T9" fmla="*/ 251 h 267"/>
              <a:gd name="T10" fmla="*/ 155 w 173"/>
              <a:gd name="T11" fmla="*/ 267 h 267"/>
              <a:gd name="T12" fmla="*/ 173 w 173"/>
              <a:gd name="T13" fmla="*/ 186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3" h="267">
                <a:moveTo>
                  <a:pt x="173" y="186"/>
                </a:moveTo>
                <a:cubicBezTo>
                  <a:pt x="173" y="87"/>
                  <a:pt x="97" y="7"/>
                  <a:pt x="0" y="0"/>
                </a:cubicBezTo>
                <a:cubicBezTo>
                  <a:pt x="0" y="33"/>
                  <a:pt x="0" y="33"/>
                  <a:pt x="0" y="33"/>
                </a:cubicBezTo>
                <a:cubicBezTo>
                  <a:pt x="79" y="40"/>
                  <a:pt x="141" y="106"/>
                  <a:pt x="141" y="186"/>
                </a:cubicBezTo>
                <a:cubicBezTo>
                  <a:pt x="141" y="209"/>
                  <a:pt x="135" y="231"/>
                  <a:pt x="126" y="251"/>
                </a:cubicBezTo>
                <a:cubicBezTo>
                  <a:pt x="155" y="267"/>
                  <a:pt x="155" y="267"/>
                  <a:pt x="155" y="267"/>
                </a:cubicBezTo>
                <a:cubicBezTo>
                  <a:pt x="167" y="243"/>
                  <a:pt x="173" y="215"/>
                  <a:pt x="173" y="18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5ECBE6F5-8B3A-4FFC-99F1-E9EACAA373F6}"/>
              </a:ext>
            </a:extLst>
          </p:cNvPr>
          <p:cNvSpPr>
            <a:spLocks/>
          </p:cNvSpPr>
          <p:nvPr/>
        </p:nvSpPr>
        <p:spPr bwMode="auto">
          <a:xfrm rot="3600000">
            <a:off x="3236248" y="4612192"/>
            <a:ext cx="3141663" cy="998538"/>
          </a:xfrm>
          <a:custGeom>
            <a:avLst/>
            <a:gdLst>
              <a:gd name="T0" fmla="*/ 28 w 308"/>
              <a:gd name="T1" fmla="*/ 0 h 98"/>
              <a:gd name="T2" fmla="*/ 0 w 308"/>
              <a:gd name="T3" fmla="*/ 16 h 98"/>
              <a:gd name="T4" fmla="*/ 154 w 308"/>
              <a:gd name="T5" fmla="*/ 98 h 98"/>
              <a:gd name="T6" fmla="*/ 308 w 308"/>
              <a:gd name="T7" fmla="*/ 16 h 98"/>
              <a:gd name="T8" fmla="*/ 280 w 308"/>
              <a:gd name="T9" fmla="*/ 0 h 98"/>
              <a:gd name="T10" fmla="*/ 154 w 308"/>
              <a:gd name="T11" fmla="*/ 66 h 98"/>
              <a:gd name="T12" fmla="*/ 28 w 308"/>
              <a:gd name="T13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8" h="98">
                <a:moveTo>
                  <a:pt x="28" y="0"/>
                </a:moveTo>
                <a:cubicBezTo>
                  <a:pt x="0" y="16"/>
                  <a:pt x="0" y="16"/>
                  <a:pt x="0" y="16"/>
                </a:cubicBezTo>
                <a:cubicBezTo>
                  <a:pt x="33" y="66"/>
                  <a:pt x="90" y="98"/>
                  <a:pt x="154" y="98"/>
                </a:cubicBezTo>
                <a:cubicBezTo>
                  <a:pt x="218" y="98"/>
                  <a:pt x="275" y="66"/>
                  <a:pt x="308" y="16"/>
                </a:cubicBezTo>
                <a:cubicBezTo>
                  <a:pt x="280" y="0"/>
                  <a:pt x="280" y="0"/>
                  <a:pt x="280" y="0"/>
                </a:cubicBezTo>
                <a:cubicBezTo>
                  <a:pt x="252" y="40"/>
                  <a:pt x="206" y="66"/>
                  <a:pt x="154" y="66"/>
                </a:cubicBezTo>
                <a:cubicBezTo>
                  <a:pt x="102" y="66"/>
                  <a:pt x="56" y="40"/>
                  <a:pt x="2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D51C502D-C445-4C92-9548-1BDDE953BC6F}"/>
              </a:ext>
            </a:extLst>
          </p:cNvPr>
          <p:cNvSpPr>
            <a:spLocks/>
          </p:cNvSpPr>
          <p:nvPr/>
        </p:nvSpPr>
        <p:spPr bwMode="auto">
          <a:xfrm rot="3600000">
            <a:off x="5090480" y="1906869"/>
            <a:ext cx="1763713" cy="2720975"/>
          </a:xfrm>
          <a:custGeom>
            <a:avLst/>
            <a:gdLst>
              <a:gd name="T0" fmla="*/ 47 w 173"/>
              <a:gd name="T1" fmla="*/ 251 h 267"/>
              <a:gd name="T2" fmla="*/ 32 w 173"/>
              <a:gd name="T3" fmla="*/ 186 h 267"/>
              <a:gd name="T4" fmla="*/ 173 w 173"/>
              <a:gd name="T5" fmla="*/ 33 h 267"/>
              <a:gd name="T6" fmla="*/ 173 w 173"/>
              <a:gd name="T7" fmla="*/ 0 h 267"/>
              <a:gd name="T8" fmla="*/ 0 w 173"/>
              <a:gd name="T9" fmla="*/ 186 h 267"/>
              <a:gd name="T10" fmla="*/ 18 w 173"/>
              <a:gd name="T11" fmla="*/ 267 h 267"/>
              <a:gd name="T12" fmla="*/ 47 w 173"/>
              <a:gd name="T13" fmla="*/ 251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3" h="267">
                <a:moveTo>
                  <a:pt x="47" y="251"/>
                </a:moveTo>
                <a:cubicBezTo>
                  <a:pt x="38" y="231"/>
                  <a:pt x="32" y="209"/>
                  <a:pt x="32" y="186"/>
                </a:cubicBezTo>
                <a:cubicBezTo>
                  <a:pt x="32" y="106"/>
                  <a:pt x="94" y="40"/>
                  <a:pt x="173" y="33"/>
                </a:cubicBezTo>
                <a:cubicBezTo>
                  <a:pt x="173" y="0"/>
                  <a:pt x="173" y="0"/>
                  <a:pt x="173" y="0"/>
                </a:cubicBezTo>
                <a:cubicBezTo>
                  <a:pt x="76" y="7"/>
                  <a:pt x="0" y="87"/>
                  <a:pt x="0" y="186"/>
                </a:cubicBezTo>
                <a:cubicBezTo>
                  <a:pt x="0" y="215"/>
                  <a:pt x="6" y="243"/>
                  <a:pt x="18" y="267"/>
                </a:cubicBezTo>
                <a:lnTo>
                  <a:pt x="47" y="25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CB3C4AC-6C7C-410C-812A-C6C9503A5A6A}"/>
              </a:ext>
            </a:extLst>
          </p:cNvPr>
          <p:cNvSpPr/>
          <p:nvPr/>
        </p:nvSpPr>
        <p:spPr>
          <a:xfrm>
            <a:off x="5492751" y="2213717"/>
            <a:ext cx="1066800" cy="1066800"/>
          </a:xfrm>
          <a:prstGeom prst="ellipse">
            <a:avLst/>
          </a:prstGeom>
          <a:solidFill>
            <a:schemeClr val="accent4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082EA55-CAA7-4471-8424-BC5E30F0B739}"/>
              </a:ext>
            </a:extLst>
          </p:cNvPr>
          <p:cNvSpPr/>
          <p:nvPr/>
        </p:nvSpPr>
        <p:spPr>
          <a:xfrm>
            <a:off x="7115374" y="4578061"/>
            <a:ext cx="1066800" cy="10668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CB5DDF1-DFE2-48DF-B50A-8E4ADDAE746D}"/>
              </a:ext>
            </a:extLst>
          </p:cNvPr>
          <p:cNvSpPr/>
          <p:nvPr/>
        </p:nvSpPr>
        <p:spPr>
          <a:xfrm>
            <a:off x="3870129" y="4578061"/>
            <a:ext cx="1066800" cy="10668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58225B-84BC-4525-8E4F-5BB890D9F0F6}"/>
              </a:ext>
            </a:extLst>
          </p:cNvPr>
          <p:cNvSpPr txBox="1"/>
          <p:nvPr/>
        </p:nvSpPr>
        <p:spPr>
          <a:xfrm>
            <a:off x="4130677" y="1719587"/>
            <a:ext cx="3671885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KW" sz="3200" b="1" dirty="0">
                <a:latin typeface="Calibri" panose="020F0502020204030204" pitchFamily="34" charset="0"/>
                <a:ea typeface="Calibri" panose="020F0502020204030204" pitchFamily="34" charset="0"/>
              </a:rPr>
              <a:t>1- </a:t>
            </a:r>
            <a:r>
              <a:rPr lang="ar-SA" sz="3200" b="1" dirty="0">
                <a:latin typeface="Calibri" panose="020F0502020204030204" pitchFamily="34" charset="0"/>
                <a:ea typeface="Calibri" panose="020F0502020204030204" pitchFamily="34" charset="0"/>
              </a:rPr>
              <a:t>أحافظ على صلاة الجمعة</a:t>
            </a:r>
            <a:endParaRPr lang="en-US" sz="24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4B9D34-46C3-4CDF-90BB-23F3AF8F3343}"/>
              </a:ext>
            </a:extLst>
          </p:cNvPr>
          <p:cNvSpPr txBox="1"/>
          <p:nvPr/>
        </p:nvSpPr>
        <p:spPr>
          <a:xfrm>
            <a:off x="8293205" y="4619019"/>
            <a:ext cx="2990745" cy="98488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KW" sz="3200" b="1" dirty="0">
                <a:latin typeface="Calibri" panose="020F0502020204030204" pitchFamily="34" charset="0"/>
                <a:ea typeface="Calibri" panose="020F0502020204030204" pitchFamily="34" charset="0"/>
              </a:rPr>
              <a:t>2- </a:t>
            </a:r>
            <a:r>
              <a:rPr lang="ar-SA" sz="3200" b="1" dirty="0">
                <a:latin typeface="Calibri" panose="020F0502020204030204" pitchFamily="34" charset="0"/>
                <a:ea typeface="Calibri" panose="020F0502020204030204" pitchFamily="34" charset="0"/>
              </a:rPr>
              <a:t>أسارع إلى التبكير لصلاة الجمعة</a:t>
            </a:r>
            <a:endParaRPr lang="en-US" sz="2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C7A6C8F-7762-4255-B288-A4436621B99A}"/>
              </a:ext>
            </a:extLst>
          </p:cNvPr>
          <p:cNvSpPr txBox="1"/>
          <p:nvPr/>
        </p:nvSpPr>
        <p:spPr>
          <a:xfrm>
            <a:off x="768351" y="4572853"/>
            <a:ext cx="2990745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KW" sz="3200" b="1" dirty="0">
                <a:latin typeface="Calibri" panose="020F0502020204030204" pitchFamily="34" charset="0"/>
                <a:ea typeface="Calibri" panose="020F0502020204030204" pitchFamily="34" charset="0"/>
              </a:rPr>
              <a:t>3- </a:t>
            </a:r>
            <a:r>
              <a:rPr lang="ar-SA" sz="3200" b="1" dirty="0">
                <a:latin typeface="Calibri" panose="020F0502020204030204" pitchFamily="34" charset="0"/>
                <a:ea typeface="Calibri" panose="020F0502020204030204" pitchFamily="34" charset="0"/>
              </a:rPr>
              <a:t>أحرص على تطبيق سنن الجمعة</a:t>
            </a:r>
            <a:endParaRPr lang="ar-SA" sz="4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57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4E7F697-D858-4C08-8C88-953409AF5660}"/>
              </a:ext>
            </a:extLst>
          </p:cNvPr>
          <p:cNvSpPr/>
          <p:nvPr/>
        </p:nvSpPr>
        <p:spPr>
          <a:xfrm>
            <a:off x="403225" y="327094"/>
            <a:ext cx="268487" cy="2952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9BEF8E-6EC7-4C9D-98B3-89EEE2690CB7}"/>
              </a:ext>
            </a:extLst>
          </p:cNvPr>
          <p:cNvSpPr/>
          <p:nvPr/>
        </p:nvSpPr>
        <p:spPr>
          <a:xfrm>
            <a:off x="8750300" y="5765800"/>
            <a:ext cx="3251199" cy="1092200"/>
          </a:xfrm>
          <a:prstGeom prst="rect">
            <a:avLst/>
          </a:prstGeo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46A2F1-4473-422F-BFD6-5764E2467869}"/>
              </a:ext>
            </a:extLst>
          </p:cNvPr>
          <p:cNvSpPr txBox="1"/>
          <p:nvPr/>
        </p:nvSpPr>
        <p:spPr>
          <a:xfrm>
            <a:off x="403225" y="968110"/>
            <a:ext cx="112268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ar-KW" sz="4000" b="1" dirty="0">
                <a:solidFill>
                  <a:srgbClr val="FFC000"/>
                </a:solidFill>
                <a:latin typeface="+mj-lt"/>
              </a:rPr>
              <a:t>التقويم الختامي</a:t>
            </a:r>
            <a:endParaRPr lang="en-US" sz="40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8988-C699-4346-A803-4192C941F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3F21-4334-4D62-B5B7-C3E2C433F569}" type="slidenum">
              <a:rPr lang="en-US" smtClean="0">
                <a:solidFill>
                  <a:schemeClr val="tx1"/>
                </a:solidFill>
              </a:rPr>
              <a:t>14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2D2C859-2159-47B5-B5FA-CBE63BFF7834}"/>
              </a:ext>
            </a:extLst>
          </p:cNvPr>
          <p:cNvSpPr/>
          <p:nvPr/>
        </p:nvSpPr>
        <p:spPr>
          <a:xfrm>
            <a:off x="2852738" y="2290796"/>
            <a:ext cx="2514600" cy="332419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04CBD3E-1F2E-4A03-85C7-1F78CC6F4E95}"/>
              </a:ext>
            </a:extLst>
          </p:cNvPr>
          <p:cNvSpPr/>
          <p:nvPr/>
        </p:nvSpPr>
        <p:spPr>
          <a:xfrm>
            <a:off x="3078345" y="2052671"/>
            <a:ext cx="2063387" cy="49244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5E8D8C6-02F9-4162-842F-1272C8760F17}"/>
              </a:ext>
            </a:extLst>
          </p:cNvPr>
          <p:cNvSpPr txBox="1"/>
          <p:nvPr/>
        </p:nvSpPr>
        <p:spPr>
          <a:xfrm>
            <a:off x="3078345" y="3014122"/>
            <a:ext cx="2145423" cy="221599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SA" sz="3600" b="1" dirty="0"/>
              <a:t>من واجبات يوم الجمعة قراءة سورة الكهف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1D68D06-8798-4570-917D-269FE548C7D4}"/>
              </a:ext>
            </a:extLst>
          </p:cNvPr>
          <p:cNvSpPr/>
          <p:nvPr/>
        </p:nvSpPr>
        <p:spPr>
          <a:xfrm>
            <a:off x="6633469" y="2290796"/>
            <a:ext cx="2514600" cy="332419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468612C-29CA-4359-9EC3-12712915D82A}"/>
              </a:ext>
            </a:extLst>
          </p:cNvPr>
          <p:cNvSpPr/>
          <p:nvPr/>
        </p:nvSpPr>
        <p:spPr>
          <a:xfrm>
            <a:off x="6859766" y="2052671"/>
            <a:ext cx="2063387" cy="49244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9D03B6C-D1B1-4B97-A3F8-9F2A36AC8C1A}"/>
              </a:ext>
            </a:extLst>
          </p:cNvPr>
          <p:cNvSpPr txBox="1"/>
          <p:nvPr/>
        </p:nvSpPr>
        <p:spPr>
          <a:xfrm>
            <a:off x="6777039" y="3014122"/>
            <a:ext cx="2089149" cy="221599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SA" sz="3600" b="1" dirty="0"/>
              <a:t>ماهي عقوبة تارك صلاة الجمعة عمداً ؟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236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60E8C3-D462-4B7F-B5CA-D86ED2455186}"/>
              </a:ext>
            </a:extLst>
          </p:cNvPr>
          <p:cNvSpPr/>
          <p:nvPr/>
        </p:nvSpPr>
        <p:spPr>
          <a:xfrm>
            <a:off x="8750300" y="5508158"/>
            <a:ext cx="3251199" cy="13498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17BCB8-B1B5-40D9-8B63-DF3D55D75FCD}"/>
              </a:ext>
            </a:extLst>
          </p:cNvPr>
          <p:cNvSpPr/>
          <p:nvPr/>
        </p:nvSpPr>
        <p:spPr>
          <a:xfrm>
            <a:off x="364622" y="378152"/>
            <a:ext cx="11462758" cy="6101697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4" r="13119"/>
          <a:stretch/>
        </p:blipFill>
        <p:spPr>
          <a:xfrm>
            <a:off x="8288475" y="378152"/>
            <a:ext cx="3546764" cy="520089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512365" y="2253246"/>
            <a:ext cx="7394973" cy="255454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ar-KW" sz="8000" b="1" dirty="0">
                <a:latin typeface="Calibri" panose="020F0502020204030204" pitchFamily="34" charset="0"/>
                <a:ea typeface="Calibri" panose="020F0502020204030204" pitchFamily="34" charset="0"/>
                <a:cs typeface="Aram" panose="00000400000000000000" pitchFamily="2" charset="-78"/>
              </a:rPr>
              <a:t>دون الفوائد التي </a:t>
            </a:r>
            <a:r>
              <a:rPr lang="ar-KW" sz="8000" b="1" dirty="0" err="1">
                <a:latin typeface="Calibri" panose="020F0502020204030204" pitchFamily="34" charset="0"/>
                <a:ea typeface="Calibri" panose="020F0502020204030204" pitchFamily="34" charset="0"/>
                <a:cs typeface="Aram" panose="00000400000000000000" pitchFamily="2" charset="-78"/>
              </a:rPr>
              <a:t>استفدتها</a:t>
            </a:r>
            <a:endParaRPr lang="ar-KW" sz="8000" b="1" dirty="0">
              <a:latin typeface="Calibri" panose="020F0502020204030204" pitchFamily="34" charset="0"/>
              <a:ea typeface="Calibri" panose="020F0502020204030204" pitchFamily="34" charset="0"/>
              <a:cs typeface="Aram" panose="00000400000000000000" pitchFamily="2" charset="-78"/>
            </a:endParaRPr>
          </a:p>
          <a:p>
            <a:r>
              <a:rPr lang="ar-KW" sz="8000" b="1" dirty="0">
                <a:latin typeface="Calibri" panose="020F0502020204030204" pitchFamily="34" charset="0"/>
                <a:ea typeface="Calibri" panose="020F0502020204030204" pitchFamily="34" charset="0"/>
                <a:cs typeface="Aram" panose="00000400000000000000" pitchFamily="2" charset="-78"/>
              </a:rPr>
              <a:t> من خطبة الجمعة القادمة ؟</a:t>
            </a:r>
            <a:endParaRPr lang="ar-KW" sz="8000" dirty="0">
              <a:cs typeface="Aram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85192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535718" y="246031"/>
            <a:ext cx="6083780" cy="541686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/>
            <a:r>
              <a:rPr lang="ar-KW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فضائل يوم الجمعة</a:t>
            </a:r>
          </a:p>
          <a:p>
            <a:pPr algn="r" rtl="1"/>
            <a:endParaRPr lang="ar-KW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 rtl="1"/>
            <a:r>
              <a:rPr lang="ar-KW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أحكام متعلقة صلاة الجمعة</a:t>
            </a:r>
          </a:p>
          <a:p>
            <a:pPr algn="r" rtl="1"/>
            <a:endParaRPr lang="ar-KW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 rtl="1"/>
            <a:r>
              <a:rPr lang="ar-KW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فضل التبكير لصلاة الجمعة</a:t>
            </a:r>
          </a:p>
          <a:p>
            <a:pPr algn="r" rtl="1"/>
            <a:endParaRPr lang="ar-KW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 rtl="1"/>
            <a:r>
              <a:rPr lang="ar-KW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سنن وآداب يوم الجمعة</a:t>
            </a:r>
          </a:p>
          <a:p>
            <a:pPr marL="685800" indent="-685800" algn="r" rtl="1">
              <a:buFontTx/>
              <a:buChar char="-"/>
            </a:pP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 flipH="1">
            <a:off x="8213655" y="6492875"/>
            <a:ext cx="2743200" cy="365125"/>
          </a:xfrm>
        </p:spPr>
        <p:txBody>
          <a:bodyPr/>
          <a:lstStyle/>
          <a:p>
            <a:fld id="{D60D1EDE-7116-2443-9BDD-368CE5B37660}" type="slidenum">
              <a:rPr lang="en-US" smtClean="0"/>
              <a:t>2</a:t>
            </a:fld>
            <a:endParaRPr lang="en-US" dirty="0"/>
          </a:p>
        </p:txBody>
      </p:sp>
      <p:grpSp>
        <p:nvGrpSpPr>
          <p:cNvPr id="92" name="مجموعة 91"/>
          <p:cNvGrpSpPr/>
          <p:nvPr/>
        </p:nvGrpSpPr>
        <p:grpSpPr>
          <a:xfrm>
            <a:off x="4956" y="3039034"/>
            <a:ext cx="5723491" cy="3596953"/>
            <a:chOff x="4956" y="2163470"/>
            <a:chExt cx="6359593" cy="4472518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 flipH="1">
              <a:off x="4957" y="4172189"/>
              <a:ext cx="4568891" cy="1553633"/>
            </a:xfrm>
            <a:custGeom>
              <a:avLst/>
              <a:gdLst>
                <a:gd name="T0" fmla="*/ 1799 w 1799"/>
                <a:gd name="T1" fmla="*/ 300 h 730"/>
                <a:gd name="T2" fmla="*/ 901 w 1799"/>
                <a:gd name="T3" fmla="*/ 276 h 730"/>
                <a:gd name="T4" fmla="*/ 270 w 1799"/>
                <a:gd name="T5" fmla="*/ 0 h 730"/>
                <a:gd name="T6" fmla="*/ 0 w 1799"/>
                <a:gd name="T7" fmla="*/ 76 h 730"/>
                <a:gd name="T8" fmla="*/ 71 w 1799"/>
                <a:gd name="T9" fmla="*/ 214 h 730"/>
                <a:gd name="T10" fmla="*/ 620 w 1799"/>
                <a:gd name="T11" fmla="*/ 474 h 730"/>
                <a:gd name="T12" fmla="*/ 1799 w 1799"/>
                <a:gd name="T13" fmla="*/ 730 h 730"/>
                <a:gd name="T14" fmla="*/ 1799 w 1799"/>
                <a:gd name="T15" fmla="*/ 300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9" h="730">
                  <a:moveTo>
                    <a:pt x="1799" y="300"/>
                  </a:moveTo>
                  <a:cubicBezTo>
                    <a:pt x="1738" y="301"/>
                    <a:pt x="999" y="302"/>
                    <a:pt x="901" y="276"/>
                  </a:cubicBezTo>
                  <a:cubicBezTo>
                    <a:pt x="735" y="231"/>
                    <a:pt x="304" y="0"/>
                    <a:pt x="270" y="0"/>
                  </a:cubicBezTo>
                  <a:cubicBezTo>
                    <a:pt x="212" y="0"/>
                    <a:pt x="0" y="76"/>
                    <a:pt x="0" y="76"/>
                  </a:cubicBezTo>
                  <a:cubicBezTo>
                    <a:pt x="71" y="214"/>
                    <a:pt x="71" y="214"/>
                    <a:pt x="71" y="214"/>
                  </a:cubicBezTo>
                  <a:cubicBezTo>
                    <a:pt x="620" y="474"/>
                    <a:pt x="620" y="474"/>
                    <a:pt x="620" y="474"/>
                  </a:cubicBezTo>
                  <a:cubicBezTo>
                    <a:pt x="1799" y="730"/>
                    <a:pt x="1799" y="730"/>
                    <a:pt x="1799" y="730"/>
                  </a:cubicBezTo>
                  <a:cubicBezTo>
                    <a:pt x="1799" y="300"/>
                    <a:pt x="1799" y="300"/>
                    <a:pt x="1799" y="300"/>
                  </a:cubicBezTo>
                </a:path>
              </a:pathLst>
            </a:custGeom>
            <a:solidFill>
              <a:srgbClr val="EFCAA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 flipH="1">
              <a:off x="3881698" y="4174304"/>
              <a:ext cx="1339851" cy="520700"/>
            </a:xfrm>
            <a:custGeom>
              <a:avLst/>
              <a:gdLst>
                <a:gd name="T0" fmla="*/ 621 w 629"/>
                <a:gd name="T1" fmla="*/ 74 h 245"/>
                <a:gd name="T2" fmla="*/ 560 w 629"/>
                <a:gd name="T3" fmla="*/ 146 h 245"/>
                <a:gd name="T4" fmla="*/ 97 w 629"/>
                <a:gd name="T5" fmla="*/ 237 h 245"/>
                <a:gd name="T6" fmla="*/ 8 w 629"/>
                <a:gd name="T7" fmla="*/ 177 h 245"/>
                <a:gd name="T8" fmla="*/ 68 w 629"/>
                <a:gd name="T9" fmla="*/ 88 h 245"/>
                <a:gd name="T10" fmla="*/ 551 w 629"/>
                <a:gd name="T11" fmla="*/ 1 h 245"/>
                <a:gd name="T12" fmla="*/ 621 w 629"/>
                <a:gd name="T13" fmla="*/ 74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9" h="245">
                  <a:moveTo>
                    <a:pt x="621" y="74"/>
                  </a:moveTo>
                  <a:cubicBezTo>
                    <a:pt x="629" y="115"/>
                    <a:pt x="601" y="138"/>
                    <a:pt x="560" y="146"/>
                  </a:cubicBezTo>
                  <a:cubicBezTo>
                    <a:pt x="97" y="237"/>
                    <a:pt x="97" y="237"/>
                    <a:pt x="97" y="237"/>
                  </a:cubicBezTo>
                  <a:cubicBezTo>
                    <a:pt x="56" y="245"/>
                    <a:pt x="16" y="218"/>
                    <a:pt x="8" y="177"/>
                  </a:cubicBezTo>
                  <a:cubicBezTo>
                    <a:pt x="0" y="136"/>
                    <a:pt x="27" y="96"/>
                    <a:pt x="68" y="88"/>
                  </a:cubicBezTo>
                  <a:cubicBezTo>
                    <a:pt x="551" y="1"/>
                    <a:pt x="551" y="1"/>
                    <a:pt x="551" y="1"/>
                  </a:cubicBezTo>
                  <a:cubicBezTo>
                    <a:pt x="583" y="0"/>
                    <a:pt x="613" y="33"/>
                    <a:pt x="621" y="74"/>
                  </a:cubicBezTo>
                </a:path>
              </a:pathLst>
            </a:custGeom>
            <a:solidFill>
              <a:srgbClr val="EFCAA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 flipH="1">
              <a:off x="4525166" y="4434654"/>
              <a:ext cx="1553633" cy="958851"/>
            </a:xfrm>
            <a:custGeom>
              <a:avLst/>
              <a:gdLst>
                <a:gd name="T0" fmla="*/ 20 w 730"/>
                <a:gd name="T1" fmla="*/ 60 h 451"/>
                <a:gd name="T2" fmla="*/ 63 w 730"/>
                <a:gd name="T3" fmla="*/ 176 h 451"/>
                <a:gd name="T4" fmla="*/ 593 w 730"/>
                <a:gd name="T5" fmla="*/ 430 h 451"/>
                <a:gd name="T6" fmla="*/ 710 w 730"/>
                <a:gd name="T7" fmla="*/ 391 h 451"/>
                <a:gd name="T8" fmla="*/ 667 w 730"/>
                <a:gd name="T9" fmla="*/ 275 h 451"/>
                <a:gd name="T10" fmla="*/ 137 w 730"/>
                <a:gd name="T11" fmla="*/ 21 h 451"/>
                <a:gd name="T12" fmla="*/ 20 w 730"/>
                <a:gd name="T13" fmla="*/ 60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0" h="451">
                  <a:moveTo>
                    <a:pt x="20" y="60"/>
                  </a:moveTo>
                  <a:cubicBezTo>
                    <a:pt x="0" y="103"/>
                    <a:pt x="19" y="155"/>
                    <a:pt x="63" y="176"/>
                  </a:cubicBezTo>
                  <a:cubicBezTo>
                    <a:pt x="593" y="430"/>
                    <a:pt x="593" y="430"/>
                    <a:pt x="593" y="430"/>
                  </a:cubicBezTo>
                  <a:cubicBezTo>
                    <a:pt x="637" y="451"/>
                    <a:pt x="689" y="433"/>
                    <a:pt x="710" y="391"/>
                  </a:cubicBezTo>
                  <a:cubicBezTo>
                    <a:pt x="730" y="348"/>
                    <a:pt x="711" y="296"/>
                    <a:pt x="667" y="275"/>
                  </a:cubicBezTo>
                  <a:cubicBezTo>
                    <a:pt x="137" y="21"/>
                    <a:pt x="137" y="21"/>
                    <a:pt x="137" y="21"/>
                  </a:cubicBezTo>
                  <a:cubicBezTo>
                    <a:pt x="93" y="0"/>
                    <a:pt x="40" y="18"/>
                    <a:pt x="20" y="60"/>
                  </a:cubicBezTo>
                </a:path>
              </a:pathLst>
            </a:custGeom>
            <a:solidFill>
              <a:srgbClr val="EFCAA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 flipH="1">
              <a:off x="4275397" y="4227221"/>
              <a:ext cx="1555751" cy="958851"/>
            </a:xfrm>
            <a:custGeom>
              <a:avLst/>
              <a:gdLst>
                <a:gd name="T0" fmla="*/ 21 w 731"/>
                <a:gd name="T1" fmla="*/ 60 h 450"/>
                <a:gd name="T2" fmla="*/ 63 w 731"/>
                <a:gd name="T3" fmla="*/ 175 h 450"/>
                <a:gd name="T4" fmla="*/ 594 w 731"/>
                <a:gd name="T5" fmla="*/ 429 h 450"/>
                <a:gd name="T6" fmla="*/ 710 w 731"/>
                <a:gd name="T7" fmla="*/ 390 h 450"/>
                <a:gd name="T8" fmla="*/ 668 w 731"/>
                <a:gd name="T9" fmla="*/ 275 h 450"/>
                <a:gd name="T10" fmla="*/ 137 w 731"/>
                <a:gd name="T11" fmla="*/ 21 h 450"/>
                <a:gd name="T12" fmla="*/ 21 w 731"/>
                <a:gd name="T13" fmla="*/ 6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1" h="450">
                  <a:moveTo>
                    <a:pt x="21" y="60"/>
                  </a:moveTo>
                  <a:cubicBezTo>
                    <a:pt x="0" y="103"/>
                    <a:pt x="19" y="154"/>
                    <a:pt x="63" y="175"/>
                  </a:cubicBezTo>
                  <a:cubicBezTo>
                    <a:pt x="594" y="429"/>
                    <a:pt x="594" y="429"/>
                    <a:pt x="594" y="429"/>
                  </a:cubicBezTo>
                  <a:cubicBezTo>
                    <a:pt x="638" y="450"/>
                    <a:pt x="690" y="433"/>
                    <a:pt x="710" y="390"/>
                  </a:cubicBezTo>
                  <a:cubicBezTo>
                    <a:pt x="731" y="348"/>
                    <a:pt x="712" y="296"/>
                    <a:pt x="668" y="275"/>
                  </a:cubicBezTo>
                  <a:cubicBezTo>
                    <a:pt x="137" y="21"/>
                    <a:pt x="137" y="21"/>
                    <a:pt x="137" y="21"/>
                  </a:cubicBezTo>
                  <a:cubicBezTo>
                    <a:pt x="93" y="0"/>
                    <a:pt x="41" y="17"/>
                    <a:pt x="21" y="60"/>
                  </a:cubicBezTo>
                </a:path>
              </a:pathLst>
            </a:custGeom>
            <a:solidFill>
              <a:srgbClr val="EFCAA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5170748" y="4468521"/>
              <a:ext cx="632884" cy="313267"/>
            </a:xfrm>
            <a:custGeom>
              <a:avLst/>
              <a:gdLst>
                <a:gd name="T0" fmla="*/ 0 w 299"/>
                <a:gd name="T1" fmla="*/ 6 h 148"/>
                <a:gd name="T2" fmla="*/ 297 w 299"/>
                <a:gd name="T3" fmla="*/ 148 h 148"/>
                <a:gd name="T4" fmla="*/ 299 w 299"/>
                <a:gd name="T5" fmla="*/ 142 h 148"/>
                <a:gd name="T6" fmla="*/ 3 w 299"/>
                <a:gd name="T7" fmla="*/ 0 h 148"/>
                <a:gd name="T8" fmla="*/ 0 w 299"/>
                <a:gd name="T9" fmla="*/ 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9" h="148">
                  <a:moveTo>
                    <a:pt x="0" y="6"/>
                  </a:moveTo>
                  <a:lnTo>
                    <a:pt x="297" y="148"/>
                  </a:lnTo>
                  <a:lnTo>
                    <a:pt x="299" y="142"/>
                  </a:lnTo>
                  <a:lnTo>
                    <a:pt x="3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D5AD9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 flipH="1">
              <a:off x="5170748" y="4468521"/>
              <a:ext cx="632884" cy="313267"/>
            </a:xfrm>
            <a:custGeom>
              <a:avLst/>
              <a:gdLst>
                <a:gd name="T0" fmla="*/ 0 w 299"/>
                <a:gd name="T1" fmla="*/ 6 h 148"/>
                <a:gd name="T2" fmla="*/ 297 w 299"/>
                <a:gd name="T3" fmla="*/ 148 h 148"/>
                <a:gd name="T4" fmla="*/ 299 w 299"/>
                <a:gd name="T5" fmla="*/ 142 h 148"/>
                <a:gd name="T6" fmla="*/ 3 w 299"/>
                <a:gd name="T7" fmla="*/ 0 h 148"/>
                <a:gd name="T8" fmla="*/ 0 w 299"/>
                <a:gd name="T9" fmla="*/ 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9" h="148">
                  <a:moveTo>
                    <a:pt x="0" y="6"/>
                  </a:moveTo>
                  <a:lnTo>
                    <a:pt x="297" y="148"/>
                  </a:lnTo>
                  <a:lnTo>
                    <a:pt x="299" y="142"/>
                  </a:lnTo>
                  <a:lnTo>
                    <a:pt x="3" y="0"/>
                  </a:lnTo>
                  <a:lnTo>
                    <a:pt x="0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flipH="1">
              <a:off x="4747416" y="4436770"/>
              <a:ext cx="442384" cy="222251"/>
            </a:xfrm>
            <a:custGeom>
              <a:avLst/>
              <a:gdLst>
                <a:gd name="T0" fmla="*/ 209 w 209"/>
                <a:gd name="T1" fmla="*/ 100 h 105"/>
                <a:gd name="T2" fmla="*/ 3 w 209"/>
                <a:gd name="T3" fmla="*/ 0 h 105"/>
                <a:gd name="T4" fmla="*/ 0 w 209"/>
                <a:gd name="T5" fmla="*/ 5 h 105"/>
                <a:gd name="T6" fmla="*/ 206 w 209"/>
                <a:gd name="T7" fmla="*/ 105 h 105"/>
                <a:gd name="T8" fmla="*/ 209 w 209"/>
                <a:gd name="T9" fmla="*/ 10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5">
                  <a:moveTo>
                    <a:pt x="209" y="100"/>
                  </a:moveTo>
                  <a:lnTo>
                    <a:pt x="3" y="0"/>
                  </a:lnTo>
                  <a:lnTo>
                    <a:pt x="0" y="5"/>
                  </a:lnTo>
                  <a:lnTo>
                    <a:pt x="206" y="105"/>
                  </a:lnTo>
                  <a:lnTo>
                    <a:pt x="209" y="100"/>
                  </a:lnTo>
                  <a:close/>
                </a:path>
              </a:pathLst>
            </a:custGeom>
            <a:solidFill>
              <a:srgbClr val="D5AD9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flipH="1">
              <a:off x="4747416" y="4436770"/>
              <a:ext cx="442384" cy="222251"/>
            </a:xfrm>
            <a:custGeom>
              <a:avLst/>
              <a:gdLst>
                <a:gd name="T0" fmla="*/ 209 w 209"/>
                <a:gd name="T1" fmla="*/ 100 h 105"/>
                <a:gd name="T2" fmla="*/ 3 w 209"/>
                <a:gd name="T3" fmla="*/ 0 h 105"/>
                <a:gd name="T4" fmla="*/ 0 w 209"/>
                <a:gd name="T5" fmla="*/ 5 h 105"/>
                <a:gd name="T6" fmla="*/ 206 w 209"/>
                <a:gd name="T7" fmla="*/ 105 h 105"/>
                <a:gd name="T8" fmla="*/ 209 w 209"/>
                <a:gd name="T9" fmla="*/ 10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5">
                  <a:moveTo>
                    <a:pt x="209" y="100"/>
                  </a:moveTo>
                  <a:lnTo>
                    <a:pt x="3" y="0"/>
                  </a:lnTo>
                  <a:lnTo>
                    <a:pt x="0" y="5"/>
                  </a:lnTo>
                  <a:lnTo>
                    <a:pt x="206" y="105"/>
                  </a:lnTo>
                  <a:lnTo>
                    <a:pt x="209" y="1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2747164" y="5124688"/>
              <a:ext cx="980017" cy="804333"/>
            </a:xfrm>
            <a:custGeom>
              <a:avLst/>
              <a:gdLst>
                <a:gd name="T0" fmla="*/ 166 w 460"/>
                <a:gd name="T1" fmla="*/ 0 h 378"/>
                <a:gd name="T2" fmla="*/ 0 w 460"/>
                <a:gd name="T3" fmla="*/ 164 h 378"/>
                <a:gd name="T4" fmla="*/ 346 w 460"/>
                <a:gd name="T5" fmla="*/ 378 h 378"/>
                <a:gd name="T6" fmla="*/ 460 w 460"/>
                <a:gd name="T7" fmla="*/ 78 h 378"/>
                <a:gd name="T8" fmla="*/ 222 w 460"/>
                <a:gd name="T9" fmla="*/ 27 h 378"/>
                <a:gd name="T10" fmla="*/ 166 w 460"/>
                <a:gd name="T11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0" h="378">
                  <a:moveTo>
                    <a:pt x="166" y="0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90" y="217"/>
                    <a:pt x="238" y="305"/>
                    <a:pt x="346" y="378"/>
                  </a:cubicBezTo>
                  <a:cubicBezTo>
                    <a:pt x="460" y="78"/>
                    <a:pt x="460" y="78"/>
                    <a:pt x="460" y="78"/>
                  </a:cubicBezTo>
                  <a:cubicBezTo>
                    <a:pt x="222" y="27"/>
                    <a:pt x="222" y="27"/>
                    <a:pt x="222" y="27"/>
                  </a:cubicBezTo>
                  <a:cubicBezTo>
                    <a:pt x="166" y="0"/>
                    <a:pt x="166" y="0"/>
                    <a:pt x="166" y="0"/>
                  </a:cubicBezTo>
                </a:path>
              </a:pathLst>
            </a:cu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 flipH="1">
              <a:off x="5892533" y="4745804"/>
              <a:ext cx="127000" cy="88900"/>
            </a:xfrm>
            <a:custGeom>
              <a:avLst/>
              <a:gdLst>
                <a:gd name="T0" fmla="*/ 0 w 60"/>
                <a:gd name="T1" fmla="*/ 0 h 42"/>
                <a:gd name="T2" fmla="*/ 35 w 60"/>
                <a:gd name="T3" fmla="*/ 30 h 42"/>
                <a:gd name="T4" fmla="*/ 60 w 60"/>
                <a:gd name="T5" fmla="*/ 42 h 42"/>
                <a:gd name="T6" fmla="*/ 33 w 60"/>
                <a:gd name="T7" fmla="*/ 18 h 42"/>
                <a:gd name="T8" fmla="*/ 0 w 60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42">
                  <a:moveTo>
                    <a:pt x="0" y="0"/>
                  </a:moveTo>
                  <a:cubicBezTo>
                    <a:pt x="8" y="12"/>
                    <a:pt x="20" y="23"/>
                    <a:pt x="35" y="30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0" y="14"/>
                    <a:pt x="18" y="6"/>
                    <a:pt x="0" y="0"/>
                  </a:cubicBezTo>
                </a:path>
              </a:pathLst>
            </a:custGeom>
            <a:solidFill>
              <a:srgbClr val="DBBA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 flipH="1">
              <a:off x="4956" y="5289788"/>
              <a:ext cx="3834409" cy="1293284"/>
            </a:xfrm>
            <a:custGeom>
              <a:avLst/>
              <a:gdLst>
                <a:gd name="T0" fmla="*/ 513 w 1454"/>
                <a:gd name="T1" fmla="*/ 0 h 607"/>
                <a:gd name="T2" fmla="*/ 399 w 1454"/>
                <a:gd name="T3" fmla="*/ 300 h 607"/>
                <a:gd name="T4" fmla="*/ 53 w 1454"/>
                <a:gd name="T5" fmla="*/ 86 h 607"/>
                <a:gd name="T6" fmla="*/ 0 w 1454"/>
                <a:gd name="T7" fmla="*/ 137 h 607"/>
                <a:gd name="T8" fmla="*/ 34 w 1454"/>
                <a:gd name="T9" fmla="*/ 200 h 607"/>
                <a:gd name="T10" fmla="*/ 336 w 1454"/>
                <a:gd name="T11" fmla="*/ 410 h 607"/>
                <a:gd name="T12" fmla="*/ 437 w 1454"/>
                <a:gd name="T13" fmla="*/ 398 h 607"/>
                <a:gd name="T14" fmla="*/ 538 w 1454"/>
                <a:gd name="T15" fmla="*/ 394 h 607"/>
                <a:gd name="T16" fmla="*/ 826 w 1454"/>
                <a:gd name="T17" fmla="*/ 410 h 607"/>
                <a:gd name="T18" fmla="*/ 1454 w 1454"/>
                <a:gd name="T19" fmla="*/ 607 h 607"/>
                <a:gd name="T20" fmla="*/ 1454 w 1454"/>
                <a:gd name="T21" fmla="*/ 112 h 607"/>
                <a:gd name="T22" fmla="*/ 1454 w 1454"/>
                <a:gd name="T23" fmla="*/ 112 h 607"/>
                <a:gd name="T24" fmla="*/ 1454 w 1454"/>
                <a:gd name="T25" fmla="*/ 205 h 607"/>
                <a:gd name="T26" fmla="*/ 513 w 1454"/>
                <a:gd name="T27" fmla="*/ 0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54" h="607">
                  <a:moveTo>
                    <a:pt x="513" y="0"/>
                  </a:moveTo>
                  <a:cubicBezTo>
                    <a:pt x="399" y="300"/>
                    <a:pt x="399" y="300"/>
                    <a:pt x="399" y="300"/>
                  </a:cubicBezTo>
                  <a:cubicBezTo>
                    <a:pt x="291" y="227"/>
                    <a:pt x="143" y="139"/>
                    <a:pt x="53" y="86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34" y="200"/>
                    <a:pt x="34" y="200"/>
                    <a:pt x="34" y="200"/>
                  </a:cubicBezTo>
                  <a:cubicBezTo>
                    <a:pt x="34" y="316"/>
                    <a:pt x="169" y="410"/>
                    <a:pt x="336" y="410"/>
                  </a:cubicBezTo>
                  <a:cubicBezTo>
                    <a:pt x="372" y="410"/>
                    <a:pt x="406" y="406"/>
                    <a:pt x="437" y="398"/>
                  </a:cubicBezTo>
                  <a:cubicBezTo>
                    <a:pt x="470" y="396"/>
                    <a:pt x="502" y="394"/>
                    <a:pt x="538" y="394"/>
                  </a:cubicBezTo>
                  <a:cubicBezTo>
                    <a:pt x="610" y="394"/>
                    <a:pt x="697" y="400"/>
                    <a:pt x="826" y="410"/>
                  </a:cubicBezTo>
                  <a:cubicBezTo>
                    <a:pt x="987" y="424"/>
                    <a:pt x="1266" y="529"/>
                    <a:pt x="1454" y="607"/>
                  </a:cubicBezTo>
                  <a:cubicBezTo>
                    <a:pt x="1454" y="112"/>
                    <a:pt x="1454" y="112"/>
                    <a:pt x="1454" y="112"/>
                  </a:cubicBezTo>
                  <a:cubicBezTo>
                    <a:pt x="1454" y="112"/>
                    <a:pt x="1454" y="112"/>
                    <a:pt x="1454" y="112"/>
                  </a:cubicBezTo>
                  <a:cubicBezTo>
                    <a:pt x="1454" y="205"/>
                    <a:pt x="1454" y="205"/>
                    <a:pt x="1454" y="205"/>
                  </a:cubicBezTo>
                  <a:cubicBezTo>
                    <a:pt x="513" y="0"/>
                    <a:pt x="513" y="0"/>
                    <a:pt x="513" y="0"/>
                  </a:cubicBezTo>
                </a:path>
              </a:pathLst>
            </a:custGeom>
            <a:solidFill>
              <a:srgbClr val="E0E0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 flipH="1">
              <a:off x="742682" y="5103522"/>
              <a:ext cx="2004484" cy="622300"/>
            </a:xfrm>
            <a:custGeom>
              <a:avLst/>
              <a:gdLst>
                <a:gd name="T0" fmla="*/ 34 w 941"/>
                <a:gd name="T1" fmla="*/ 0 h 293"/>
                <a:gd name="T2" fmla="*/ 0 w 941"/>
                <a:gd name="T3" fmla="*/ 88 h 293"/>
                <a:gd name="T4" fmla="*/ 941 w 941"/>
                <a:gd name="T5" fmla="*/ 293 h 293"/>
                <a:gd name="T6" fmla="*/ 941 w 941"/>
                <a:gd name="T7" fmla="*/ 200 h 293"/>
                <a:gd name="T8" fmla="*/ 216 w 941"/>
                <a:gd name="T9" fmla="*/ 52 h 293"/>
                <a:gd name="T10" fmla="*/ 34 w 941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41" h="293">
                  <a:moveTo>
                    <a:pt x="34" y="0"/>
                  </a:moveTo>
                  <a:cubicBezTo>
                    <a:pt x="0" y="88"/>
                    <a:pt x="0" y="88"/>
                    <a:pt x="0" y="88"/>
                  </a:cubicBezTo>
                  <a:cubicBezTo>
                    <a:pt x="941" y="293"/>
                    <a:pt x="941" y="293"/>
                    <a:pt x="941" y="293"/>
                  </a:cubicBezTo>
                  <a:cubicBezTo>
                    <a:pt x="941" y="200"/>
                    <a:pt x="941" y="200"/>
                    <a:pt x="941" y="200"/>
                  </a:cubicBezTo>
                  <a:cubicBezTo>
                    <a:pt x="710" y="153"/>
                    <a:pt x="349" y="80"/>
                    <a:pt x="216" y="52"/>
                  </a:cubicBezTo>
                  <a:cubicBezTo>
                    <a:pt x="185" y="45"/>
                    <a:pt x="34" y="0"/>
                    <a:pt x="34" y="0"/>
                  </a:cubicBezTo>
                </a:path>
              </a:pathLst>
            </a:custGeom>
            <a:solidFill>
              <a:srgbClr val="D2B39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 flipH="1">
              <a:off x="3238233" y="4817771"/>
              <a:ext cx="2319867" cy="793751"/>
            </a:xfrm>
            <a:custGeom>
              <a:avLst/>
              <a:gdLst>
                <a:gd name="T0" fmla="*/ 1096 w 1096"/>
                <a:gd name="T1" fmla="*/ 83 h 375"/>
                <a:gd name="T2" fmla="*/ 806 w 1096"/>
                <a:gd name="T3" fmla="*/ 367 h 375"/>
                <a:gd name="T4" fmla="*/ 210 w 1096"/>
                <a:gd name="T5" fmla="*/ 375 h 375"/>
                <a:gd name="T6" fmla="*/ 0 w 1096"/>
                <a:gd name="T7" fmla="*/ 80 h 375"/>
                <a:gd name="T8" fmla="*/ 111 w 1096"/>
                <a:gd name="T9" fmla="*/ 0 h 375"/>
                <a:gd name="T10" fmla="*/ 1096 w 1096"/>
                <a:gd name="T11" fmla="*/ 83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6" h="375">
                  <a:moveTo>
                    <a:pt x="1096" y="83"/>
                  </a:moveTo>
                  <a:lnTo>
                    <a:pt x="806" y="367"/>
                  </a:lnTo>
                  <a:lnTo>
                    <a:pt x="210" y="375"/>
                  </a:lnTo>
                  <a:lnTo>
                    <a:pt x="0" y="80"/>
                  </a:lnTo>
                  <a:lnTo>
                    <a:pt x="111" y="0"/>
                  </a:lnTo>
                  <a:lnTo>
                    <a:pt x="1096" y="83"/>
                  </a:lnTo>
                  <a:close/>
                </a:path>
              </a:pathLst>
            </a:custGeom>
            <a:solidFill>
              <a:srgbClr val="A3877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 flipH="1">
              <a:off x="3238233" y="4817771"/>
              <a:ext cx="2319867" cy="793751"/>
            </a:xfrm>
            <a:custGeom>
              <a:avLst/>
              <a:gdLst>
                <a:gd name="T0" fmla="*/ 1096 w 1096"/>
                <a:gd name="T1" fmla="*/ 83 h 375"/>
                <a:gd name="T2" fmla="*/ 806 w 1096"/>
                <a:gd name="T3" fmla="*/ 367 h 375"/>
                <a:gd name="T4" fmla="*/ 210 w 1096"/>
                <a:gd name="T5" fmla="*/ 375 h 375"/>
                <a:gd name="T6" fmla="*/ 0 w 1096"/>
                <a:gd name="T7" fmla="*/ 80 h 375"/>
                <a:gd name="T8" fmla="*/ 111 w 1096"/>
                <a:gd name="T9" fmla="*/ 0 h 375"/>
                <a:gd name="T10" fmla="*/ 1096 w 1096"/>
                <a:gd name="T11" fmla="*/ 83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6" h="375">
                  <a:moveTo>
                    <a:pt x="1096" y="83"/>
                  </a:moveTo>
                  <a:lnTo>
                    <a:pt x="806" y="367"/>
                  </a:lnTo>
                  <a:lnTo>
                    <a:pt x="210" y="375"/>
                  </a:lnTo>
                  <a:lnTo>
                    <a:pt x="0" y="80"/>
                  </a:lnTo>
                  <a:lnTo>
                    <a:pt x="111" y="0"/>
                  </a:lnTo>
                  <a:lnTo>
                    <a:pt x="1096" y="8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 flipH="1">
              <a:off x="5009882" y="4595521"/>
              <a:ext cx="1354667" cy="1365251"/>
            </a:xfrm>
            <a:custGeom>
              <a:avLst/>
              <a:gdLst>
                <a:gd name="T0" fmla="*/ 570 w 636"/>
                <a:gd name="T1" fmla="*/ 641 h 641"/>
                <a:gd name="T2" fmla="*/ 544 w 636"/>
                <a:gd name="T3" fmla="*/ 620 h 641"/>
                <a:gd name="T4" fmla="*/ 602 w 636"/>
                <a:gd name="T5" fmla="*/ 446 h 641"/>
                <a:gd name="T6" fmla="*/ 185 w 636"/>
                <a:gd name="T7" fmla="*/ 77 h 641"/>
                <a:gd name="T8" fmla="*/ 0 w 636"/>
                <a:gd name="T9" fmla="*/ 130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6" h="641">
                  <a:moveTo>
                    <a:pt x="570" y="641"/>
                  </a:moveTo>
                  <a:cubicBezTo>
                    <a:pt x="544" y="620"/>
                    <a:pt x="544" y="620"/>
                    <a:pt x="544" y="620"/>
                  </a:cubicBezTo>
                  <a:cubicBezTo>
                    <a:pt x="597" y="591"/>
                    <a:pt x="636" y="481"/>
                    <a:pt x="602" y="446"/>
                  </a:cubicBezTo>
                  <a:cubicBezTo>
                    <a:pt x="185" y="77"/>
                    <a:pt x="185" y="77"/>
                    <a:pt x="185" y="77"/>
                  </a:cubicBezTo>
                  <a:cubicBezTo>
                    <a:pt x="176" y="64"/>
                    <a:pt x="42" y="0"/>
                    <a:pt x="0" y="130"/>
                  </a:cubicBezTo>
                </a:path>
              </a:pathLst>
            </a:custGeom>
            <a:solidFill>
              <a:srgbClr val="F4D9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 flipH="1">
              <a:off x="4662749" y="4661138"/>
              <a:ext cx="1278467" cy="1310217"/>
            </a:xfrm>
            <a:custGeom>
              <a:avLst/>
              <a:gdLst>
                <a:gd name="T0" fmla="*/ 34 w 600"/>
                <a:gd name="T1" fmla="*/ 33 h 615"/>
                <a:gd name="T2" fmla="*/ 34 w 600"/>
                <a:gd name="T3" fmla="*/ 156 h 615"/>
                <a:gd name="T4" fmla="*/ 443 w 600"/>
                <a:gd name="T5" fmla="*/ 578 h 615"/>
                <a:gd name="T6" fmla="*/ 566 w 600"/>
                <a:gd name="T7" fmla="*/ 582 h 615"/>
                <a:gd name="T8" fmla="*/ 566 w 600"/>
                <a:gd name="T9" fmla="*/ 459 h 615"/>
                <a:gd name="T10" fmla="*/ 157 w 600"/>
                <a:gd name="T11" fmla="*/ 37 h 615"/>
                <a:gd name="T12" fmla="*/ 34 w 600"/>
                <a:gd name="T13" fmla="*/ 33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615">
                  <a:moveTo>
                    <a:pt x="34" y="33"/>
                  </a:moveTo>
                  <a:cubicBezTo>
                    <a:pt x="0" y="66"/>
                    <a:pt x="0" y="121"/>
                    <a:pt x="34" y="156"/>
                  </a:cubicBezTo>
                  <a:cubicBezTo>
                    <a:pt x="443" y="578"/>
                    <a:pt x="443" y="578"/>
                    <a:pt x="443" y="578"/>
                  </a:cubicBezTo>
                  <a:cubicBezTo>
                    <a:pt x="477" y="614"/>
                    <a:pt x="532" y="615"/>
                    <a:pt x="566" y="582"/>
                  </a:cubicBezTo>
                  <a:cubicBezTo>
                    <a:pt x="600" y="550"/>
                    <a:pt x="600" y="494"/>
                    <a:pt x="566" y="459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23" y="2"/>
                    <a:pt x="68" y="0"/>
                    <a:pt x="34" y="33"/>
                  </a:cubicBezTo>
                  <a:close/>
                </a:path>
              </a:pathLst>
            </a:custGeom>
            <a:solidFill>
              <a:srgbClr val="F4D9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 flipH="1">
              <a:off x="4379115" y="4739455"/>
              <a:ext cx="1276351" cy="1310217"/>
            </a:xfrm>
            <a:custGeom>
              <a:avLst/>
              <a:gdLst>
                <a:gd name="T0" fmla="*/ 33 w 599"/>
                <a:gd name="T1" fmla="*/ 33 h 616"/>
                <a:gd name="T2" fmla="*/ 33 w 599"/>
                <a:gd name="T3" fmla="*/ 156 h 616"/>
                <a:gd name="T4" fmla="*/ 442 w 599"/>
                <a:gd name="T5" fmla="*/ 579 h 616"/>
                <a:gd name="T6" fmla="*/ 565 w 599"/>
                <a:gd name="T7" fmla="*/ 583 h 616"/>
                <a:gd name="T8" fmla="*/ 565 w 599"/>
                <a:gd name="T9" fmla="*/ 460 h 616"/>
                <a:gd name="T10" fmla="*/ 156 w 599"/>
                <a:gd name="T11" fmla="*/ 37 h 616"/>
                <a:gd name="T12" fmla="*/ 33 w 599"/>
                <a:gd name="T13" fmla="*/ 33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9" h="616">
                  <a:moveTo>
                    <a:pt x="33" y="33"/>
                  </a:moveTo>
                  <a:cubicBezTo>
                    <a:pt x="0" y="66"/>
                    <a:pt x="0" y="121"/>
                    <a:pt x="33" y="156"/>
                  </a:cubicBezTo>
                  <a:cubicBezTo>
                    <a:pt x="442" y="579"/>
                    <a:pt x="442" y="579"/>
                    <a:pt x="442" y="579"/>
                  </a:cubicBezTo>
                  <a:cubicBezTo>
                    <a:pt x="476" y="614"/>
                    <a:pt x="531" y="616"/>
                    <a:pt x="565" y="583"/>
                  </a:cubicBezTo>
                  <a:cubicBezTo>
                    <a:pt x="599" y="550"/>
                    <a:pt x="599" y="495"/>
                    <a:pt x="565" y="460"/>
                  </a:cubicBezTo>
                  <a:cubicBezTo>
                    <a:pt x="156" y="37"/>
                    <a:pt x="156" y="37"/>
                    <a:pt x="156" y="37"/>
                  </a:cubicBezTo>
                  <a:cubicBezTo>
                    <a:pt x="122" y="2"/>
                    <a:pt x="67" y="0"/>
                    <a:pt x="33" y="33"/>
                  </a:cubicBezTo>
                  <a:close/>
                </a:path>
              </a:pathLst>
            </a:custGeom>
            <a:solidFill>
              <a:srgbClr val="F4D9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 flipH="1">
              <a:off x="5342200" y="4809304"/>
              <a:ext cx="575733" cy="543984"/>
            </a:xfrm>
            <a:custGeom>
              <a:avLst/>
              <a:gdLst>
                <a:gd name="T0" fmla="*/ 0 w 272"/>
                <a:gd name="T1" fmla="*/ 5 h 257"/>
                <a:gd name="T2" fmla="*/ 268 w 272"/>
                <a:gd name="T3" fmla="*/ 257 h 257"/>
                <a:gd name="T4" fmla="*/ 272 w 272"/>
                <a:gd name="T5" fmla="*/ 252 h 257"/>
                <a:gd name="T6" fmla="*/ 4 w 272"/>
                <a:gd name="T7" fmla="*/ 0 h 257"/>
                <a:gd name="T8" fmla="*/ 0 w 272"/>
                <a:gd name="T9" fmla="*/ 5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257">
                  <a:moveTo>
                    <a:pt x="0" y="5"/>
                  </a:moveTo>
                  <a:lnTo>
                    <a:pt x="268" y="257"/>
                  </a:lnTo>
                  <a:lnTo>
                    <a:pt x="272" y="252"/>
                  </a:lnTo>
                  <a:lnTo>
                    <a:pt x="4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5AD9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 flipH="1">
              <a:off x="5342200" y="4809304"/>
              <a:ext cx="575733" cy="543984"/>
            </a:xfrm>
            <a:custGeom>
              <a:avLst/>
              <a:gdLst>
                <a:gd name="T0" fmla="*/ 0 w 272"/>
                <a:gd name="T1" fmla="*/ 5 h 257"/>
                <a:gd name="T2" fmla="*/ 268 w 272"/>
                <a:gd name="T3" fmla="*/ 257 h 257"/>
                <a:gd name="T4" fmla="*/ 272 w 272"/>
                <a:gd name="T5" fmla="*/ 252 h 257"/>
                <a:gd name="T6" fmla="*/ 4 w 272"/>
                <a:gd name="T7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2" h="257">
                  <a:moveTo>
                    <a:pt x="0" y="5"/>
                  </a:moveTo>
                  <a:lnTo>
                    <a:pt x="268" y="257"/>
                  </a:lnTo>
                  <a:lnTo>
                    <a:pt x="272" y="25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 flipH="1">
              <a:off x="5050099" y="4783904"/>
              <a:ext cx="512233" cy="518584"/>
            </a:xfrm>
            <a:custGeom>
              <a:avLst/>
              <a:gdLst>
                <a:gd name="T0" fmla="*/ 0 w 242"/>
                <a:gd name="T1" fmla="*/ 5 h 245"/>
                <a:gd name="T2" fmla="*/ 237 w 242"/>
                <a:gd name="T3" fmla="*/ 245 h 245"/>
                <a:gd name="T4" fmla="*/ 242 w 242"/>
                <a:gd name="T5" fmla="*/ 241 h 245"/>
                <a:gd name="T6" fmla="*/ 4 w 242"/>
                <a:gd name="T7" fmla="*/ 0 h 245"/>
                <a:gd name="T8" fmla="*/ 0 w 242"/>
                <a:gd name="T9" fmla="*/ 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2" h="245">
                  <a:moveTo>
                    <a:pt x="0" y="5"/>
                  </a:moveTo>
                  <a:lnTo>
                    <a:pt x="237" y="245"/>
                  </a:lnTo>
                  <a:lnTo>
                    <a:pt x="242" y="241"/>
                  </a:lnTo>
                  <a:lnTo>
                    <a:pt x="4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5AD9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 flipH="1">
              <a:off x="5050099" y="4783904"/>
              <a:ext cx="512233" cy="518584"/>
            </a:xfrm>
            <a:custGeom>
              <a:avLst/>
              <a:gdLst>
                <a:gd name="T0" fmla="*/ 0 w 242"/>
                <a:gd name="T1" fmla="*/ 5 h 245"/>
                <a:gd name="T2" fmla="*/ 237 w 242"/>
                <a:gd name="T3" fmla="*/ 245 h 245"/>
                <a:gd name="T4" fmla="*/ 242 w 242"/>
                <a:gd name="T5" fmla="*/ 241 h 245"/>
                <a:gd name="T6" fmla="*/ 4 w 242"/>
                <a:gd name="T7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" h="245">
                  <a:moveTo>
                    <a:pt x="0" y="5"/>
                  </a:moveTo>
                  <a:lnTo>
                    <a:pt x="237" y="245"/>
                  </a:lnTo>
                  <a:lnTo>
                    <a:pt x="242" y="24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 flipH="1">
              <a:off x="3335599" y="5219937"/>
              <a:ext cx="2154767" cy="518584"/>
            </a:xfrm>
            <a:custGeom>
              <a:avLst/>
              <a:gdLst>
                <a:gd name="T0" fmla="*/ 1011 w 1011"/>
                <a:gd name="T1" fmla="*/ 60 h 244"/>
                <a:gd name="T2" fmla="*/ 1011 w 1011"/>
                <a:gd name="T3" fmla="*/ 81 h 244"/>
                <a:gd name="T4" fmla="*/ 858 w 1011"/>
                <a:gd name="T5" fmla="*/ 238 h 244"/>
                <a:gd name="T6" fmla="*/ 133 w 1011"/>
                <a:gd name="T7" fmla="*/ 179 h 244"/>
                <a:gd name="T8" fmla="*/ 7 w 1011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1" h="244">
                  <a:moveTo>
                    <a:pt x="1011" y="60"/>
                  </a:moveTo>
                  <a:cubicBezTo>
                    <a:pt x="1011" y="81"/>
                    <a:pt x="1011" y="81"/>
                    <a:pt x="1011" y="81"/>
                  </a:cubicBezTo>
                  <a:cubicBezTo>
                    <a:pt x="1003" y="174"/>
                    <a:pt x="935" y="244"/>
                    <a:pt x="858" y="238"/>
                  </a:cubicBezTo>
                  <a:cubicBezTo>
                    <a:pt x="133" y="179"/>
                    <a:pt x="133" y="179"/>
                    <a:pt x="133" y="179"/>
                  </a:cubicBezTo>
                  <a:cubicBezTo>
                    <a:pt x="30" y="176"/>
                    <a:pt x="0" y="93"/>
                    <a:pt x="7" y="0"/>
                  </a:cubicBezTo>
                </a:path>
              </a:pathLst>
            </a:custGeom>
            <a:solidFill>
              <a:srgbClr val="F4D9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 flipH="1">
              <a:off x="3739882" y="4568004"/>
              <a:ext cx="1041400" cy="383117"/>
            </a:xfrm>
            <a:custGeom>
              <a:avLst/>
              <a:gdLst>
                <a:gd name="T0" fmla="*/ 154 w 489"/>
                <a:gd name="T1" fmla="*/ 0 h 180"/>
                <a:gd name="T2" fmla="*/ 0 w 489"/>
                <a:gd name="T3" fmla="*/ 30 h 180"/>
                <a:gd name="T4" fmla="*/ 15 w 489"/>
                <a:gd name="T5" fmla="*/ 38 h 180"/>
                <a:gd name="T6" fmla="*/ 14 w 489"/>
                <a:gd name="T7" fmla="*/ 39 h 180"/>
                <a:gd name="T8" fmla="*/ 174 w 489"/>
                <a:gd name="T9" fmla="*/ 115 h 180"/>
                <a:gd name="T10" fmla="*/ 216 w 489"/>
                <a:gd name="T11" fmla="*/ 157 h 180"/>
                <a:gd name="T12" fmla="*/ 489 w 489"/>
                <a:gd name="T13" fmla="*/ 180 h 180"/>
                <a:gd name="T14" fmla="*/ 168 w 489"/>
                <a:gd name="T15" fmla="*/ 28 h 180"/>
                <a:gd name="T16" fmla="*/ 154 w 489"/>
                <a:gd name="T17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9" h="180">
                  <a:moveTo>
                    <a:pt x="154" y="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74" y="115"/>
                    <a:pt x="174" y="115"/>
                    <a:pt x="174" y="115"/>
                  </a:cubicBezTo>
                  <a:cubicBezTo>
                    <a:pt x="193" y="124"/>
                    <a:pt x="207" y="139"/>
                    <a:pt x="216" y="157"/>
                  </a:cubicBezTo>
                  <a:cubicBezTo>
                    <a:pt x="489" y="180"/>
                    <a:pt x="489" y="180"/>
                    <a:pt x="489" y="180"/>
                  </a:cubicBezTo>
                  <a:cubicBezTo>
                    <a:pt x="168" y="28"/>
                    <a:pt x="168" y="28"/>
                    <a:pt x="168" y="28"/>
                  </a:cubicBezTo>
                  <a:cubicBezTo>
                    <a:pt x="154" y="0"/>
                    <a:pt x="154" y="0"/>
                    <a:pt x="154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 flipH="1">
              <a:off x="3261515" y="4491804"/>
              <a:ext cx="1191684" cy="488951"/>
            </a:xfrm>
            <a:custGeom>
              <a:avLst/>
              <a:gdLst>
                <a:gd name="T0" fmla="*/ 185 w 559"/>
                <a:gd name="T1" fmla="*/ 0 h 230"/>
                <a:gd name="T2" fmla="*/ 0 w 559"/>
                <a:gd name="T3" fmla="*/ 36 h 230"/>
                <a:gd name="T4" fmla="*/ 14 w 559"/>
                <a:gd name="T5" fmla="*/ 64 h 230"/>
                <a:gd name="T6" fmla="*/ 335 w 559"/>
                <a:gd name="T7" fmla="*/ 216 h 230"/>
                <a:gd name="T8" fmla="*/ 503 w 559"/>
                <a:gd name="T9" fmla="*/ 230 h 230"/>
                <a:gd name="T10" fmla="*/ 559 w 559"/>
                <a:gd name="T11" fmla="*/ 219 h 230"/>
                <a:gd name="T12" fmla="*/ 185 w 559"/>
                <a:gd name="T1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9" h="230">
                  <a:moveTo>
                    <a:pt x="185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335" y="216"/>
                    <a:pt x="335" y="216"/>
                    <a:pt x="335" y="216"/>
                  </a:cubicBezTo>
                  <a:cubicBezTo>
                    <a:pt x="503" y="230"/>
                    <a:pt x="503" y="230"/>
                    <a:pt x="503" y="230"/>
                  </a:cubicBezTo>
                  <a:cubicBezTo>
                    <a:pt x="519" y="225"/>
                    <a:pt x="538" y="222"/>
                    <a:pt x="559" y="219"/>
                  </a:cubicBezTo>
                  <a:cubicBezTo>
                    <a:pt x="185" y="0"/>
                    <a:pt x="185" y="0"/>
                    <a:pt x="185" y="0"/>
                  </a:cubicBezTo>
                </a:path>
              </a:pathLst>
            </a:custGeom>
            <a:solidFill>
              <a:srgbClr val="D7B59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 flipH="1">
              <a:off x="4057382" y="4366921"/>
              <a:ext cx="770467" cy="264584"/>
            </a:xfrm>
            <a:custGeom>
              <a:avLst/>
              <a:gdLst>
                <a:gd name="T0" fmla="*/ 264 w 364"/>
                <a:gd name="T1" fmla="*/ 0 h 125"/>
                <a:gd name="T2" fmla="*/ 0 w 364"/>
                <a:gd name="T3" fmla="*/ 114 h 125"/>
                <a:gd name="T4" fmla="*/ 22 w 364"/>
                <a:gd name="T5" fmla="*/ 125 h 125"/>
                <a:gd name="T6" fmla="*/ 177 w 364"/>
                <a:gd name="T7" fmla="*/ 95 h 125"/>
                <a:gd name="T8" fmla="*/ 364 w 364"/>
                <a:gd name="T9" fmla="*/ 59 h 125"/>
                <a:gd name="T10" fmla="*/ 264 w 364"/>
                <a:gd name="T1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4" h="125">
                  <a:moveTo>
                    <a:pt x="264" y="0"/>
                  </a:moveTo>
                  <a:lnTo>
                    <a:pt x="0" y="114"/>
                  </a:lnTo>
                  <a:lnTo>
                    <a:pt x="22" y="125"/>
                  </a:lnTo>
                  <a:lnTo>
                    <a:pt x="177" y="95"/>
                  </a:lnTo>
                  <a:lnTo>
                    <a:pt x="364" y="5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D7B59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1" name="Freeform 32"/>
            <p:cNvSpPr>
              <a:spLocks/>
            </p:cNvSpPr>
            <p:nvPr/>
          </p:nvSpPr>
          <p:spPr bwMode="auto">
            <a:xfrm flipH="1">
              <a:off x="4057382" y="4366921"/>
              <a:ext cx="770467" cy="264584"/>
            </a:xfrm>
            <a:custGeom>
              <a:avLst/>
              <a:gdLst>
                <a:gd name="T0" fmla="*/ 264 w 364"/>
                <a:gd name="T1" fmla="*/ 0 h 125"/>
                <a:gd name="T2" fmla="*/ 0 w 364"/>
                <a:gd name="T3" fmla="*/ 114 h 125"/>
                <a:gd name="T4" fmla="*/ 22 w 364"/>
                <a:gd name="T5" fmla="*/ 125 h 125"/>
                <a:gd name="T6" fmla="*/ 177 w 364"/>
                <a:gd name="T7" fmla="*/ 95 h 125"/>
                <a:gd name="T8" fmla="*/ 364 w 364"/>
                <a:gd name="T9" fmla="*/ 59 h 125"/>
                <a:gd name="T10" fmla="*/ 264 w 364"/>
                <a:gd name="T1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4" h="125">
                  <a:moveTo>
                    <a:pt x="264" y="0"/>
                  </a:moveTo>
                  <a:lnTo>
                    <a:pt x="0" y="114"/>
                  </a:lnTo>
                  <a:lnTo>
                    <a:pt x="22" y="125"/>
                  </a:lnTo>
                  <a:lnTo>
                    <a:pt x="177" y="95"/>
                  </a:lnTo>
                  <a:lnTo>
                    <a:pt x="364" y="59"/>
                  </a:lnTo>
                  <a:lnTo>
                    <a:pt x="2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2" name="Freeform 33"/>
            <p:cNvSpPr>
              <a:spLocks/>
            </p:cNvSpPr>
            <p:nvPr/>
          </p:nvSpPr>
          <p:spPr bwMode="auto">
            <a:xfrm flipH="1">
              <a:off x="5227898" y="4802955"/>
              <a:ext cx="61384" cy="23284"/>
            </a:xfrm>
            <a:custGeom>
              <a:avLst/>
              <a:gdLst>
                <a:gd name="T0" fmla="*/ 7 w 29"/>
                <a:gd name="T1" fmla="*/ 0 h 11"/>
                <a:gd name="T2" fmla="*/ 0 w 29"/>
                <a:gd name="T3" fmla="*/ 3 h 11"/>
                <a:gd name="T4" fmla="*/ 6 w 29"/>
                <a:gd name="T5" fmla="*/ 9 h 11"/>
                <a:gd name="T6" fmla="*/ 29 w 29"/>
                <a:gd name="T7" fmla="*/ 11 h 11"/>
                <a:gd name="T8" fmla="*/ 7 w 29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1">
                  <a:moveTo>
                    <a:pt x="7" y="0"/>
                  </a:moveTo>
                  <a:lnTo>
                    <a:pt x="0" y="3"/>
                  </a:lnTo>
                  <a:lnTo>
                    <a:pt x="6" y="9"/>
                  </a:lnTo>
                  <a:lnTo>
                    <a:pt x="29" y="1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7B59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3" name="Freeform 34"/>
            <p:cNvSpPr>
              <a:spLocks/>
            </p:cNvSpPr>
            <p:nvPr/>
          </p:nvSpPr>
          <p:spPr bwMode="auto">
            <a:xfrm flipH="1">
              <a:off x="5227898" y="4802955"/>
              <a:ext cx="61384" cy="23284"/>
            </a:xfrm>
            <a:custGeom>
              <a:avLst/>
              <a:gdLst>
                <a:gd name="T0" fmla="*/ 7 w 29"/>
                <a:gd name="T1" fmla="*/ 0 h 11"/>
                <a:gd name="T2" fmla="*/ 0 w 29"/>
                <a:gd name="T3" fmla="*/ 3 h 11"/>
                <a:gd name="T4" fmla="*/ 6 w 29"/>
                <a:gd name="T5" fmla="*/ 9 h 11"/>
                <a:gd name="T6" fmla="*/ 29 w 29"/>
                <a:gd name="T7" fmla="*/ 11 h 11"/>
                <a:gd name="T8" fmla="*/ 7 w 29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1">
                  <a:moveTo>
                    <a:pt x="7" y="0"/>
                  </a:moveTo>
                  <a:lnTo>
                    <a:pt x="0" y="3"/>
                  </a:lnTo>
                  <a:lnTo>
                    <a:pt x="6" y="9"/>
                  </a:lnTo>
                  <a:lnTo>
                    <a:pt x="29" y="11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 flipH="1">
              <a:off x="4319848" y="4616688"/>
              <a:ext cx="954617" cy="285751"/>
            </a:xfrm>
            <a:custGeom>
              <a:avLst/>
              <a:gdLst>
                <a:gd name="T0" fmla="*/ 202 w 448"/>
                <a:gd name="T1" fmla="*/ 0 h 134"/>
                <a:gd name="T2" fmla="*/ 44 w 448"/>
                <a:gd name="T3" fmla="*/ 68 h 134"/>
                <a:gd name="T4" fmla="*/ 49 w 448"/>
                <a:gd name="T5" fmla="*/ 71 h 134"/>
                <a:gd name="T6" fmla="*/ 47 w 448"/>
                <a:gd name="T7" fmla="*/ 77 h 134"/>
                <a:gd name="T8" fmla="*/ 36 w 448"/>
                <a:gd name="T9" fmla="*/ 72 h 134"/>
                <a:gd name="T10" fmla="*/ 0 w 448"/>
                <a:gd name="T11" fmla="*/ 87 h 134"/>
                <a:gd name="T12" fmla="*/ 22 w 448"/>
                <a:gd name="T13" fmla="*/ 98 h 134"/>
                <a:gd name="T14" fmla="*/ 448 w 448"/>
                <a:gd name="T15" fmla="*/ 134 h 134"/>
                <a:gd name="T16" fmla="*/ 406 w 448"/>
                <a:gd name="T17" fmla="*/ 92 h 134"/>
                <a:gd name="T18" fmla="*/ 246 w 448"/>
                <a:gd name="T19" fmla="*/ 16 h 134"/>
                <a:gd name="T20" fmla="*/ 244 w 448"/>
                <a:gd name="T21" fmla="*/ 20 h 134"/>
                <a:gd name="T22" fmla="*/ 202 w 448"/>
                <a:gd name="T23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8" h="134">
                  <a:moveTo>
                    <a:pt x="202" y="0"/>
                  </a:moveTo>
                  <a:cubicBezTo>
                    <a:pt x="44" y="68"/>
                    <a:pt x="44" y="68"/>
                    <a:pt x="44" y="68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448" y="134"/>
                    <a:pt x="448" y="134"/>
                    <a:pt x="448" y="134"/>
                  </a:cubicBezTo>
                  <a:cubicBezTo>
                    <a:pt x="439" y="116"/>
                    <a:pt x="425" y="101"/>
                    <a:pt x="406" y="92"/>
                  </a:cubicBezTo>
                  <a:cubicBezTo>
                    <a:pt x="246" y="16"/>
                    <a:pt x="246" y="16"/>
                    <a:pt x="246" y="16"/>
                  </a:cubicBezTo>
                  <a:cubicBezTo>
                    <a:pt x="244" y="20"/>
                    <a:pt x="244" y="20"/>
                    <a:pt x="244" y="20"/>
                  </a:cubicBezTo>
                  <a:cubicBezTo>
                    <a:pt x="202" y="0"/>
                    <a:pt x="202" y="0"/>
                    <a:pt x="202" y="0"/>
                  </a:cubicBezTo>
                </a:path>
              </a:pathLst>
            </a:custGeom>
            <a:solidFill>
              <a:srgbClr val="D7B59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5" name="Freeform 36"/>
            <p:cNvSpPr>
              <a:spLocks/>
            </p:cNvSpPr>
            <p:nvPr/>
          </p:nvSpPr>
          <p:spPr bwMode="auto">
            <a:xfrm flipH="1">
              <a:off x="5170749" y="4762737"/>
              <a:ext cx="27517" cy="19051"/>
            </a:xfrm>
            <a:custGeom>
              <a:avLst/>
              <a:gdLst>
                <a:gd name="T0" fmla="*/ 8 w 13"/>
                <a:gd name="T1" fmla="*/ 0 h 9"/>
                <a:gd name="T2" fmla="*/ 0 w 13"/>
                <a:gd name="T3" fmla="*/ 4 h 9"/>
                <a:gd name="T4" fmla="*/ 11 w 13"/>
                <a:gd name="T5" fmla="*/ 9 h 9"/>
                <a:gd name="T6" fmla="*/ 13 w 13"/>
                <a:gd name="T7" fmla="*/ 3 h 9"/>
                <a:gd name="T8" fmla="*/ 8 w 13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0"/>
                  </a:moveTo>
                  <a:lnTo>
                    <a:pt x="0" y="4"/>
                  </a:lnTo>
                  <a:lnTo>
                    <a:pt x="11" y="9"/>
                  </a:lnTo>
                  <a:lnTo>
                    <a:pt x="13" y="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F9B8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6" name="Freeform 37"/>
            <p:cNvSpPr>
              <a:spLocks/>
            </p:cNvSpPr>
            <p:nvPr/>
          </p:nvSpPr>
          <p:spPr bwMode="auto">
            <a:xfrm flipH="1">
              <a:off x="5170749" y="4762737"/>
              <a:ext cx="27517" cy="19051"/>
            </a:xfrm>
            <a:custGeom>
              <a:avLst/>
              <a:gdLst>
                <a:gd name="T0" fmla="*/ 8 w 13"/>
                <a:gd name="T1" fmla="*/ 0 h 9"/>
                <a:gd name="T2" fmla="*/ 0 w 13"/>
                <a:gd name="T3" fmla="*/ 4 h 9"/>
                <a:gd name="T4" fmla="*/ 11 w 13"/>
                <a:gd name="T5" fmla="*/ 9 h 9"/>
                <a:gd name="T6" fmla="*/ 13 w 13"/>
                <a:gd name="T7" fmla="*/ 3 h 9"/>
                <a:gd name="T8" fmla="*/ 8 w 13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0"/>
                  </a:moveTo>
                  <a:lnTo>
                    <a:pt x="0" y="4"/>
                  </a:lnTo>
                  <a:lnTo>
                    <a:pt x="11" y="9"/>
                  </a:lnTo>
                  <a:lnTo>
                    <a:pt x="13" y="3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7" name="Freeform 38"/>
            <p:cNvSpPr>
              <a:spLocks/>
            </p:cNvSpPr>
            <p:nvPr/>
          </p:nvSpPr>
          <p:spPr bwMode="auto">
            <a:xfrm flipH="1">
              <a:off x="4747415" y="4608221"/>
              <a:ext cx="97367" cy="50800"/>
            </a:xfrm>
            <a:custGeom>
              <a:avLst/>
              <a:gdLst>
                <a:gd name="T0" fmla="*/ 8 w 46"/>
                <a:gd name="T1" fmla="*/ 0 h 24"/>
                <a:gd name="T2" fmla="*/ 0 w 46"/>
                <a:gd name="T3" fmla="*/ 4 h 24"/>
                <a:gd name="T4" fmla="*/ 43 w 46"/>
                <a:gd name="T5" fmla="*/ 24 h 24"/>
                <a:gd name="T6" fmla="*/ 45 w 46"/>
                <a:gd name="T7" fmla="*/ 20 h 24"/>
                <a:gd name="T8" fmla="*/ 46 w 46"/>
                <a:gd name="T9" fmla="*/ 19 h 24"/>
                <a:gd name="T10" fmla="*/ 30 w 46"/>
                <a:gd name="T11" fmla="*/ 11 h 24"/>
                <a:gd name="T12" fmla="*/ 8 w 46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24">
                  <a:moveTo>
                    <a:pt x="8" y="0"/>
                  </a:moveTo>
                  <a:lnTo>
                    <a:pt x="0" y="4"/>
                  </a:lnTo>
                  <a:lnTo>
                    <a:pt x="43" y="24"/>
                  </a:lnTo>
                  <a:lnTo>
                    <a:pt x="45" y="20"/>
                  </a:lnTo>
                  <a:lnTo>
                    <a:pt x="46" y="19"/>
                  </a:lnTo>
                  <a:lnTo>
                    <a:pt x="30" y="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F9B8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8" name="Freeform 39"/>
            <p:cNvSpPr>
              <a:spLocks/>
            </p:cNvSpPr>
            <p:nvPr/>
          </p:nvSpPr>
          <p:spPr bwMode="auto">
            <a:xfrm flipH="1">
              <a:off x="4747415" y="4608221"/>
              <a:ext cx="97367" cy="50800"/>
            </a:xfrm>
            <a:custGeom>
              <a:avLst/>
              <a:gdLst>
                <a:gd name="T0" fmla="*/ 8 w 46"/>
                <a:gd name="T1" fmla="*/ 0 h 24"/>
                <a:gd name="T2" fmla="*/ 0 w 46"/>
                <a:gd name="T3" fmla="*/ 4 h 24"/>
                <a:gd name="T4" fmla="*/ 43 w 46"/>
                <a:gd name="T5" fmla="*/ 24 h 24"/>
                <a:gd name="T6" fmla="*/ 45 w 46"/>
                <a:gd name="T7" fmla="*/ 20 h 24"/>
                <a:gd name="T8" fmla="*/ 46 w 46"/>
                <a:gd name="T9" fmla="*/ 19 h 24"/>
                <a:gd name="T10" fmla="*/ 30 w 46"/>
                <a:gd name="T11" fmla="*/ 11 h 24"/>
                <a:gd name="T12" fmla="*/ 8 w 46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24">
                  <a:moveTo>
                    <a:pt x="8" y="0"/>
                  </a:moveTo>
                  <a:lnTo>
                    <a:pt x="0" y="4"/>
                  </a:lnTo>
                  <a:lnTo>
                    <a:pt x="43" y="24"/>
                  </a:lnTo>
                  <a:lnTo>
                    <a:pt x="45" y="20"/>
                  </a:lnTo>
                  <a:lnTo>
                    <a:pt x="46" y="19"/>
                  </a:lnTo>
                  <a:lnTo>
                    <a:pt x="30" y="11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Freeform 40"/>
            <p:cNvSpPr>
              <a:spLocks/>
            </p:cNvSpPr>
            <p:nvPr/>
          </p:nvSpPr>
          <p:spPr bwMode="auto">
            <a:xfrm flipH="1">
              <a:off x="3214948" y="4957470"/>
              <a:ext cx="167217" cy="33867"/>
            </a:xfrm>
            <a:custGeom>
              <a:avLst/>
              <a:gdLst>
                <a:gd name="T0" fmla="*/ 56 w 78"/>
                <a:gd name="T1" fmla="*/ 0 h 16"/>
                <a:gd name="T2" fmla="*/ 0 w 78"/>
                <a:gd name="T3" fmla="*/ 11 h 16"/>
                <a:gd name="T4" fmla="*/ 58 w 78"/>
                <a:gd name="T5" fmla="*/ 16 h 16"/>
                <a:gd name="T6" fmla="*/ 78 w 78"/>
                <a:gd name="T7" fmla="*/ 13 h 16"/>
                <a:gd name="T8" fmla="*/ 56 w 78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6">
                  <a:moveTo>
                    <a:pt x="56" y="0"/>
                  </a:moveTo>
                  <a:cubicBezTo>
                    <a:pt x="35" y="3"/>
                    <a:pt x="16" y="6"/>
                    <a:pt x="0" y="11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56" y="0"/>
                    <a:pt x="56" y="0"/>
                    <a:pt x="56" y="0"/>
                  </a:cubicBezTo>
                </a:path>
              </a:pathLst>
            </a:custGeom>
            <a:solidFill>
              <a:srgbClr val="CEAE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0" name="Freeform 41"/>
            <p:cNvSpPr>
              <a:spLocks/>
            </p:cNvSpPr>
            <p:nvPr/>
          </p:nvSpPr>
          <p:spPr bwMode="auto">
            <a:xfrm flipH="1">
              <a:off x="3257282" y="4822004"/>
              <a:ext cx="2019300" cy="389467"/>
            </a:xfrm>
            <a:custGeom>
              <a:avLst/>
              <a:gdLst>
                <a:gd name="T0" fmla="*/ 0 w 954"/>
                <a:gd name="T1" fmla="*/ 0 h 184"/>
                <a:gd name="T2" fmla="*/ 178 w 954"/>
                <a:gd name="T3" fmla="*/ 184 h 184"/>
                <a:gd name="T4" fmla="*/ 954 w 954"/>
                <a:gd name="T5" fmla="*/ 80 h 184"/>
                <a:gd name="T6" fmla="*/ 895 w 954"/>
                <a:gd name="T7" fmla="*/ 75 h 184"/>
                <a:gd name="T8" fmla="*/ 726 w 954"/>
                <a:gd name="T9" fmla="*/ 61 h 184"/>
                <a:gd name="T10" fmla="*/ 452 w 954"/>
                <a:gd name="T11" fmla="*/ 38 h 184"/>
                <a:gd name="T12" fmla="*/ 23 w 954"/>
                <a:gd name="T13" fmla="*/ 2 h 184"/>
                <a:gd name="T14" fmla="*/ 0 w 954"/>
                <a:gd name="T15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54" h="184">
                  <a:moveTo>
                    <a:pt x="0" y="0"/>
                  </a:moveTo>
                  <a:lnTo>
                    <a:pt x="178" y="184"/>
                  </a:lnTo>
                  <a:lnTo>
                    <a:pt x="954" y="80"/>
                  </a:lnTo>
                  <a:lnTo>
                    <a:pt x="895" y="75"/>
                  </a:lnTo>
                  <a:lnTo>
                    <a:pt x="726" y="61"/>
                  </a:lnTo>
                  <a:lnTo>
                    <a:pt x="452" y="38"/>
                  </a:lnTo>
                  <a:lnTo>
                    <a:pt x="2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79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 flipH="1">
              <a:off x="3257282" y="4822004"/>
              <a:ext cx="2019300" cy="389467"/>
            </a:xfrm>
            <a:custGeom>
              <a:avLst/>
              <a:gdLst>
                <a:gd name="T0" fmla="*/ 0 w 954"/>
                <a:gd name="T1" fmla="*/ 0 h 184"/>
                <a:gd name="T2" fmla="*/ 178 w 954"/>
                <a:gd name="T3" fmla="*/ 184 h 184"/>
                <a:gd name="T4" fmla="*/ 954 w 954"/>
                <a:gd name="T5" fmla="*/ 80 h 184"/>
                <a:gd name="T6" fmla="*/ 895 w 954"/>
                <a:gd name="T7" fmla="*/ 75 h 184"/>
                <a:gd name="T8" fmla="*/ 726 w 954"/>
                <a:gd name="T9" fmla="*/ 61 h 184"/>
                <a:gd name="T10" fmla="*/ 452 w 954"/>
                <a:gd name="T11" fmla="*/ 38 h 184"/>
                <a:gd name="T12" fmla="*/ 23 w 954"/>
                <a:gd name="T13" fmla="*/ 2 h 184"/>
                <a:gd name="T14" fmla="*/ 0 w 954"/>
                <a:gd name="T15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54" h="184">
                  <a:moveTo>
                    <a:pt x="0" y="0"/>
                  </a:moveTo>
                  <a:lnTo>
                    <a:pt x="178" y="184"/>
                  </a:lnTo>
                  <a:lnTo>
                    <a:pt x="954" y="80"/>
                  </a:lnTo>
                  <a:lnTo>
                    <a:pt x="895" y="75"/>
                  </a:lnTo>
                  <a:lnTo>
                    <a:pt x="726" y="61"/>
                  </a:lnTo>
                  <a:lnTo>
                    <a:pt x="452" y="38"/>
                  </a:lnTo>
                  <a:lnTo>
                    <a:pt x="23" y="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 flipH="1">
              <a:off x="3248816" y="4375388"/>
              <a:ext cx="2074333" cy="844551"/>
            </a:xfrm>
            <a:custGeom>
              <a:avLst/>
              <a:gdLst>
                <a:gd name="T0" fmla="*/ 980 w 980"/>
                <a:gd name="T1" fmla="*/ 292 h 399"/>
                <a:gd name="T2" fmla="*/ 482 w 980"/>
                <a:gd name="T3" fmla="*/ 0 h 399"/>
                <a:gd name="T4" fmla="*/ 0 w 980"/>
                <a:gd name="T5" fmla="*/ 209 h 399"/>
                <a:gd name="T6" fmla="*/ 184 w 980"/>
                <a:gd name="T7" fmla="*/ 399 h 399"/>
                <a:gd name="T8" fmla="*/ 980 w 980"/>
                <a:gd name="T9" fmla="*/ 292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0" h="399">
                  <a:moveTo>
                    <a:pt x="980" y="292"/>
                  </a:moveTo>
                  <a:lnTo>
                    <a:pt x="482" y="0"/>
                  </a:lnTo>
                  <a:lnTo>
                    <a:pt x="0" y="209"/>
                  </a:lnTo>
                  <a:lnTo>
                    <a:pt x="184" y="399"/>
                  </a:lnTo>
                  <a:lnTo>
                    <a:pt x="980" y="292"/>
                  </a:lnTo>
                  <a:close/>
                </a:path>
              </a:pathLst>
            </a:custGeom>
            <a:solidFill>
              <a:srgbClr val="A3877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 flipH="1">
              <a:off x="3248816" y="4375388"/>
              <a:ext cx="2074333" cy="844551"/>
            </a:xfrm>
            <a:custGeom>
              <a:avLst/>
              <a:gdLst>
                <a:gd name="T0" fmla="*/ 980 w 980"/>
                <a:gd name="T1" fmla="*/ 292 h 399"/>
                <a:gd name="T2" fmla="*/ 482 w 980"/>
                <a:gd name="T3" fmla="*/ 0 h 399"/>
                <a:gd name="T4" fmla="*/ 0 w 980"/>
                <a:gd name="T5" fmla="*/ 209 h 399"/>
                <a:gd name="T6" fmla="*/ 184 w 980"/>
                <a:gd name="T7" fmla="*/ 399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0" h="399">
                  <a:moveTo>
                    <a:pt x="980" y="292"/>
                  </a:moveTo>
                  <a:lnTo>
                    <a:pt x="482" y="0"/>
                  </a:lnTo>
                  <a:lnTo>
                    <a:pt x="0" y="209"/>
                  </a:lnTo>
                  <a:lnTo>
                    <a:pt x="184" y="39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4" name="Freeform 45"/>
            <p:cNvSpPr>
              <a:spLocks/>
            </p:cNvSpPr>
            <p:nvPr/>
          </p:nvSpPr>
          <p:spPr bwMode="auto">
            <a:xfrm flipH="1">
              <a:off x="3966365" y="4817770"/>
              <a:ext cx="1356784" cy="491067"/>
            </a:xfrm>
            <a:custGeom>
              <a:avLst/>
              <a:gdLst>
                <a:gd name="T0" fmla="*/ 0 w 637"/>
                <a:gd name="T1" fmla="*/ 0 h 231"/>
                <a:gd name="T2" fmla="*/ 201 w 637"/>
                <a:gd name="T3" fmla="*/ 207 h 231"/>
                <a:gd name="T4" fmla="*/ 637 w 637"/>
                <a:gd name="T5" fmla="*/ 231 h 231"/>
                <a:gd name="T6" fmla="*/ 453 w 637"/>
                <a:gd name="T7" fmla="*/ 201 h 231"/>
                <a:gd name="T8" fmla="*/ 0 w 637"/>
                <a:gd name="T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7" h="231">
                  <a:moveTo>
                    <a:pt x="0" y="0"/>
                  </a:moveTo>
                  <a:cubicBezTo>
                    <a:pt x="201" y="207"/>
                    <a:pt x="201" y="207"/>
                    <a:pt x="201" y="207"/>
                  </a:cubicBezTo>
                  <a:cubicBezTo>
                    <a:pt x="637" y="231"/>
                    <a:pt x="637" y="231"/>
                    <a:pt x="637" y="231"/>
                  </a:cubicBezTo>
                  <a:cubicBezTo>
                    <a:pt x="637" y="231"/>
                    <a:pt x="533" y="209"/>
                    <a:pt x="453" y="201"/>
                  </a:cubicBezTo>
                  <a:cubicBezTo>
                    <a:pt x="361" y="191"/>
                    <a:pt x="249" y="226"/>
                    <a:pt x="0" y="0"/>
                  </a:cubicBezTo>
                  <a:close/>
                </a:path>
              </a:pathLst>
            </a:custGeom>
            <a:solidFill>
              <a:srgbClr val="93786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5" name="Freeform 46"/>
            <p:cNvSpPr>
              <a:spLocks/>
            </p:cNvSpPr>
            <p:nvPr/>
          </p:nvSpPr>
          <p:spPr bwMode="auto">
            <a:xfrm flipH="1">
              <a:off x="4260582" y="2737088"/>
              <a:ext cx="575733" cy="1911351"/>
            </a:xfrm>
            <a:custGeom>
              <a:avLst/>
              <a:gdLst>
                <a:gd name="T0" fmla="*/ 270 w 270"/>
                <a:gd name="T1" fmla="*/ 883 h 898"/>
                <a:gd name="T2" fmla="*/ 270 w 270"/>
                <a:gd name="T3" fmla="*/ 281 h 898"/>
                <a:gd name="T4" fmla="*/ 27 w 270"/>
                <a:gd name="T5" fmla="*/ 7 h 898"/>
                <a:gd name="T6" fmla="*/ 7 w 270"/>
                <a:gd name="T7" fmla="*/ 6 h 898"/>
                <a:gd name="T8" fmla="*/ 5 w 270"/>
                <a:gd name="T9" fmla="*/ 26 h 898"/>
                <a:gd name="T10" fmla="*/ 241 w 270"/>
                <a:gd name="T11" fmla="*/ 292 h 898"/>
                <a:gd name="T12" fmla="*/ 241 w 270"/>
                <a:gd name="T13" fmla="*/ 883 h 898"/>
                <a:gd name="T14" fmla="*/ 255 w 270"/>
                <a:gd name="T15" fmla="*/ 898 h 898"/>
                <a:gd name="T16" fmla="*/ 270 w 270"/>
                <a:gd name="T17" fmla="*/ 883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0" h="898">
                  <a:moveTo>
                    <a:pt x="270" y="883"/>
                  </a:moveTo>
                  <a:cubicBezTo>
                    <a:pt x="270" y="281"/>
                    <a:pt x="270" y="281"/>
                    <a:pt x="270" y="281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2" y="1"/>
                    <a:pt x="13" y="0"/>
                    <a:pt x="7" y="6"/>
                  </a:cubicBezTo>
                  <a:cubicBezTo>
                    <a:pt x="1" y="11"/>
                    <a:pt x="0" y="20"/>
                    <a:pt x="5" y="26"/>
                  </a:cubicBezTo>
                  <a:cubicBezTo>
                    <a:pt x="241" y="292"/>
                    <a:pt x="241" y="292"/>
                    <a:pt x="241" y="292"/>
                  </a:cubicBezTo>
                  <a:cubicBezTo>
                    <a:pt x="241" y="883"/>
                    <a:pt x="241" y="883"/>
                    <a:pt x="241" y="883"/>
                  </a:cubicBezTo>
                  <a:cubicBezTo>
                    <a:pt x="241" y="891"/>
                    <a:pt x="247" y="898"/>
                    <a:pt x="255" y="898"/>
                  </a:cubicBezTo>
                  <a:cubicBezTo>
                    <a:pt x="263" y="898"/>
                    <a:pt x="270" y="891"/>
                    <a:pt x="270" y="883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6" name="Freeform 47"/>
            <p:cNvSpPr>
              <a:spLocks/>
            </p:cNvSpPr>
            <p:nvPr/>
          </p:nvSpPr>
          <p:spPr bwMode="auto">
            <a:xfrm flipH="1">
              <a:off x="4260582" y="2165588"/>
              <a:ext cx="61384" cy="1212851"/>
            </a:xfrm>
            <a:custGeom>
              <a:avLst/>
              <a:gdLst>
                <a:gd name="T0" fmla="*/ 0 w 29"/>
                <a:gd name="T1" fmla="*/ 15 h 569"/>
                <a:gd name="T2" fmla="*/ 0 w 29"/>
                <a:gd name="T3" fmla="*/ 554 h 569"/>
                <a:gd name="T4" fmla="*/ 14 w 29"/>
                <a:gd name="T5" fmla="*/ 569 h 569"/>
                <a:gd name="T6" fmla="*/ 29 w 29"/>
                <a:gd name="T7" fmla="*/ 554 h 569"/>
                <a:gd name="T8" fmla="*/ 29 w 29"/>
                <a:gd name="T9" fmla="*/ 15 h 569"/>
                <a:gd name="T10" fmla="*/ 14 w 29"/>
                <a:gd name="T11" fmla="*/ 0 h 569"/>
                <a:gd name="T12" fmla="*/ 0 w 29"/>
                <a:gd name="T13" fmla="*/ 15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569">
                  <a:moveTo>
                    <a:pt x="0" y="15"/>
                  </a:moveTo>
                  <a:cubicBezTo>
                    <a:pt x="0" y="554"/>
                    <a:pt x="0" y="554"/>
                    <a:pt x="0" y="554"/>
                  </a:cubicBezTo>
                  <a:cubicBezTo>
                    <a:pt x="0" y="563"/>
                    <a:pt x="6" y="569"/>
                    <a:pt x="14" y="569"/>
                  </a:cubicBezTo>
                  <a:cubicBezTo>
                    <a:pt x="22" y="569"/>
                    <a:pt x="29" y="563"/>
                    <a:pt x="29" y="554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7"/>
                    <a:pt x="22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7" name="Freeform 48"/>
            <p:cNvSpPr>
              <a:spLocks/>
            </p:cNvSpPr>
            <p:nvPr/>
          </p:nvSpPr>
          <p:spPr bwMode="auto">
            <a:xfrm flipH="1">
              <a:off x="3885933" y="2163470"/>
              <a:ext cx="440267" cy="567267"/>
            </a:xfrm>
            <a:custGeom>
              <a:avLst/>
              <a:gdLst>
                <a:gd name="T0" fmla="*/ 28 w 207"/>
                <a:gd name="T1" fmla="*/ 258 h 266"/>
                <a:gd name="T2" fmla="*/ 203 w 207"/>
                <a:gd name="T3" fmla="*/ 25 h 266"/>
                <a:gd name="T4" fmla="*/ 200 w 207"/>
                <a:gd name="T5" fmla="*/ 4 h 266"/>
                <a:gd name="T6" fmla="*/ 179 w 207"/>
                <a:gd name="T7" fmla="*/ 7 h 266"/>
                <a:gd name="T8" fmla="*/ 5 w 207"/>
                <a:gd name="T9" fmla="*/ 241 h 266"/>
                <a:gd name="T10" fmla="*/ 8 w 207"/>
                <a:gd name="T11" fmla="*/ 261 h 266"/>
                <a:gd name="T12" fmla="*/ 28 w 207"/>
                <a:gd name="T13" fmla="*/ 258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" h="266">
                  <a:moveTo>
                    <a:pt x="28" y="258"/>
                  </a:moveTo>
                  <a:cubicBezTo>
                    <a:pt x="203" y="25"/>
                    <a:pt x="203" y="25"/>
                    <a:pt x="203" y="25"/>
                  </a:cubicBezTo>
                  <a:cubicBezTo>
                    <a:pt x="207" y="18"/>
                    <a:pt x="206" y="9"/>
                    <a:pt x="200" y="4"/>
                  </a:cubicBezTo>
                  <a:cubicBezTo>
                    <a:pt x="193" y="0"/>
                    <a:pt x="184" y="1"/>
                    <a:pt x="179" y="7"/>
                  </a:cubicBezTo>
                  <a:cubicBezTo>
                    <a:pt x="5" y="241"/>
                    <a:pt x="5" y="241"/>
                    <a:pt x="5" y="241"/>
                  </a:cubicBezTo>
                  <a:cubicBezTo>
                    <a:pt x="0" y="247"/>
                    <a:pt x="1" y="256"/>
                    <a:pt x="8" y="261"/>
                  </a:cubicBezTo>
                  <a:cubicBezTo>
                    <a:pt x="14" y="266"/>
                    <a:pt x="23" y="265"/>
                    <a:pt x="28" y="258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8" name="Freeform 49"/>
            <p:cNvSpPr>
              <a:spLocks/>
            </p:cNvSpPr>
            <p:nvPr/>
          </p:nvSpPr>
          <p:spPr bwMode="auto">
            <a:xfrm flipH="1">
              <a:off x="3553616" y="3200637"/>
              <a:ext cx="772584" cy="592667"/>
            </a:xfrm>
            <a:custGeom>
              <a:avLst/>
              <a:gdLst>
                <a:gd name="T0" fmla="*/ 25 w 363"/>
                <a:gd name="T1" fmla="*/ 273 h 278"/>
                <a:gd name="T2" fmla="*/ 228 w 363"/>
                <a:gd name="T3" fmla="*/ 122 h 278"/>
                <a:gd name="T4" fmla="*/ 355 w 363"/>
                <a:gd name="T5" fmla="*/ 29 h 278"/>
                <a:gd name="T6" fmla="*/ 358 w 363"/>
                <a:gd name="T7" fmla="*/ 8 h 278"/>
                <a:gd name="T8" fmla="*/ 337 w 363"/>
                <a:gd name="T9" fmla="*/ 5 h 278"/>
                <a:gd name="T10" fmla="*/ 211 w 363"/>
                <a:gd name="T11" fmla="*/ 99 h 278"/>
                <a:gd name="T12" fmla="*/ 8 w 363"/>
                <a:gd name="T13" fmla="*/ 250 h 278"/>
                <a:gd name="T14" fmla="*/ 5 w 363"/>
                <a:gd name="T15" fmla="*/ 270 h 278"/>
                <a:gd name="T16" fmla="*/ 25 w 363"/>
                <a:gd name="T17" fmla="*/ 273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3" h="278">
                  <a:moveTo>
                    <a:pt x="25" y="273"/>
                  </a:moveTo>
                  <a:cubicBezTo>
                    <a:pt x="228" y="122"/>
                    <a:pt x="228" y="122"/>
                    <a:pt x="228" y="122"/>
                  </a:cubicBezTo>
                  <a:cubicBezTo>
                    <a:pt x="355" y="29"/>
                    <a:pt x="355" y="29"/>
                    <a:pt x="355" y="29"/>
                  </a:cubicBezTo>
                  <a:cubicBezTo>
                    <a:pt x="361" y="24"/>
                    <a:pt x="363" y="15"/>
                    <a:pt x="358" y="8"/>
                  </a:cubicBezTo>
                  <a:cubicBezTo>
                    <a:pt x="353" y="2"/>
                    <a:pt x="344" y="0"/>
                    <a:pt x="337" y="5"/>
                  </a:cubicBezTo>
                  <a:cubicBezTo>
                    <a:pt x="211" y="99"/>
                    <a:pt x="211" y="99"/>
                    <a:pt x="211" y="99"/>
                  </a:cubicBezTo>
                  <a:cubicBezTo>
                    <a:pt x="8" y="250"/>
                    <a:pt x="8" y="250"/>
                    <a:pt x="8" y="250"/>
                  </a:cubicBezTo>
                  <a:cubicBezTo>
                    <a:pt x="1" y="255"/>
                    <a:pt x="0" y="264"/>
                    <a:pt x="5" y="270"/>
                  </a:cubicBezTo>
                  <a:cubicBezTo>
                    <a:pt x="9" y="277"/>
                    <a:pt x="19" y="278"/>
                    <a:pt x="25" y="273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9" name="Freeform 50"/>
            <p:cNvSpPr>
              <a:spLocks/>
            </p:cNvSpPr>
            <p:nvPr/>
          </p:nvSpPr>
          <p:spPr bwMode="auto">
            <a:xfrm flipH="1">
              <a:off x="4313500" y="2178289"/>
              <a:ext cx="381000" cy="334433"/>
            </a:xfrm>
            <a:custGeom>
              <a:avLst/>
              <a:gdLst>
                <a:gd name="T0" fmla="*/ 125 w 179"/>
                <a:gd name="T1" fmla="*/ 47 h 157"/>
                <a:gd name="T2" fmla="*/ 157 w 179"/>
                <a:gd name="T3" fmla="*/ 132 h 157"/>
                <a:gd name="T4" fmla="*/ 68 w 179"/>
                <a:gd name="T5" fmla="*/ 117 h 157"/>
                <a:gd name="T6" fmla="*/ 0 w 179"/>
                <a:gd name="T7" fmla="*/ 0 h 157"/>
                <a:gd name="T8" fmla="*/ 125 w 179"/>
                <a:gd name="T9" fmla="*/ 4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157">
                  <a:moveTo>
                    <a:pt x="125" y="47"/>
                  </a:moveTo>
                  <a:cubicBezTo>
                    <a:pt x="168" y="83"/>
                    <a:pt x="179" y="107"/>
                    <a:pt x="157" y="132"/>
                  </a:cubicBezTo>
                  <a:cubicBezTo>
                    <a:pt x="136" y="157"/>
                    <a:pt x="111" y="153"/>
                    <a:pt x="68" y="117"/>
                  </a:cubicBezTo>
                  <a:cubicBezTo>
                    <a:pt x="24" y="80"/>
                    <a:pt x="0" y="0"/>
                    <a:pt x="0" y="0"/>
                  </a:cubicBezTo>
                  <a:cubicBezTo>
                    <a:pt x="0" y="0"/>
                    <a:pt x="81" y="10"/>
                    <a:pt x="125" y="47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0" name="Freeform 51"/>
            <p:cNvSpPr>
              <a:spLocks/>
            </p:cNvSpPr>
            <p:nvPr/>
          </p:nvSpPr>
          <p:spPr bwMode="auto">
            <a:xfrm flipH="1">
              <a:off x="4360066" y="2178289"/>
              <a:ext cx="334433" cy="319617"/>
            </a:xfrm>
            <a:custGeom>
              <a:avLst/>
              <a:gdLst>
                <a:gd name="T0" fmla="*/ 0 w 157"/>
                <a:gd name="T1" fmla="*/ 0 h 150"/>
                <a:gd name="T2" fmla="*/ 157 w 157"/>
                <a:gd name="T3" fmla="*/ 132 h 150"/>
                <a:gd name="T4" fmla="*/ 124 w 157"/>
                <a:gd name="T5" fmla="*/ 148 h 150"/>
                <a:gd name="T6" fmla="*/ 74 w 157"/>
                <a:gd name="T7" fmla="*/ 122 h 150"/>
                <a:gd name="T8" fmla="*/ 0 w 157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150">
                  <a:moveTo>
                    <a:pt x="0" y="0"/>
                  </a:moveTo>
                  <a:cubicBezTo>
                    <a:pt x="157" y="132"/>
                    <a:pt x="157" y="132"/>
                    <a:pt x="157" y="132"/>
                  </a:cubicBezTo>
                  <a:cubicBezTo>
                    <a:pt x="157" y="132"/>
                    <a:pt x="147" y="150"/>
                    <a:pt x="124" y="148"/>
                  </a:cubicBezTo>
                  <a:cubicBezTo>
                    <a:pt x="111" y="147"/>
                    <a:pt x="95" y="138"/>
                    <a:pt x="74" y="122"/>
                  </a:cubicBezTo>
                  <a:cubicBezTo>
                    <a:pt x="21" y="8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1" name="Freeform 52"/>
            <p:cNvSpPr>
              <a:spLocks/>
            </p:cNvSpPr>
            <p:nvPr/>
          </p:nvSpPr>
          <p:spPr bwMode="auto">
            <a:xfrm flipH="1">
              <a:off x="3843599" y="2902188"/>
              <a:ext cx="419100" cy="281517"/>
            </a:xfrm>
            <a:custGeom>
              <a:avLst/>
              <a:gdLst>
                <a:gd name="T0" fmla="*/ 106 w 197"/>
                <a:gd name="T1" fmla="*/ 106 h 132"/>
                <a:gd name="T2" fmla="*/ 14 w 197"/>
                <a:gd name="T3" fmla="*/ 102 h 132"/>
                <a:gd name="T4" fmla="*/ 63 w 197"/>
                <a:gd name="T5" fmla="*/ 26 h 132"/>
                <a:gd name="T6" fmla="*/ 197 w 197"/>
                <a:gd name="T7" fmla="*/ 9 h 132"/>
                <a:gd name="T8" fmla="*/ 106 w 197"/>
                <a:gd name="T9" fmla="*/ 10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32">
                  <a:moveTo>
                    <a:pt x="106" y="106"/>
                  </a:moveTo>
                  <a:cubicBezTo>
                    <a:pt x="56" y="131"/>
                    <a:pt x="30" y="132"/>
                    <a:pt x="14" y="102"/>
                  </a:cubicBezTo>
                  <a:cubicBezTo>
                    <a:pt x="0" y="73"/>
                    <a:pt x="13" y="52"/>
                    <a:pt x="63" y="26"/>
                  </a:cubicBezTo>
                  <a:cubicBezTo>
                    <a:pt x="114" y="0"/>
                    <a:pt x="197" y="9"/>
                    <a:pt x="197" y="9"/>
                  </a:cubicBezTo>
                  <a:cubicBezTo>
                    <a:pt x="197" y="9"/>
                    <a:pt x="157" y="80"/>
                    <a:pt x="106" y="106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2" name="Freeform 53"/>
            <p:cNvSpPr>
              <a:spLocks/>
            </p:cNvSpPr>
            <p:nvPr/>
          </p:nvSpPr>
          <p:spPr bwMode="auto">
            <a:xfrm flipH="1">
              <a:off x="3843599" y="2895838"/>
              <a:ext cx="414867" cy="224367"/>
            </a:xfrm>
            <a:custGeom>
              <a:avLst/>
              <a:gdLst>
                <a:gd name="T0" fmla="*/ 195 w 195"/>
                <a:gd name="T1" fmla="*/ 12 h 105"/>
                <a:gd name="T2" fmla="*/ 12 w 195"/>
                <a:gd name="T3" fmla="*/ 105 h 105"/>
                <a:gd name="T4" fmla="*/ 11 w 195"/>
                <a:gd name="T5" fmla="*/ 69 h 105"/>
                <a:gd name="T6" fmla="*/ 54 w 195"/>
                <a:gd name="T7" fmla="*/ 33 h 105"/>
                <a:gd name="T8" fmla="*/ 195 w 195"/>
                <a:gd name="T9" fmla="*/ 1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105">
                  <a:moveTo>
                    <a:pt x="195" y="12"/>
                  </a:moveTo>
                  <a:cubicBezTo>
                    <a:pt x="12" y="105"/>
                    <a:pt x="12" y="105"/>
                    <a:pt x="12" y="105"/>
                  </a:cubicBezTo>
                  <a:cubicBezTo>
                    <a:pt x="12" y="105"/>
                    <a:pt x="0" y="90"/>
                    <a:pt x="11" y="69"/>
                  </a:cubicBezTo>
                  <a:cubicBezTo>
                    <a:pt x="17" y="58"/>
                    <a:pt x="31" y="46"/>
                    <a:pt x="54" y="33"/>
                  </a:cubicBezTo>
                  <a:cubicBezTo>
                    <a:pt x="113" y="0"/>
                    <a:pt x="195" y="12"/>
                    <a:pt x="195" y="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3" name="Freeform 54"/>
            <p:cNvSpPr>
              <a:spLocks/>
            </p:cNvSpPr>
            <p:nvPr/>
          </p:nvSpPr>
          <p:spPr bwMode="auto">
            <a:xfrm flipH="1">
              <a:off x="4408749" y="3376322"/>
              <a:ext cx="152400" cy="311151"/>
            </a:xfrm>
            <a:custGeom>
              <a:avLst/>
              <a:gdLst>
                <a:gd name="T0" fmla="*/ 67 w 71"/>
                <a:gd name="T1" fmla="*/ 85 h 147"/>
                <a:gd name="T2" fmla="*/ 41 w 71"/>
                <a:gd name="T3" fmla="*/ 145 h 147"/>
                <a:gd name="T4" fmla="*/ 4 w 71"/>
                <a:gd name="T5" fmla="*/ 93 h 147"/>
                <a:gd name="T6" fmla="*/ 27 w 71"/>
                <a:gd name="T7" fmla="*/ 0 h 147"/>
                <a:gd name="T8" fmla="*/ 67 w 71"/>
                <a:gd name="T9" fmla="*/ 8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147">
                  <a:moveTo>
                    <a:pt x="67" y="85"/>
                  </a:moveTo>
                  <a:cubicBezTo>
                    <a:pt x="71" y="125"/>
                    <a:pt x="65" y="142"/>
                    <a:pt x="41" y="145"/>
                  </a:cubicBezTo>
                  <a:cubicBezTo>
                    <a:pt x="19" y="147"/>
                    <a:pt x="8" y="132"/>
                    <a:pt x="4" y="93"/>
                  </a:cubicBezTo>
                  <a:cubicBezTo>
                    <a:pt x="0" y="53"/>
                    <a:pt x="27" y="0"/>
                    <a:pt x="27" y="0"/>
                  </a:cubicBezTo>
                  <a:cubicBezTo>
                    <a:pt x="27" y="0"/>
                    <a:pt x="63" y="45"/>
                    <a:pt x="67" y="85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4" name="Freeform 55"/>
            <p:cNvSpPr>
              <a:spLocks/>
            </p:cNvSpPr>
            <p:nvPr/>
          </p:nvSpPr>
          <p:spPr bwMode="auto">
            <a:xfrm flipH="1">
              <a:off x="4474364" y="3376321"/>
              <a:ext cx="91017" cy="315384"/>
            </a:xfrm>
            <a:custGeom>
              <a:avLst/>
              <a:gdLst>
                <a:gd name="T0" fmla="*/ 29 w 43"/>
                <a:gd name="T1" fmla="*/ 0 h 149"/>
                <a:gd name="T2" fmla="*/ 43 w 43"/>
                <a:gd name="T3" fmla="*/ 145 h 149"/>
                <a:gd name="T4" fmla="*/ 19 w 43"/>
                <a:gd name="T5" fmla="*/ 136 h 149"/>
                <a:gd name="T6" fmla="*/ 7 w 43"/>
                <a:gd name="T7" fmla="*/ 98 h 149"/>
                <a:gd name="T8" fmla="*/ 29 w 43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49">
                  <a:moveTo>
                    <a:pt x="29" y="0"/>
                  </a:moveTo>
                  <a:cubicBezTo>
                    <a:pt x="43" y="145"/>
                    <a:pt x="43" y="145"/>
                    <a:pt x="43" y="145"/>
                  </a:cubicBezTo>
                  <a:cubicBezTo>
                    <a:pt x="43" y="145"/>
                    <a:pt x="30" y="149"/>
                    <a:pt x="19" y="136"/>
                  </a:cubicBezTo>
                  <a:cubicBezTo>
                    <a:pt x="13" y="129"/>
                    <a:pt x="9" y="117"/>
                    <a:pt x="7" y="98"/>
                  </a:cubicBezTo>
                  <a:cubicBezTo>
                    <a:pt x="0" y="51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5" name="Freeform 56"/>
            <p:cNvSpPr>
              <a:spLocks/>
            </p:cNvSpPr>
            <p:nvPr/>
          </p:nvSpPr>
          <p:spPr bwMode="auto">
            <a:xfrm flipH="1">
              <a:off x="3623465" y="3494855"/>
              <a:ext cx="325967" cy="387351"/>
            </a:xfrm>
            <a:custGeom>
              <a:avLst/>
              <a:gdLst>
                <a:gd name="T0" fmla="*/ 40 w 153"/>
                <a:gd name="T1" fmla="*/ 110 h 182"/>
                <a:gd name="T2" fmla="*/ 26 w 153"/>
                <a:gd name="T3" fmla="*/ 20 h 182"/>
                <a:gd name="T4" fmla="*/ 110 w 153"/>
                <a:gd name="T5" fmla="*/ 54 h 182"/>
                <a:gd name="T6" fmla="*/ 153 w 153"/>
                <a:gd name="T7" fmla="*/ 182 h 182"/>
                <a:gd name="T8" fmla="*/ 40 w 153"/>
                <a:gd name="T9" fmla="*/ 11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182">
                  <a:moveTo>
                    <a:pt x="40" y="110"/>
                  </a:moveTo>
                  <a:cubicBezTo>
                    <a:pt x="5" y="66"/>
                    <a:pt x="0" y="40"/>
                    <a:pt x="26" y="20"/>
                  </a:cubicBezTo>
                  <a:cubicBezTo>
                    <a:pt x="52" y="0"/>
                    <a:pt x="76" y="9"/>
                    <a:pt x="110" y="54"/>
                  </a:cubicBezTo>
                  <a:cubicBezTo>
                    <a:pt x="145" y="98"/>
                    <a:pt x="153" y="182"/>
                    <a:pt x="153" y="182"/>
                  </a:cubicBezTo>
                  <a:cubicBezTo>
                    <a:pt x="153" y="182"/>
                    <a:pt x="75" y="155"/>
                    <a:pt x="40" y="11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6" name="Freeform 57"/>
            <p:cNvSpPr>
              <a:spLocks/>
            </p:cNvSpPr>
            <p:nvPr/>
          </p:nvSpPr>
          <p:spPr bwMode="auto">
            <a:xfrm flipH="1">
              <a:off x="3623466" y="3505438"/>
              <a:ext cx="270933" cy="376767"/>
            </a:xfrm>
            <a:custGeom>
              <a:avLst/>
              <a:gdLst>
                <a:gd name="T0" fmla="*/ 127 w 127"/>
                <a:gd name="T1" fmla="*/ 177 h 177"/>
                <a:gd name="T2" fmla="*/ 0 w 127"/>
                <a:gd name="T3" fmla="*/ 15 h 177"/>
                <a:gd name="T4" fmla="*/ 36 w 127"/>
                <a:gd name="T5" fmla="*/ 6 h 177"/>
                <a:gd name="T6" fmla="*/ 79 w 127"/>
                <a:gd name="T7" fmla="*/ 42 h 177"/>
                <a:gd name="T8" fmla="*/ 127 w 127"/>
                <a:gd name="T9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77">
                  <a:moveTo>
                    <a:pt x="127" y="177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3" y="0"/>
                    <a:pt x="36" y="6"/>
                  </a:cubicBezTo>
                  <a:cubicBezTo>
                    <a:pt x="48" y="10"/>
                    <a:pt x="62" y="22"/>
                    <a:pt x="79" y="42"/>
                  </a:cubicBezTo>
                  <a:cubicBezTo>
                    <a:pt x="123" y="94"/>
                    <a:pt x="127" y="177"/>
                    <a:pt x="127" y="1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7" name="Freeform 58"/>
            <p:cNvSpPr>
              <a:spLocks/>
            </p:cNvSpPr>
            <p:nvPr/>
          </p:nvSpPr>
          <p:spPr bwMode="auto">
            <a:xfrm flipH="1">
              <a:off x="3843600" y="2442870"/>
              <a:ext cx="245533" cy="137584"/>
            </a:xfrm>
            <a:custGeom>
              <a:avLst/>
              <a:gdLst>
                <a:gd name="T0" fmla="*/ 55 w 115"/>
                <a:gd name="T1" fmla="*/ 57 h 65"/>
                <a:gd name="T2" fmla="*/ 5 w 115"/>
                <a:gd name="T3" fmla="*/ 45 h 65"/>
                <a:gd name="T4" fmla="*/ 40 w 115"/>
                <a:gd name="T5" fmla="*/ 8 h 65"/>
                <a:gd name="T6" fmla="*/ 115 w 115"/>
                <a:gd name="T7" fmla="*/ 13 h 65"/>
                <a:gd name="T8" fmla="*/ 55 w 115"/>
                <a:gd name="T9" fmla="*/ 5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65">
                  <a:moveTo>
                    <a:pt x="55" y="57"/>
                  </a:moveTo>
                  <a:cubicBezTo>
                    <a:pt x="25" y="65"/>
                    <a:pt x="10" y="63"/>
                    <a:pt x="5" y="45"/>
                  </a:cubicBezTo>
                  <a:cubicBezTo>
                    <a:pt x="0" y="27"/>
                    <a:pt x="10" y="17"/>
                    <a:pt x="40" y="8"/>
                  </a:cubicBezTo>
                  <a:cubicBezTo>
                    <a:pt x="71" y="0"/>
                    <a:pt x="115" y="13"/>
                    <a:pt x="115" y="13"/>
                  </a:cubicBezTo>
                  <a:cubicBezTo>
                    <a:pt x="115" y="13"/>
                    <a:pt x="86" y="48"/>
                    <a:pt x="55" y="57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8" name="Freeform 59"/>
            <p:cNvSpPr>
              <a:spLocks/>
            </p:cNvSpPr>
            <p:nvPr/>
          </p:nvSpPr>
          <p:spPr bwMode="auto">
            <a:xfrm flipH="1">
              <a:off x="3843600" y="2438638"/>
              <a:ext cx="245533" cy="99484"/>
            </a:xfrm>
            <a:custGeom>
              <a:avLst/>
              <a:gdLst>
                <a:gd name="T0" fmla="*/ 115 w 115"/>
                <a:gd name="T1" fmla="*/ 15 h 47"/>
                <a:gd name="T2" fmla="*/ 5 w 115"/>
                <a:gd name="T3" fmla="*/ 47 h 47"/>
                <a:gd name="T4" fmla="*/ 8 w 115"/>
                <a:gd name="T5" fmla="*/ 27 h 47"/>
                <a:gd name="T6" fmla="*/ 36 w 115"/>
                <a:gd name="T7" fmla="*/ 12 h 47"/>
                <a:gd name="T8" fmla="*/ 115 w 115"/>
                <a:gd name="T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47">
                  <a:moveTo>
                    <a:pt x="115" y="15"/>
                  </a:moveTo>
                  <a:cubicBezTo>
                    <a:pt x="5" y="47"/>
                    <a:pt x="5" y="47"/>
                    <a:pt x="5" y="47"/>
                  </a:cubicBezTo>
                  <a:cubicBezTo>
                    <a:pt x="5" y="47"/>
                    <a:pt x="0" y="37"/>
                    <a:pt x="8" y="27"/>
                  </a:cubicBezTo>
                  <a:cubicBezTo>
                    <a:pt x="13" y="21"/>
                    <a:pt x="22" y="16"/>
                    <a:pt x="36" y="12"/>
                  </a:cubicBezTo>
                  <a:cubicBezTo>
                    <a:pt x="72" y="0"/>
                    <a:pt x="115" y="15"/>
                    <a:pt x="115" y="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9" name="Freeform 60"/>
            <p:cNvSpPr>
              <a:spLocks/>
            </p:cNvSpPr>
            <p:nvPr/>
          </p:nvSpPr>
          <p:spPr bwMode="auto">
            <a:xfrm flipH="1">
              <a:off x="4548449" y="3742504"/>
              <a:ext cx="247651" cy="124884"/>
            </a:xfrm>
            <a:custGeom>
              <a:avLst/>
              <a:gdLst>
                <a:gd name="T0" fmla="*/ 65 w 116"/>
                <a:gd name="T1" fmla="*/ 5 h 59"/>
                <a:gd name="T2" fmla="*/ 113 w 116"/>
                <a:gd name="T3" fmla="*/ 23 h 59"/>
                <a:gd name="T4" fmla="*/ 74 w 116"/>
                <a:gd name="T5" fmla="*/ 55 h 59"/>
                <a:gd name="T6" fmla="*/ 0 w 116"/>
                <a:gd name="T7" fmla="*/ 40 h 59"/>
                <a:gd name="T8" fmla="*/ 65 w 116"/>
                <a:gd name="T9" fmla="*/ 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59">
                  <a:moveTo>
                    <a:pt x="65" y="5"/>
                  </a:moveTo>
                  <a:cubicBezTo>
                    <a:pt x="97" y="0"/>
                    <a:pt x="111" y="5"/>
                    <a:pt x="113" y="23"/>
                  </a:cubicBezTo>
                  <a:cubicBezTo>
                    <a:pt x="116" y="41"/>
                    <a:pt x="105" y="50"/>
                    <a:pt x="74" y="55"/>
                  </a:cubicBezTo>
                  <a:cubicBezTo>
                    <a:pt x="43" y="59"/>
                    <a:pt x="0" y="40"/>
                    <a:pt x="0" y="40"/>
                  </a:cubicBezTo>
                  <a:cubicBezTo>
                    <a:pt x="0" y="40"/>
                    <a:pt x="34" y="10"/>
                    <a:pt x="65" y="5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0" name="Freeform 61"/>
            <p:cNvSpPr>
              <a:spLocks/>
            </p:cNvSpPr>
            <p:nvPr/>
          </p:nvSpPr>
          <p:spPr bwMode="auto">
            <a:xfrm flipH="1">
              <a:off x="4546332" y="3791189"/>
              <a:ext cx="249767" cy="80433"/>
            </a:xfrm>
            <a:custGeom>
              <a:avLst/>
              <a:gdLst>
                <a:gd name="T0" fmla="*/ 0 w 117"/>
                <a:gd name="T1" fmla="*/ 17 h 38"/>
                <a:gd name="T2" fmla="*/ 113 w 117"/>
                <a:gd name="T3" fmla="*/ 0 h 38"/>
                <a:gd name="T4" fmla="*/ 108 w 117"/>
                <a:gd name="T5" fmla="*/ 20 h 38"/>
                <a:gd name="T6" fmla="*/ 78 w 117"/>
                <a:gd name="T7" fmla="*/ 31 h 38"/>
                <a:gd name="T8" fmla="*/ 0 w 117"/>
                <a:gd name="T9" fmla="*/ 1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38">
                  <a:moveTo>
                    <a:pt x="0" y="17"/>
                  </a:move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7" y="11"/>
                    <a:pt x="108" y="20"/>
                  </a:cubicBezTo>
                  <a:cubicBezTo>
                    <a:pt x="103" y="24"/>
                    <a:pt x="93" y="28"/>
                    <a:pt x="78" y="31"/>
                  </a:cubicBezTo>
                  <a:cubicBezTo>
                    <a:pt x="4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1" name="Freeform 62"/>
            <p:cNvSpPr>
              <a:spLocks/>
            </p:cNvSpPr>
            <p:nvPr/>
          </p:nvSpPr>
          <p:spPr bwMode="auto">
            <a:xfrm flipH="1">
              <a:off x="4666982" y="2927589"/>
              <a:ext cx="247651" cy="141817"/>
            </a:xfrm>
            <a:custGeom>
              <a:avLst/>
              <a:gdLst>
                <a:gd name="T0" fmla="*/ 74 w 116"/>
                <a:gd name="T1" fmla="*/ 9 h 66"/>
                <a:gd name="T2" fmla="*/ 110 w 116"/>
                <a:gd name="T3" fmla="*/ 45 h 66"/>
                <a:gd name="T4" fmla="*/ 61 w 116"/>
                <a:gd name="T5" fmla="*/ 57 h 66"/>
                <a:gd name="T6" fmla="*/ 0 w 116"/>
                <a:gd name="T7" fmla="*/ 13 h 66"/>
                <a:gd name="T8" fmla="*/ 74 w 116"/>
                <a:gd name="T9" fmla="*/ 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66">
                  <a:moveTo>
                    <a:pt x="74" y="9"/>
                  </a:moveTo>
                  <a:cubicBezTo>
                    <a:pt x="105" y="17"/>
                    <a:pt x="116" y="27"/>
                    <a:pt x="110" y="45"/>
                  </a:cubicBezTo>
                  <a:cubicBezTo>
                    <a:pt x="105" y="62"/>
                    <a:pt x="92" y="66"/>
                    <a:pt x="61" y="57"/>
                  </a:cubicBezTo>
                  <a:cubicBezTo>
                    <a:pt x="31" y="49"/>
                    <a:pt x="0" y="13"/>
                    <a:pt x="0" y="13"/>
                  </a:cubicBezTo>
                  <a:cubicBezTo>
                    <a:pt x="0" y="13"/>
                    <a:pt x="44" y="0"/>
                    <a:pt x="74" y="9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2" name="Freeform 63"/>
            <p:cNvSpPr>
              <a:spLocks/>
            </p:cNvSpPr>
            <p:nvPr/>
          </p:nvSpPr>
          <p:spPr bwMode="auto">
            <a:xfrm flipH="1">
              <a:off x="4679681" y="2955104"/>
              <a:ext cx="234951" cy="107951"/>
            </a:xfrm>
            <a:custGeom>
              <a:avLst/>
              <a:gdLst>
                <a:gd name="T0" fmla="*/ 0 w 110"/>
                <a:gd name="T1" fmla="*/ 0 h 50"/>
                <a:gd name="T2" fmla="*/ 110 w 110"/>
                <a:gd name="T3" fmla="*/ 32 h 50"/>
                <a:gd name="T4" fmla="*/ 97 w 110"/>
                <a:gd name="T5" fmla="*/ 47 h 50"/>
                <a:gd name="T6" fmla="*/ 66 w 110"/>
                <a:gd name="T7" fmla="*/ 46 h 50"/>
                <a:gd name="T8" fmla="*/ 0 w 110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50">
                  <a:moveTo>
                    <a:pt x="0" y="0"/>
                  </a:moveTo>
                  <a:cubicBezTo>
                    <a:pt x="110" y="32"/>
                    <a:pt x="110" y="32"/>
                    <a:pt x="110" y="32"/>
                  </a:cubicBezTo>
                  <a:cubicBezTo>
                    <a:pt x="110" y="32"/>
                    <a:pt x="109" y="43"/>
                    <a:pt x="97" y="47"/>
                  </a:cubicBezTo>
                  <a:cubicBezTo>
                    <a:pt x="90" y="50"/>
                    <a:pt x="80" y="49"/>
                    <a:pt x="66" y="46"/>
                  </a:cubicBezTo>
                  <a:cubicBezTo>
                    <a:pt x="29" y="36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3" name="Freeform 64"/>
            <p:cNvSpPr>
              <a:spLocks/>
            </p:cNvSpPr>
            <p:nvPr/>
          </p:nvSpPr>
          <p:spPr bwMode="auto">
            <a:xfrm flipH="1">
              <a:off x="3706015" y="3101155"/>
              <a:ext cx="97367" cy="190500"/>
            </a:xfrm>
            <a:custGeom>
              <a:avLst/>
              <a:gdLst>
                <a:gd name="T0" fmla="*/ 42 w 45"/>
                <a:gd name="T1" fmla="*/ 56 h 90"/>
                <a:gd name="T2" fmla="*/ 19 w 45"/>
                <a:gd name="T3" fmla="*/ 88 h 90"/>
                <a:gd name="T4" fmla="*/ 3 w 45"/>
                <a:gd name="T5" fmla="*/ 52 h 90"/>
                <a:gd name="T6" fmla="*/ 30 w 45"/>
                <a:gd name="T7" fmla="*/ 0 h 90"/>
                <a:gd name="T8" fmla="*/ 42 w 45"/>
                <a:gd name="T9" fmla="*/ 5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90">
                  <a:moveTo>
                    <a:pt x="42" y="56"/>
                  </a:moveTo>
                  <a:cubicBezTo>
                    <a:pt x="39" y="80"/>
                    <a:pt x="33" y="90"/>
                    <a:pt x="19" y="88"/>
                  </a:cubicBezTo>
                  <a:cubicBezTo>
                    <a:pt x="5" y="86"/>
                    <a:pt x="0" y="76"/>
                    <a:pt x="3" y="52"/>
                  </a:cubicBezTo>
                  <a:cubicBezTo>
                    <a:pt x="6" y="28"/>
                    <a:pt x="30" y="0"/>
                    <a:pt x="30" y="0"/>
                  </a:cubicBezTo>
                  <a:cubicBezTo>
                    <a:pt x="30" y="0"/>
                    <a:pt x="45" y="32"/>
                    <a:pt x="42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4" name="Freeform 65"/>
            <p:cNvSpPr>
              <a:spLocks/>
            </p:cNvSpPr>
            <p:nvPr/>
          </p:nvSpPr>
          <p:spPr bwMode="auto">
            <a:xfrm flipH="1">
              <a:off x="3739882" y="3101154"/>
              <a:ext cx="59267" cy="186267"/>
            </a:xfrm>
            <a:custGeom>
              <a:avLst/>
              <a:gdLst>
                <a:gd name="T0" fmla="*/ 28 w 28"/>
                <a:gd name="T1" fmla="*/ 0 h 88"/>
                <a:gd name="T2" fmla="*/ 17 w 28"/>
                <a:gd name="T3" fmla="*/ 88 h 88"/>
                <a:gd name="T4" fmla="*/ 3 w 28"/>
                <a:gd name="T5" fmla="*/ 80 h 88"/>
                <a:gd name="T6" fmla="*/ 1 w 28"/>
                <a:gd name="T7" fmla="*/ 55 h 88"/>
                <a:gd name="T8" fmla="*/ 28 w 28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8">
                  <a:moveTo>
                    <a:pt x="28" y="0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88"/>
                    <a:pt x="8" y="88"/>
                    <a:pt x="3" y="80"/>
                  </a:cubicBezTo>
                  <a:cubicBezTo>
                    <a:pt x="1" y="75"/>
                    <a:pt x="0" y="67"/>
                    <a:pt x="1" y="55"/>
                  </a:cubicBezTo>
                  <a:cubicBezTo>
                    <a:pt x="4" y="27"/>
                    <a:pt x="28" y="0"/>
                    <a:pt x="28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5" name="Freeform 66"/>
            <p:cNvSpPr>
              <a:spLocks/>
            </p:cNvSpPr>
            <p:nvPr/>
          </p:nvSpPr>
          <p:spPr bwMode="auto">
            <a:xfrm flipH="1">
              <a:off x="4336782" y="2641837"/>
              <a:ext cx="179917" cy="127000"/>
            </a:xfrm>
            <a:custGeom>
              <a:avLst/>
              <a:gdLst>
                <a:gd name="T0" fmla="*/ 56 w 84"/>
                <a:gd name="T1" fmla="*/ 13 h 59"/>
                <a:gd name="T2" fmla="*/ 76 w 84"/>
                <a:gd name="T3" fmla="*/ 47 h 59"/>
                <a:gd name="T4" fmla="*/ 37 w 84"/>
                <a:gd name="T5" fmla="*/ 47 h 59"/>
                <a:gd name="T6" fmla="*/ 0 w 84"/>
                <a:gd name="T7" fmla="*/ 2 h 59"/>
                <a:gd name="T8" fmla="*/ 56 w 84"/>
                <a:gd name="T9" fmla="*/ 1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59">
                  <a:moveTo>
                    <a:pt x="56" y="13"/>
                  </a:moveTo>
                  <a:cubicBezTo>
                    <a:pt x="77" y="25"/>
                    <a:pt x="84" y="34"/>
                    <a:pt x="76" y="47"/>
                  </a:cubicBezTo>
                  <a:cubicBezTo>
                    <a:pt x="69" y="59"/>
                    <a:pt x="58" y="59"/>
                    <a:pt x="37" y="47"/>
                  </a:cubicBezTo>
                  <a:cubicBezTo>
                    <a:pt x="16" y="34"/>
                    <a:pt x="0" y="2"/>
                    <a:pt x="0" y="2"/>
                  </a:cubicBezTo>
                  <a:cubicBezTo>
                    <a:pt x="0" y="2"/>
                    <a:pt x="35" y="0"/>
                    <a:pt x="56" y="13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6" name="Freeform 67"/>
            <p:cNvSpPr>
              <a:spLocks/>
            </p:cNvSpPr>
            <p:nvPr/>
          </p:nvSpPr>
          <p:spPr bwMode="auto">
            <a:xfrm flipH="1">
              <a:off x="4353716" y="2646071"/>
              <a:ext cx="162984" cy="116417"/>
            </a:xfrm>
            <a:custGeom>
              <a:avLst/>
              <a:gdLst>
                <a:gd name="T0" fmla="*/ 0 w 76"/>
                <a:gd name="T1" fmla="*/ 0 h 54"/>
                <a:gd name="T2" fmla="*/ 76 w 76"/>
                <a:gd name="T3" fmla="*/ 45 h 54"/>
                <a:gd name="T4" fmla="*/ 63 w 76"/>
                <a:gd name="T5" fmla="*/ 54 h 54"/>
                <a:gd name="T6" fmla="*/ 40 w 76"/>
                <a:gd name="T7" fmla="*/ 46 h 54"/>
                <a:gd name="T8" fmla="*/ 0 w 76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54">
                  <a:moveTo>
                    <a:pt x="0" y="0"/>
                  </a:moveTo>
                  <a:cubicBezTo>
                    <a:pt x="76" y="45"/>
                    <a:pt x="76" y="45"/>
                    <a:pt x="76" y="45"/>
                  </a:cubicBezTo>
                  <a:cubicBezTo>
                    <a:pt x="76" y="45"/>
                    <a:pt x="73" y="53"/>
                    <a:pt x="63" y="54"/>
                  </a:cubicBezTo>
                  <a:cubicBezTo>
                    <a:pt x="58" y="54"/>
                    <a:pt x="50" y="52"/>
                    <a:pt x="40" y="46"/>
                  </a:cubicBezTo>
                  <a:cubicBezTo>
                    <a:pt x="15" y="3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7" name="Freeform 68"/>
            <p:cNvSpPr>
              <a:spLocks/>
            </p:cNvSpPr>
            <p:nvPr/>
          </p:nvSpPr>
          <p:spPr bwMode="auto">
            <a:xfrm flipH="1">
              <a:off x="3492232" y="3369971"/>
              <a:ext cx="357717" cy="194733"/>
            </a:xfrm>
            <a:custGeom>
              <a:avLst/>
              <a:gdLst>
                <a:gd name="T0" fmla="*/ 10 w 168"/>
                <a:gd name="T1" fmla="*/ 30 h 92"/>
                <a:gd name="T2" fmla="*/ 145 w 168"/>
                <a:gd name="T3" fmla="*/ 89 h 92"/>
                <a:gd name="T4" fmla="*/ 164 w 168"/>
                <a:gd name="T5" fmla="*/ 82 h 92"/>
                <a:gd name="T6" fmla="*/ 157 w 168"/>
                <a:gd name="T7" fmla="*/ 62 h 92"/>
                <a:gd name="T8" fmla="*/ 22 w 168"/>
                <a:gd name="T9" fmla="*/ 3 h 92"/>
                <a:gd name="T10" fmla="*/ 3 w 168"/>
                <a:gd name="T11" fmla="*/ 10 h 92"/>
                <a:gd name="T12" fmla="*/ 10 w 168"/>
                <a:gd name="T13" fmla="*/ 3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92">
                  <a:moveTo>
                    <a:pt x="10" y="30"/>
                  </a:moveTo>
                  <a:cubicBezTo>
                    <a:pt x="145" y="89"/>
                    <a:pt x="145" y="89"/>
                    <a:pt x="145" y="89"/>
                  </a:cubicBezTo>
                  <a:cubicBezTo>
                    <a:pt x="152" y="92"/>
                    <a:pt x="161" y="89"/>
                    <a:pt x="164" y="82"/>
                  </a:cubicBezTo>
                  <a:cubicBezTo>
                    <a:pt x="168" y="74"/>
                    <a:pt x="164" y="66"/>
                    <a:pt x="157" y="62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15" y="0"/>
                    <a:pt x="6" y="3"/>
                    <a:pt x="3" y="10"/>
                  </a:cubicBezTo>
                  <a:cubicBezTo>
                    <a:pt x="0" y="18"/>
                    <a:pt x="3" y="26"/>
                    <a:pt x="10" y="30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8" name="Freeform 69"/>
            <p:cNvSpPr>
              <a:spLocks/>
            </p:cNvSpPr>
            <p:nvPr/>
          </p:nvSpPr>
          <p:spPr bwMode="auto">
            <a:xfrm flipH="1">
              <a:off x="4256348" y="3554121"/>
              <a:ext cx="452967" cy="423333"/>
            </a:xfrm>
            <a:custGeom>
              <a:avLst/>
              <a:gdLst>
                <a:gd name="T0" fmla="*/ 206 w 213"/>
                <a:gd name="T1" fmla="*/ 172 h 199"/>
                <a:gd name="T2" fmla="*/ 26 w 213"/>
                <a:gd name="T3" fmla="*/ 5 h 199"/>
                <a:gd name="T4" fmla="*/ 5 w 213"/>
                <a:gd name="T5" fmla="*/ 6 h 199"/>
                <a:gd name="T6" fmla="*/ 6 w 213"/>
                <a:gd name="T7" fmla="*/ 27 h 199"/>
                <a:gd name="T8" fmla="*/ 186 w 213"/>
                <a:gd name="T9" fmla="*/ 193 h 199"/>
                <a:gd name="T10" fmla="*/ 207 w 213"/>
                <a:gd name="T11" fmla="*/ 193 h 199"/>
                <a:gd name="T12" fmla="*/ 206 w 213"/>
                <a:gd name="T13" fmla="*/ 172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3" h="199">
                  <a:moveTo>
                    <a:pt x="206" y="172"/>
                  </a:moveTo>
                  <a:cubicBezTo>
                    <a:pt x="26" y="5"/>
                    <a:pt x="26" y="5"/>
                    <a:pt x="26" y="5"/>
                  </a:cubicBezTo>
                  <a:cubicBezTo>
                    <a:pt x="20" y="0"/>
                    <a:pt x="11" y="0"/>
                    <a:pt x="5" y="6"/>
                  </a:cubicBezTo>
                  <a:cubicBezTo>
                    <a:pt x="0" y="12"/>
                    <a:pt x="0" y="21"/>
                    <a:pt x="6" y="27"/>
                  </a:cubicBezTo>
                  <a:cubicBezTo>
                    <a:pt x="186" y="193"/>
                    <a:pt x="186" y="193"/>
                    <a:pt x="186" y="193"/>
                  </a:cubicBezTo>
                  <a:cubicBezTo>
                    <a:pt x="192" y="199"/>
                    <a:pt x="202" y="199"/>
                    <a:pt x="207" y="193"/>
                  </a:cubicBezTo>
                  <a:cubicBezTo>
                    <a:pt x="213" y="187"/>
                    <a:pt x="212" y="177"/>
                    <a:pt x="206" y="172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9" name="Freeform 70"/>
            <p:cNvSpPr>
              <a:spLocks/>
            </p:cNvSpPr>
            <p:nvPr/>
          </p:nvSpPr>
          <p:spPr bwMode="auto">
            <a:xfrm flipH="1">
              <a:off x="4197082" y="4606104"/>
              <a:ext cx="188384" cy="44451"/>
            </a:xfrm>
            <a:custGeom>
              <a:avLst/>
              <a:gdLst>
                <a:gd name="T0" fmla="*/ 0 w 89"/>
                <a:gd name="T1" fmla="*/ 13 h 21"/>
                <a:gd name="T2" fmla="*/ 7 w 89"/>
                <a:gd name="T3" fmla="*/ 9 h 21"/>
                <a:gd name="T4" fmla="*/ 14 w 89"/>
                <a:gd name="T5" fmla="*/ 6 h 21"/>
                <a:gd name="T6" fmla="*/ 21 w 89"/>
                <a:gd name="T7" fmla="*/ 4 h 21"/>
                <a:gd name="T8" fmla="*/ 28 w 89"/>
                <a:gd name="T9" fmla="*/ 1 h 21"/>
                <a:gd name="T10" fmla="*/ 32 w 89"/>
                <a:gd name="T11" fmla="*/ 0 h 21"/>
                <a:gd name="T12" fmla="*/ 35 w 89"/>
                <a:gd name="T13" fmla="*/ 5 h 21"/>
                <a:gd name="T14" fmla="*/ 36 w 89"/>
                <a:gd name="T15" fmla="*/ 7 h 21"/>
                <a:gd name="T16" fmla="*/ 37 w 89"/>
                <a:gd name="T17" fmla="*/ 8 h 21"/>
                <a:gd name="T18" fmla="*/ 40 w 89"/>
                <a:gd name="T19" fmla="*/ 11 h 21"/>
                <a:gd name="T20" fmla="*/ 42 w 89"/>
                <a:gd name="T21" fmla="*/ 12 h 21"/>
                <a:gd name="T22" fmla="*/ 43 w 89"/>
                <a:gd name="T23" fmla="*/ 13 h 21"/>
                <a:gd name="T24" fmla="*/ 44 w 89"/>
                <a:gd name="T25" fmla="*/ 13 h 21"/>
                <a:gd name="T26" fmla="*/ 45 w 89"/>
                <a:gd name="T27" fmla="*/ 13 h 21"/>
                <a:gd name="T28" fmla="*/ 46 w 89"/>
                <a:gd name="T29" fmla="*/ 12 h 21"/>
                <a:gd name="T30" fmla="*/ 48 w 89"/>
                <a:gd name="T31" fmla="*/ 11 h 21"/>
                <a:gd name="T32" fmla="*/ 49 w 89"/>
                <a:gd name="T33" fmla="*/ 10 h 21"/>
                <a:gd name="T34" fmla="*/ 51 w 89"/>
                <a:gd name="T35" fmla="*/ 9 h 21"/>
                <a:gd name="T36" fmla="*/ 51 w 89"/>
                <a:gd name="T37" fmla="*/ 9 h 21"/>
                <a:gd name="T38" fmla="*/ 51 w 89"/>
                <a:gd name="T39" fmla="*/ 9 h 21"/>
                <a:gd name="T40" fmla="*/ 51 w 89"/>
                <a:gd name="T41" fmla="*/ 9 h 21"/>
                <a:gd name="T42" fmla="*/ 51 w 89"/>
                <a:gd name="T43" fmla="*/ 9 h 21"/>
                <a:gd name="T44" fmla="*/ 51 w 89"/>
                <a:gd name="T45" fmla="*/ 9 h 21"/>
                <a:gd name="T46" fmla="*/ 51 w 89"/>
                <a:gd name="T47" fmla="*/ 9 h 21"/>
                <a:gd name="T48" fmla="*/ 51 w 89"/>
                <a:gd name="T49" fmla="*/ 9 h 21"/>
                <a:gd name="T50" fmla="*/ 51 w 89"/>
                <a:gd name="T51" fmla="*/ 9 h 21"/>
                <a:gd name="T52" fmla="*/ 52 w 89"/>
                <a:gd name="T53" fmla="*/ 8 h 21"/>
                <a:gd name="T54" fmla="*/ 53 w 89"/>
                <a:gd name="T55" fmla="*/ 6 h 21"/>
                <a:gd name="T56" fmla="*/ 54 w 89"/>
                <a:gd name="T57" fmla="*/ 5 h 21"/>
                <a:gd name="T58" fmla="*/ 57 w 89"/>
                <a:gd name="T59" fmla="*/ 1 h 21"/>
                <a:gd name="T60" fmla="*/ 61 w 89"/>
                <a:gd name="T61" fmla="*/ 1 h 21"/>
                <a:gd name="T62" fmla="*/ 68 w 89"/>
                <a:gd name="T63" fmla="*/ 3 h 21"/>
                <a:gd name="T64" fmla="*/ 75 w 89"/>
                <a:gd name="T65" fmla="*/ 6 h 21"/>
                <a:gd name="T66" fmla="*/ 82 w 89"/>
                <a:gd name="T67" fmla="*/ 8 h 21"/>
                <a:gd name="T68" fmla="*/ 89 w 89"/>
                <a:gd name="T69" fmla="*/ 11 h 21"/>
                <a:gd name="T70" fmla="*/ 89 w 89"/>
                <a:gd name="T71" fmla="*/ 12 h 21"/>
                <a:gd name="T72" fmla="*/ 60 w 89"/>
                <a:gd name="T73" fmla="*/ 8 h 21"/>
                <a:gd name="T74" fmla="*/ 60 w 89"/>
                <a:gd name="T75" fmla="*/ 8 h 21"/>
                <a:gd name="T76" fmla="*/ 59 w 89"/>
                <a:gd name="T77" fmla="*/ 10 h 21"/>
                <a:gd name="T78" fmla="*/ 58 w 89"/>
                <a:gd name="T79" fmla="*/ 12 h 21"/>
                <a:gd name="T80" fmla="*/ 56 w 89"/>
                <a:gd name="T81" fmla="*/ 14 h 21"/>
                <a:gd name="T82" fmla="*/ 54 w 89"/>
                <a:gd name="T83" fmla="*/ 16 h 21"/>
                <a:gd name="T84" fmla="*/ 52 w 89"/>
                <a:gd name="T85" fmla="*/ 18 h 21"/>
                <a:gd name="T86" fmla="*/ 50 w 89"/>
                <a:gd name="T87" fmla="*/ 19 h 21"/>
                <a:gd name="T88" fmla="*/ 47 w 89"/>
                <a:gd name="T89" fmla="*/ 20 h 21"/>
                <a:gd name="T90" fmla="*/ 44 w 89"/>
                <a:gd name="T91" fmla="*/ 21 h 21"/>
                <a:gd name="T92" fmla="*/ 42 w 89"/>
                <a:gd name="T93" fmla="*/ 20 h 21"/>
                <a:gd name="T94" fmla="*/ 39 w 89"/>
                <a:gd name="T95" fmla="*/ 20 h 21"/>
                <a:gd name="T96" fmla="*/ 34 w 89"/>
                <a:gd name="T97" fmla="*/ 16 h 21"/>
                <a:gd name="T98" fmla="*/ 28 w 89"/>
                <a:gd name="T99" fmla="*/ 8 h 21"/>
                <a:gd name="T100" fmla="*/ 29 w 89"/>
                <a:gd name="T101" fmla="*/ 8 h 21"/>
                <a:gd name="T102" fmla="*/ 0 w 89"/>
                <a:gd name="T103" fmla="*/ 14 h 21"/>
                <a:gd name="T104" fmla="*/ 0 w 89"/>
                <a:gd name="T105" fmla="*/ 1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9" h="21">
                  <a:moveTo>
                    <a:pt x="0" y="13"/>
                  </a:moveTo>
                  <a:cubicBezTo>
                    <a:pt x="2" y="12"/>
                    <a:pt x="5" y="10"/>
                    <a:pt x="7" y="9"/>
                  </a:cubicBezTo>
                  <a:cubicBezTo>
                    <a:pt x="9" y="8"/>
                    <a:pt x="12" y="7"/>
                    <a:pt x="14" y="6"/>
                  </a:cubicBezTo>
                  <a:cubicBezTo>
                    <a:pt x="16" y="6"/>
                    <a:pt x="18" y="4"/>
                    <a:pt x="21" y="4"/>
                  </a:cubicBezTo>
                  <a:cubicBezTo>
                    <a:pt x="23" y="3"/>
                    <a:pt x="25" y="2"/>
                    <a:pt x="28" y="1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7"/>
                    <a:pt x="37" y="8"/>
                    <a:pt x="37" y="8"/>
                  </a:cubicBezTo>
                  <a:cubicBezTo>
                    <a:pt x="38" y="9"/>
                    <a:pt x="39" y="10"/>
                    <a:pt x="40" y="11"/>
                  </a:cubicBezTo>
                  <a:cubicBezTo>
                    <a:pt x="40" y="12"/>
                    <a:pt x="41" y="12"/>
                    <a:pt x="42" y="12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5" y="12"/>
                    <a:pt x="45" y="13"/>
                  </a:cubicBezTo>
                  <a:cubicBezTo>
                    <a:pt x="45" y="12"/>
                    <a:pt x="46" y="12"/>
                    <a:pt x="46" y="12"/>
                  </a:cubicBezTo>
                  <a:cubicBezTo>
                    <a:pt x="47" y="12"/>
                    <a:pt x="47" y="12"/>
                    <a:pt x="48" y="11"/>
                  </a:cubicBezTo>
                  <a:cubicBezTo>
                    <a:pt x="48" y="11"/>
                    <a:pt x="49" y="11"/>
                    <a:pt x="49" y="10"/>
                  </a:cubicBezTo>
                  <a:cubicBezTo>
                    <a:pt x="50" y="10"/>
                    <a:pt x="50" y="9"/>
                    <a:pt x="51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2" y="8"/>
                    <a:pt x="51" y="9"/>
                    <a:pt x="51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7"/>
                    <a:pt x="53" y="7"/>
                    <a:pt x="53" y="6"/>
                  </a:cubicBezTo>
                  <a:cubicBezTo>
                    <a:pt x="54" y="6"/>
                    <a:pt x="54" y="5"/>
                    <a:pt x="54" y="5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61" y="1"/>
                    <a:pt x="61" y="1"/>
                    <a:pt x="61" y="1"/>
                  </a:cubicBezTo>
                  <a:cubicBezTo>
                    <a:pt x="63" y="2"/>
                    <a:pt x="65" y="3"/>
                    <a:pt x="68" y="3"/>
                  </a:cubicBezTo>
                  <a:cubicBezTo>
                    <a:pt x="70" y="4"/>
                    <a:pt x="73" y="5"/>
                    <a:pt x="75" y="6"/>
                  </a:cubicBezTo>
                  <a:cubicBezTo>
                    <a:pt x="77" y="6"/>
                    <a:pt x="80" y="7"/>
                    <a:pt x="82" y="8"/>
                  </a:cubicBezTo>
                  <a:cubicBezTo>
                    <a:pt x="84" y="9"/>
                    <a:pt x="87" y="10"/>
                    <a:pt x="89" y="11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1"/>
                    <a:pt x="58" y="12"/>
                    <a:pt x="58" y="12"/>
                  </a:cubicBezTo>
                  <a:cubicBezTo>
                    <a:pt x="57" y="13"/>
                    <a:pt x="57" y="14"/>
                    <a:pt x="56" y="14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3" y="17"/>
                    <a:pt x="53" y="17"/>
                    <a:pt x="52" y="18"/>
                  </a:cubicBezTo>
                  <a:cubicBezTo>
                    <a:pt x="51" y="18"/>
                    <a:pt x="50" y="19"/>
                    <a:pt x="50" y="19"/>
                  </a:cubicBezTo>
                  <a:cubicBezTo>
                    <a:pt x="49" y="19"/>
                    <a:pt x="48" y="20"/>
                    <a:pt x="47" y="20"/>
                  </a:cubicBezTo>
                  <a:cubicBezTo>
                    <a:pt x="46" y="20"/>
                    <a:pt x="45" y="21"/>
                    <a:pt x="44" y="21"/>
                  </a:cubicBezTo>
                  <a:cubicBezTo>
                    <a:pt x="43" y="21"/>
                    <a:pt x="42" y="21"/>
                    <a:pt x="42" y="20"/>
                  </a:cubicBezTo>
                  <a:cubicBezTo>
                    <a:pt x="41" y="20"/>
                    <a:pt x="40" y="20"/>
                    <a:pt x="39" y="20"/>
                  </a:cubicBezTo>
                  <a:cubicBezTo>
                    <a:pt x="37" y="19"/>
                    <a:pt x="36" y="18"/>
                    <a:pt x="34" y="16"/>
                  </a:cubicBezTo>
                  <a:cubicBezTo>
                    <a:pt x="32" y="14"/>
                    <a:pt x="30" y="11"/>
                    <a:pt x="28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0" y="14"/>
                    <a:pt x="0" y="14"/>
                    <a:pt x="0" y="14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93786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0" name="Freeform 71"/>
            <p:cNvSpPr>
              <a:spLocks/>
            </p:cNvSpPr>
            <p:nvPr/>
          </p:nvSpPr>
          <p:spPr bwMode="auto">
            <a:xfrm flipH="1">
              <a:off x="2455065" y="5346937"/>
              <a:ext cx="2846917" cy="1289051"/>
            </a:xfrm>
            <a:custGeom>
              <a:avLst/>
              <a:gdLst>
                <a:gd name="T0" fmla="*/ 0 w 1337"/>
                <a:gd name="T1" fmla="*/ 228 h 605"/>
                <a:gd name="T2" fmla="*/ 425 w 1337"/>
                <a:gd name="T3" fmla="*/ 573 h 605"/>
                <a:gd name="T4" fmla="*/ 1193 w 1337"/>
                <a:gd name="T5" fmla="*/ 386 h 605"/>
                <a:gd name="T6" fmla="*/ 648 w 1337"/>
                <a:gd name="T7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7" h="605">
                  <a:moveTo>
                    <a:pt x="0" y="228"/>
                  </a:moveTo>
                  <a:cubicBezTo>
                    <a:pt x="0" y="228"/>
                    <a:pt x="389" y="562"/>
                    <a:pt x="425" y="573"/>
                  </a:cubicBezTo>
                  <a:cubicBezTo>
                    <a:pt x="525" y="605"/>
                    <a:pt x="1049" y="378"/>
                    <a:pt x="1193" y="386"/>
                  </a:cubicBezTo>
                  <a:cubicBezTo>
                    <a:pt x="1337" y="393"/>
                    <a:pt x="648" y="0"/>
                    <a:pt x="648" y="0"/>
                  </a:cubicBezTo>
                </a:path>
              </a:pathLst>
            </a:custGeom>
            <a:solidFill>
              <a:srgbClr val="F4D9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1" name="Freeform 72"/>
            <p:cNvSpPr>
              <a:spLocks/>
            </p:cNvSpPr>
            <p:nvPr/>
          </p:nvSpPr>
          <p:spPr bwMode="auto">
            <a:xfrm flipH="1">
              <a:off x="2478348" y="4987104"/>
              <a:ext cx="1519767" cy="1214967"/>
            </a:xfrm>
            <a:custGeom>
              <a:avLst/>
              <a:gdLst>
                <a:gd name="T0" fmla="*/ 411 w 714"/>
                <a:gd name="T1" fmla="*/ 570 h 570"/>
                <a:gd name="T2" fmla="*/ 109 w 714"/>
                <a:gd name="T3" fmla="*/ 360 h 570"/>
                <a:gd name="T4" fmla="*/ 0 w 714"/>
                <a:gd name="T5" fmla="*/ 155 h 570"/>
                <a:gd name="T6" fmla="*/ 414 w 714"/>
                <a:gd name="T7" fmla="*/ 0 h 570"/>
                <a:gd name="T8" fmla="*/ 714 w 714"/>
                <a:gd name="T9" fmla="*/ 190 h 570"/>
                <a:gd name="T10" fmla="*/ 714 w 714"/>
                <a:gd name="T11" fmla="*/ 360 h 570"/>
                <a:gd name="T12" fmla="*/ 411 w 714"/>
                <a:gd name="T13" fmla="*/ 57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4" h="570">
                  <a:moveTo>
                    <a:pt x="411" y="570"/>
                  </a:moveTo>
                  <a:cubicBezTo>
                    <a:pt x="244" y="570"/>
                    <a:pt x="109" y="476"/>
                    <a:pt x="109" y="360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192" y="117"/>
                    <a:pt x="176" y="0"/>
                    <a:pt x="414" y="0"/>
                  </a:cubicBezTo>
                  <a:cubicBezTo>
                    <a:pt x="581" y="0"/>
                    <a:pt x="714" y="73"/>
                    <a:pt x="714" y="190"/>
                  </a:cubicBezTo>
                  <a:cubicBezTo>
                    <a:pt x="714" y="360"/>
                    <a:pt x="714" y="360"/>
                    <a:pt x="714" y="360"/>
                  </a:cubicBezTo>
                  <a:cubicBezTo>
                    <a:pt x="714" y="476"/>
                    <a:pt x="578" y="570"/>
                    <a:pt x="411" y="570"/>
                  </a:cubicBezTo>
                  <a:close/>
                </a:path>
              </a:pathLst>
            </a:custGeom>
            <a:solidFill>
              <a:srgbClr val="F4D9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2" name="Freeform 73"/>
            <p:cNvSpPr>
              <a:spLocks/>
            </p:cNvSpPr>
            <p:nvPr/>
          </p:nvSpPr>
          <p:spPr bwMode="auto">
            <a:xfrm flipH="1">
              <a:off x="4957" y="5080238"/>
              <a:ext cx="3118976" cy="1502833"/>
            </a:xfrm>
            <a:custGeom>
              <a:avLst/>
              <a:gdLst>
                <a:gd name="T0" fmla="*/ 1118 w 1118"/>
                <a:gd name="T1" fmla="*/ 202 h 706"/>
                <a:gd name="T2" fmla="*/ 383 w 1118"/>
                <a:gd name="T3" fmla="*/ 52 h 706"/>
                <a:gd name="T4" fmla="*/ 201 w 1118"/>
                <a:gd name="T5" fmla="*/ 0 h 706"/>
                <a:gd name="T6" fmla="*/ 0 w 1118"/>
                <a:gd name="T7" fmla="*/ 527 h 706"/>
                <a:gd name="T8" fmla="*/ 490 w 1118"/>
                <a:gd name="T9" fmla="*/ 527 h 706"/>
                <a:gd name="T10" fmla="*/ 1118 w 1118"/>
                <a:gd name="T11" fmla="*/ 706 h 706"/>
                <a:gd name="T12" fmla="*/ 1118 w 1118"/>
                <a:gd name="T13" fmla="*/ 202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8" h="706">
                  <a:moveTo>
                    <a:pt x="1118" y="202"/>
                  </a:moveTo>
                  <a:cubicBezTo>
                    <a:pt x="887" y="155"/>
                    <a:pt x="518" y="80"/>
                    <a:pt x="383" y="52"/>
                  </a:cubicBezTo>
                  <a:cubicBezTo>
                    <a:pt x="352" y="45"/>
                    <a:pt x="201" y="0"/>
                    <a:pt x="201" y="0"/>
                  </a:cubicBezTo>
                  <a:cubicBezTo>
                    <a:pt x="0" y="527"/>
                    <a:pt x="0" y="527"/>
                    <a:pt x="0" y="527"/>
                  </a:cubicBezTo>
                  <a:cubicBezTo>
                    <a:pt x="142" y="506"/>
                    <a:pt x="232" y="506"/>
                    <a:pt x="490" y="527"/>
                  </a:cubicBezTo>
                  <a:cubicBezTo>
                    <a:pt x="651" y="541"/>
                    <a:pt x="930" y="629"/>
                    <a:pt x="1118" y="706"/>
                  </a:cubicBezTo>
                  <a:lnTo>
                    <a:pt x="1118" y="202"/>
                  </a:lnTo>
                  <a:close/>
                </a:path>
              </a:pathLst>
            </a:custGeom>
            <a:solidFill>
              <a:srgbClr val="F4D9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3" name="Freeform 74"/>
            <p:cNvSpPr>
              <a:spLocks/>
            </p:cNvSpPr>
            <p:nvPr/>
          </p:nvSpPr>
          <p:spPr bwMode="auto">
            <a:xfrm flipH="1">
              <a:off x="3822431" y="5213588"/>
              <a:ext cx="1665817" cy="505884"/>
            </a:xfrm>
            <a:custGeom>
              <a:avLst/>
              <a:gdLst>
                <a:gd name="T0" fmla="*/ 781 w 782"/>
                <a:gd name="T1" fmla="*/ 238 h 238"/>
                <a:gd name="T2" fmla="*/ 115 w 782"/>
                <a:gd name="T3" fmla="*/ 185 h 238"/>
                <a:gd name="T4" fmla="*/ 31 w 782"/>
                <a:gd name="T5" fmla="*/ 141 h 238"/>
                <a:gd name="T6" fmla="*/ 1 w 782"/>
                <a:gd name="T7" fmla="*/ 52 h 238"/>
                <a:gd name="T8" fmla="*/ 3 w 782"/>
                <a:gd name="T9" fmla="*/ 3 h 238"/>
                <a:gd name="T10" fmla="*/ 4 w 782"/>
                <a:gd name="T11" fmla="*/ 0 h 238"/>
                <a:gd name="T12" fmla="*/ 714 w 782"/>
                <a:gd name="T13" fmla="*/ 45 h 238"/>
                <a:gd name="T14" fmla="*/ 605 w 782"/>
                <a:gd name="T15" fmla="*/ 40 h 238"/>
                <a:gd name="T16" fmla="*/ 9 w 782"/>
                <a:gd name="T17" fmla="*/ 7 h 238"/>
                <a:gd name="T18" fmla="*/ 36 w 782"/>
                <a:gd name="T19" fmla="*/ 138 h 238"/>
                <a:gd name="T20" fmla="*/ 115 w 782"/>
                <a:gd name="T21" fmla="*/ 179 h 238"/>
                <a:gd name="T22" fmla="*/ 782 w 782"/>
                <a:gd name="T23" fmla="*/ 232 h 238"/>
                <a:gd name="T24" fmla="*/ 781 w 782"/>
                <a:gd name="T2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2" h="238">
                  <a:moveTo>
                    <a:pt x="781" y="238"/>
                  </a:moveTo>
                  <a:cubicBezTo>
                    <a:pt x="115" y="185"/>
                    <a:pt x="115" y="185"/>
                    <a:pt x="115" y="185"/>
                  </a:cubicBezTo>
                  <a:cubicBezTo>
                    <a:pt x="78" y="181"/>
                    <a:pt x="50" y="167"/>
                    <a:pt x="31" y="141"/>
                  </a:cubicBezTo>
                  <a:cubicBezTo>
                    <a:pt x="9" y="113"/>
                    <a:pt x="3" y="77"/>
                    <a:pt x="1" y="52"/>
                  </a:cubicBezTo>
                  <a:cubicBezTo>
                    <a:pt x="0" y="24"/>
                    <a:pt x="3" y="4"/>
                    <a:pt x="3" y="3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14" y="45"/>
                    <a:pt x="714" y="45"/>
                    <a:pt x="714" y="45"/>
                  </a:cubicBezTo>
                  <a:cubicBezTo>
                    <a:pt x="605" y="40"/>
                    <a:pt x="605" y="40"/>
                    <a:pt x="605" y="40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7" y="21"/>
                    <a:pt x="0" y="92"/>
                    <a:pt x="36" y="138"/>
                  </a:cubicBezTo>
                  <a:cubicBezTo>
                    <a:pt x="54" y="161"/>
                    <a:pt x="81" y="175"/>
                    <a:pt x="115" y="179"/>
                  </a:cubicBezTo>
                  <a:cubicBezTo>
                    <a:pt x="782" y="232"/>
                    <a:pt x="782" y="232"/>
                    <a:pt x="782" y="232"/>
                  </a:cubicBezTo>
                  <a:lnTo>
                    <a:pt x="781" y="238"/>
                  </a:lnTo>
                  <a:close/>
                </a:path>
              </a:pathLst>
            </a:custGeom>
            <a:solidFill>
              <a:srgbClr val="D5AD9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81" name="Oval 107"/>
          <p:cNvSpPr>
            <a:spLocks noChangeAspect="1"/>
          </p:cNvSpPr>
          <p:nvPr/>
        </p:nvSpPr>
        <p:spPr>
          <a:xfrm flipH="1">
            <a:off x="10816681" y="294526"/>
            <a:ext cx="853440" cy="853440"/>
          </a:xfrm>
          <a:prstGeom prst="ellipse">
            <a:avLst/>
          </a:prstGeom>
          <a:noFill/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84" name="Oval 108"/>
          <p:cNvSpPr>
            <a:spLocks noChangeAspect="1"/>
          </p:cNvSpPr>
          <p:nvPr/>
        </p:nvSpPr>
        <p:spPr>
          <a:xfrm flipH="1">
            <a:off x="10816681" y="1451709"/>
            <a:ext cx="853440" cy="853440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87" name="Oval 109"/>
          <p:cNvSpPr>
            <a:spLocks noChangeAspect="1"/>
          </p:cNvSpPr>
          <p:nvPr/>
        </p:nvSpPr>
        <p:spPr>
          <a:xfrm flipH="1">
            <a:off x="10816681" y="2608892"/>
            <a:ext cx="853440" cy="853440"/>
          </a:xfrm>
          <a:prstGeom prst="ellipse">
            <a:avLst/>
          </a:prstGeom>
          <a:noFill/>
          <a:ln w="127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90" name="Oval 110"/>
          <p:cNvSpPr>
            <a:spLocks noChangeAspect="1"/>
          </p:cNvSpPr>
          <p:nvPr/>
        </p:nvSpPr>
        <p:spPr>
          <a:xfrm flipH="1">
            <a:off x="10816681" y="3766074"/>
            <a:ext cx="853440" cy="853440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71552" y="2797040"/>
            <a:ext cx="34195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عناصر الدرس</a:t>
            </a:r>
            <a:endParaRPr lang="ar-S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601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3"/>
      <p:bldP spid="81" grpId="0" uiExpand="1" build="p" bldLvl="3" animBg="1"/>
      <p:bldP spid="84" grpId="0" uiExpand="1" build="p" bldLvl="3" animBg="1"/>
      <p:bldP spid="87" grpId="0" uiExpand="1" build="p" bldLvl="3" animBg="1"/>
      <p:bldP spid="90" grpId="0" uiExpand="1" build="p" bldLvl="3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4E7F697-D858-4C08-8C88-953409AF5660}"/>
              </a:ext>
            </a:extLst>
          </p:cNvPr>
          <p:cNvSpPr/>
          <p:nvPr/>
        </p:nvSpPr>
        <p:spPr>
          <a:xfrm>
            <a:off x="403225" y="327094"/>
            <a:ext cx="268487" cy="2952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8988-C699-4346-A803-4192C941F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3F21-4334-4D62-B5B7-C3E2C433F569}" type="slidenum">
              <a:rPr lang="en-US" smtClean="0">
                <a:solidFill>
                  <a:schemeClr val="tx1"/>
                </a:solidFill>
              </a:rPr>
              <a:t>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4FA3411B-0C21-47EE-A5E4-B44DAB21308C}"/>
              </a:ext>
            </a:extLst>
          </p:cNvPr>
          <p:cNvSpPr/>
          <p:nvPr/>
        </p:nvSpPr>
        <p:spPr>
          <a:xfrm>
            <a:off x="671712" y="942647"/>
            <a:ext cx="10848577" cy="2914978"/>
          </a:xfrm>
          <a:prstGeom prst="roundRect">
            <a:avLst>
              <a:gd name="adj" fmla="val 766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مستطيل 2"/>
          <p:cNvSpPr/>
          <p:nvPr/>
        </p:nvSpPr>
        <p:spPr>
          <a:xfrm>
            <a:off x="973931" y="1348472"/>
            <a:ext cx="102441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KW" sz="3600" dirty="0">
                <a:latin typeface="Noto Naskh Arabic UI"/>
                <a:cs typeface="(1)Fonts44-Net" pitchFamily="2" charset="-78"/>
              </a:rPr>
              <a:t>قال رسول الله صلى الله عليه وسلم </a:t>
            </a:r>
          </a:p>
          <a:p>
            <a:pPr algn="ctr" rtl="1"/>
            <a:endParaRPr lang="ar-KW" sz="3600" dirty="0">
              <a:latin typeface="Noto Naskh Arabic UI"/>
              <a:cs typeface="(1)Fonts44-Net" pitchFamily="2" charset="-78"/>
            </a:endParaRPr>
          </a:p>
          <a:p>
            <a:pPr algn="ctr" rtl="1"/>
            <a:r>
              <a:rPr lang="ar-KW" sz="3600" dirty="0">
                <a:latin typeface="Noto Naskh Arabic UI"/>
                <a:cs typeface="(AH) Manal High" pitchFamily="2" charset="-78"/>
              </a:rPr>
              <a:t>لَيَنْتَهِيَنَّ أَقْوَامٌ عَنْ وَدْعِهِمُ الْجُمُعَاتِ أَوْ لَيَخْتِمَنَّ اللَّهُ عَلَى قُلُوبِهِمْ ثُمَّ لَيَكُونُنَّ مِنَ الْغَافِلِينَ</a:t>
            </a:r>
            <a:endParaRPr lang="ar-KW" sz="3600" dirty="0">
              <a:cs typeface="(AH) Manal High" pitchFamily="2" charset="-78"/>
            </a:endParaRPr>
          </a:p>
        </p:txBody>
      </p:sp>
      <p:graphicFrame>
        <p:nvGraphicFramePr>
          <p:cNvPr id="28" name="Table 155">
            <a:extLst>
              <a:ext uri="{FF2B5EF4-FFF2-40B4-BE49-F238E27FC236}">
                <a16:creationId xmlns:a16="http://schemas.microsoft.com/office/drawing/2014/main" id="{754A78F9-083E-48BE-9EE3-625870D4DE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215926"/>
              </p:ext>
            </p:extLst>
          </p:nvPr>
        </p:nvGraphicFramePr>
        <p:xfrm>
          <a:off x="853840" y="4418250"/>
          <a:ext cx="10378516" cy="1497966"/>
        </p:xfrm>
        <a:graphic>
          <a:graphicData uri="http://schemas.openxmlformats.org/drawingml/2006/table">
            <a:tbl>
              <a:tblPr firstRow="1" bandRow="1"/>
              <a:tblGrid>
                <a:gridCol w="25946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946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946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59462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4979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9pPr>
                    </a:lstStyle>
                    <a:p>
                      <a:pPr algn="ctr"/>
                      <a:r>
                        <a:rPr lang="ar-KW" sz="3600" b="1" dirty="0">
                          <a:solidFill>
                            <a:schemeClr val="tx1"/>
                          </a:solidFill>
                          <a:latin typeface="+mn-lt"/>
                        </a:rPr>
                        <a:t>الساهين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2872" marR="92872" marT="46436" marB="46436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58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9pPr>
                    </a:lstStyle>
                    <a:p>
                      <a:pPr algn="ctr"/>
                      <a:r>
                        <a:rPr lang="ar-KW" sz="3600" b="1" dirty="0">
                          <a:solidFill>
                            <a:schemeClr val="tx1"/>
                          </a:solidFill>
                          <a:latin typeface="+mn-lt"/>
                        </a:rPr>
                        <a:t>التغطية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2872" marR="92872" marT="46436" marB="46436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58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9pPr>
                    </a:lstStyle>
                    <a:p>
                      <a:pPr algn="ctr"/>
                      <a:r>
                        <a:rPr lang="ar-KW" sz="3600" b="1" dirty="0">
                          <a:solidFill>
                            <a:schemeClr val="tx1"/>
                          </a:solidFill>
                          <a:latin typeface="+mn-lt"/>
                        </a:rPr>
                        <a:t>تركهم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2872" marR="92872" marT="46436" marB="46436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58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 Light"/>
                        </a:defRPr>
                      </a:lvl9pPr>
                    </a:lstStyle>
                    <a:p>
                      <a:pPr algn="ctr"/>
                      <a:r>
                        <a:rPr lang="ar-KW" sz="3600" b="1" dirty="0">
                          <a:solidFill>
                            <a:schemeClr val="tx1"/>
                          </a:solidFill>
                          <a:latin typeface="+mn-lt"/>
                        </a:rPr>
                        <a:t>ليتوقفن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2872" marR="92872" marT="46436" marB="46436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58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" name="Rounded Rectangle 103">
            <a:extLst>
              <a:ext uri="{FF2B5EF4-FFF2-40B4-BE49-F238E27FC236}">
                <a16:creationId xmlns:a16="http://schemas.microsoft.com/office/drawing/2014/main" id="{DA1FDA93-5B90-4B97-B87D-CD73E3BA729D}"/>
              </a:ext>
            </a:extLst>
          </p:cNvPr>
          <p:cNvSpPr/>
          <p:nvPr/>
        </p:nvSpPr>
        <p:spPr>
          <a:xfrm>
            <a:off x="1038581" y="4177972"/>
            <a:ext cx="2080266" cy="53054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الغافلين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0" name="Rounded Rectangle 104">
            <a:extLst>
              <a:ext uri="{FF2B5EF4-FFF2-40B4-BE49-F238E27FC236}">
                <a16:creationId xmlns:a16="http://schemas.microsoft.com/office/drawing/2014/main" id="{5ADE8B56-1C0D-40BD-8630-5D95779362AA}"/>
              </a:ext>
            </a:extLst>
          </p:cNvPr>
          <p:cNvSpPr/>
          <p:nvPr/>
        </p:nvSpPr>
        <p:spPr>
          <a:xfrm>
            <a:off x="3637742" y="4177972"/>
            <a:ext cx="2080266" cy="53054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الختم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1" name="Rounded Rectangle 105">
            <a:extLst>
              <a:ext uri="{FF2B5EF4-FFF2-40B4-BE49-F238E27FC236}">
                <a16:creationId xmlns:a16="http://schemas.microsoft.com/office/drawing/2014/main" id="{D185E243-836B-4FA7-9847-D55B90E6EE5D}"/>
              </a:ext>
            </a:extLst>
          </p:cNvPr>
          <p:cNvSpPr/>
          <p:nvPr/>
        </p:nvSpPr>
        <p:spPr>
          <a:xfrm>
            <a:off x="6236903" y="4183747"/>
            <a:ext cx="2080266" cy="53054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3600" b="1" kern="0" dirty="0"/>
              <a:t>ودعهم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2" name="Rounded Rectangle 106">
            <a:extLst>
              <a:ext uri="{FF2B5EF4-FFF2-40B4-BE49-F238E27FC236}">
                <a16:creationId xmlns:a16="http://schemas.microsoft.com/office/drawing/2014/main" id="{EDBDC108-347B-4B42-9162-310B72918BB6}"/>
              </a:ext>
            </a:extLst>
          </p:cNvPr>
          <p:cNvSpPr/>
          <p:nvPr/>
        </p:nvSpPr>
        <p:spPr>
          <a:xfrm>
            <a:off x="8950869" y="4177972"/>
            <a:ext cx="2080266" cy="53054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3600" b="1" kern="0" dirty="0"/>
              <a:t>لينتهين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855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 animBg="1"/>
      <p:bldP spid="30" grpId="0" animBg="1"/>
      <p:bldP spid="31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4E7F697-D858-4C08-8C88-953409AF5660}"/>
              </a:ext>
            </a:extLst>
          </p:cNvPr>
          <p:cNvSpPr/>
          <p:nvPr/>
        </p:nvSpPr>
        <p:spPr>
          <a:xfrm>
            <a:off x="403225" y="327094"/>
            <a:ext cx="268487" cy="2952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9BEF8E-6EC7-4C9D-98B3-89EEE2690CB7}"/>
              </a:ext>
            </a:extLst>
          </p:cNvPr>
          <p:cNvSpPr/>
          <p:nvPr/>
        </p:nvSpPr>
        <p:spPr>
          <a:xfrm>
            <a:off x="8750300" y="5765800"/>
            <a:ext cx="3251199" cy="1092200"/>
          </a:xfrm>
          <a:prstGeom prst="rect">
            <a:avLst/>
          </a:prstGeo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8988-C699-4346-A803-4192C941F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3F21-4334-4D62-B5B7-C3E2C433F569}" type="slidenum">
              <a:rPr lang="en-US" smtClean="0">
                <a:solidFill>
                  <a:schemeClr val="tx1"/>
                </a:solidFill>
              </a:rPr>
              <a:t>4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56" name="صورة 55"/>
          <p:cNvPicPr/>
          <p:nvPr/>
        </p:nvPicPr>
        <p:blipFill rotWithShape="1">
          <a:blip r:embed="rId2"/>
          <a:srcRect l="54358" t="46574" r="9342" b="11992"/>
          <a:stretch/>
        </p:blipFill>
        <p:spPr bwMode="auto">
          <a:xfrm>
            <a:off x="1260475" y="777874"/>
            <a:ext cx="9810750" cy="49879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09781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4E7F697-D858-4C08-8C88-953409AF5660}"/>
              </a:ext>
            </a:extLst>
          </p:cNvPr>
          <p:cNvSpPr/>
          <p:nvPr/>
        </p:nvSpPr>
        <p:spPr>
          <a:xfrm>
            <a:off x="403225" y="327094"/>
            <a:ext cx="268487" cy="2952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9BEF8E-6EC7-4C9D-98B3-89EEE2690CB7}"/>
              </a:ext>
            </a:extLst>
          </p:cNvPr>
          <p:cNvSpPr/>
          <p:nvPr/>
        </p:nvSpPr>
        <p:spPr>
          <a:xfrm>
            <a:off x="8750300" y="5765800"/>
            <a:ext cx="3251199" cy="1092200"/>
          </a:xfrm>
          <a:prstGeom prst="rect">
            <a:avLst/>
          </a:prstGeo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8988-C699-4346-A803-4192C941F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3F21-4334-4D62-B5B7-C3E2C433F569}" type="slidenum">
              <a:rPr lang="en-US" smtClean="0">
                <a:solidFill>
                  <a:schemeClr val="tx1"/>
                </a:solidFill>
              </a:rPr>
              <a:t>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3BD4D693-950B-4521-BDC4-BAC6E1B832D9}"/>
              </a:ext>
            </a:extLst>
          </p:cNvPr>
          <p:cNvSpPr/>
          <p:nvPr/>
        </p:nvSpPr>
        <p:spPr>
          <a:xfrm>
            <a:off x="1855288" y="1574800"/>
            <a:ext cx="2717800" cy="2717800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000" b="1" dirty="0">
              <a:solidFill>
                <a:schemeClr val="tx1"/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0E13529-E96C-4571-94E3-56B62271B469}"/>
              </a:ext>
            </a:extLst>
          </p:cNvPr>
          <p:cNvGrpSpPr/>
          <p:nvPr/>
        </p:nvGrpSpPr>
        <p:grpSpPr>
          <a:xfrm>
            <a:off x="838200" y="622300"/>
            <a:ext cx="4751976" cy="4622800"/>
            <a:chOff x="5204401" y="1113553"/>
            <a:chExt cx="5308600" cy="5164294"/>
          </a:xfrm>
        </p:grpSpPr>
        <p:sp>
          <p:nvSpPr>
            <p:cNvPr id="14" name="Circle: Hollow 13">
              <a:extLst>
                <a:ext uri="{FF2B5EF4-FFF2-40B4-BE49-F238E27FC236}">
                  <a16:creationId xmlns:a16="http://schemas.microsoft.com/office/drawing/2014/main" id="{106AB9E1-FFF4-4C63-A78F-BCC378B86A79}"/>
                </a:ext>
              </a:extLst>
            </p:cNvPr>
            <p:cNvSpPr/>
            <p:nvPr/>
          </p:nvSpPr>
          <p:spPr>
            <a:xfrm>
              <a:off x="5744151" y="1584552"/>
              <a:ext cx="4229100" cy="4229100"/>
            </a:xfrm>
            <a:prstGeom prst="donut">
              <a:avLst>
                <a:gd name="adj" fmla="val 4133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Diamond 9">
              <a:extLst>
                <a:ext uri="{FF2B5EF4-FFF2-40B4-BE49-F238E27FC236}">
                  <a16:creationId xmlns:a16="http://schemas.microsoft.com/office/drawing/2014/main" id="{D2EC64C2-AE45-4CB9-98A5-C2B164544073}"/>
                </a:ext>
              </a:extLst>
            </p:cNvPr>
            <p:cNvSpPr/>
            <p:nvPr/>
          </p:nvSpPr>
          <p:spPr>
            <a:xfrm>
              <a:off x="5204401" y="2911929"/>
              <a:ext cx="1567542" cy="1567542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Diamond 10">
              <a:extLst>
                <a:ext uri="{FF2B5EF4-FFF2-40B4-BE49-F238E27FC236}">
                  <a16:creationId xmlns:a16="http://schemas.microsoft.com/office/drawing/2014/main" id="{139C13BE-0EFE-4C75-A3C3-AEC8B9E4A5A6}"/>
                </a:ext>
              </a:extLst>
            </p:cNvPr>
            <p:cNvSpPr/>
            <p:nvPr/>
          </p:nvSpPr>
          <p:spPr>
            <a:xfrm>
              <a:off x="8945459" y="2911929"/>
              <a:ext cx="1567542" cy="1567542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Diamond 11">
              <a:extLst>
                <a:ext uri="{FF2B5EF4-FFF2-40B4-BE49-F238E27FC236}">
                  <a16:creationId xmlns:a16="http://schemas.microsoft.com/office/drawing/2014/main" id="{D3049DBF-7CA3-45A0-8E9C-2E8C0833E799}"/>
                </a:ext>
              </a:extLst>
            </p:cNvPr>
            <p:cNvSpPr/>
            <p:nvPr/>
          </p:nvSpPr>
          <p:spPr>
            <a:xfrm>
              <a:off x="7074930" y="1113553"/>
              <a:ext cx="1567542" cy="1567542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iamond 12">
              <a:extLst>
                <a:ext uri="{FF2B5EF4-FFF2-40B4-BE49-F238E27FC236}">
                  <a16:creationId xmlns:a16="http://schemas.microsoft.com/office/drawing/2014/main" id="{3C77CAA4-BC55-4BB5-9FCF-CE387BF233D6}"/>
                </a:ext>
              </a:extLst>
            </p:cNvPr>
            <p:cNvSpPr/>
            <p:nvPr/>
          </p:nvSpPr>
          <p:spPr>
            <a:xfrm>
              <a:off x="7074930" y="4710305"/>
              <a:ext cx="1567542" cy="1567542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952">
              <a:extLst>
                <a:ext uri="{FF2B5EF4-FFF2-40B4-BE49-F238E27FC236}">
                  <a16:creationId xmlns:a16="http://schemas.microsoft.com/office/drawing/2014/main" id="{B3C7BE80-3F8C-4B5F-85A4-BA88FAE17F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21063" y="1709635"/>
              <a:ext cx="275277" cy="375378"/>
            </a:xfrm>
            <a:custGeom>
              <a:avLst/>
              <a:gdLst>
                <a:gd name="T0" fmla="*/ 348 w 529"/>
                <a:gd name="T1" fmla="*/ 11 h 722"/>
                <a:gd name="T2" fmla="*/ 348 w 529"/>
                <a:gd name="T3" fmla="*/ 181 h 722"/>
                <a:gd name="T4" fmla="*/ 134 w 529"/>
                <a:gd name="T5" fmla="*/ 337 h 722"/>
                <a:gd name="T6" fmla="*/ 126 w 529"/>
                <a:gd name="T7" fmla="*/ 334 h 722"/>
                <a:gd name="T8" fmla="*/ 122 w 529"/>
                <a:gd name="T9" fmla="*/ 324 h 722"/>
                <a:gd name="T10" fmla="*/ 126 w 529"/>
                <a:gd name="T11" fmla="*/ 316 h 722"/>
                <a:gd name="T12" fmla="*/ 134 w 529"/>
                <a:gd name="T13" fmla="*/ 313 h 722"/>
                <a:gd name="T14" fmla="*/ 413 w 529"/>
                <a:gd name="T15" fmla="*/ 314 h 722"/>
                <a:gd name="T16" fmla="*/ 419 w 529"/>
                <a:gd name="T17" fmla="*/ 320 h 722"/>
                <a:gd name="T18" fmla="*/ 419 w 529"/>
                <a:gd name="T19" fmla="*/ 329 h 722"/>
                <a:gd name="T20" fmla="*/ 413 w 529"/>
                <a:gd name="T21" fmla="*/ 336 h 722"/>
                <a:gd name="T22" fmla="*/ 408 w 529"/>
                <a:gd name="T23" fmla="*/ 434 h 722"/>
                <a:gd name="T24" fmla="*/ 130 w 529"/>
                <a:gd name="T25" fmla="*/ 432 h 722"/>
                <a:gd name="T26" fmla="*/ 123 w 529"/>
                <a:gd name="T27" fmla="*/ 426 h 722"/>
                <a:gd name="T28" fmla="*/ 123 w 529"/>
                <a:gd name="T29" fmla="*/ 417 h 722"/>
                <a:gd name="T30" fmla="*/ 130 w 529"/>
                <a:gd name="T31" fmla="*/ 410 h 722"/>
                <a:gd name="T32" fmla="*/ 408 w 529"/>
                <a:gd name="T33" fmla="*/ 409 h 722"/>
                <a:gd name="T34" fmla="*/ 417 w 529"/>
                <a:gd name="T35" fmla="*/ 413 h 722"/>
                <a:gd name="T36" fmla="*/ 420 w 529"/>
                <a:gd name="T37" fmla="*/ 421 h 722"/>
                <a:gd name="T38" fmla="*/ 417 w 529"/>
                <a:gd name="T39" fmla="*/ 429 h 722"/>
                <a:gd name="T40" fmla="*/ 408 w 529"/>
                <a:gd name="T41" fmla="*/ 434 h 722"/>
                <a:gd name="T42" fmla="*/ 134 w 529"/>
                <a:gd name="T43" fmla="*/ 529 h 722"/>
                <a:gd name="T44" fmla="*/ 126 w 529"/>
                <a:gd name="T45" fmla="*/ 526 h 722"/>
                <a:gd name="T46" fmla="*/ 122 w 529"/>
                <a:gd name="T47" fmla="*/ 517 h 722"/>
                <a:gd name="T48" fmla="*/ 126 w 529"/>
                <a:gd name="T49" fmla="*/ 509 h 722"/>
                <a:gd name="T50" fmla="*/ 134 w 529"/>
                <a:gd name="T51" fmla="*/ 506 h 722"/>
                <a:gd name="T52" fmla="*/ 413 w 529"/>
                <a:gd name="T53" fmla="*/ 507 h 722"/>
                <a:gd name="T54" fmla="*/ 419 w 529"/>
                <a:gd name="T55" fmla="*/ 513 h 722"/>
                <a:gd name="T56" fmla="*/ 419 w 529"/>
                <a:gd name="T57" fmla="*/ 522 h 722"/>
                <a:gd name="T58" fmla="*/ 413 w 529"/>
                <a:gd name="T59" fmla="*/ 528 h 722"/>
                <a:gd name="T60" fmla="*/ 408 w 529"/>
                <a:gd name="T61" fmla="*/ 626 h 722"/>
                <a:gd name="T62" fmla="*/ 130 w 529"/>
                <a:gd name="T63" fmla="*/ 625 h 722"/>
                <a:gd name="T64" fmla="*/ 123 w 529"/>
                <a:gd name="T65" fmla="*/ 619 h 722"/>
                <a:gd name="T66" fmla="*/ 123 w 529"/>
                <a:gd name="T67" fmla="*/ 610 h 722"/>
                <a:gd name="T68" fmla="*/ 130 w 529"/>
                <a:gd name="T69" fmla="*/ 603 h 722"/>
                <a:gd name="T70" fmla="*/ 408 w 529"/>
                <a:gd name="T71" fmla="*/ 602 h 722"/>
                <a:gd name="T72" fmla="*/ 417 w 529"/>
                <a:gd name="T73" fmla="*/ 606 h 722"/>
                <a:gd name="T74" fmla="*/ 420 w 529"/>
                <a:gd name="T75" fmla="*/ 614 h 722"/>
                <a:gd name="T76" fmla="*/ 417 w 529"/>
                <a:gd name="T77" fmla="*/ 622 h 722"/>
                <a:gd name="T78" fmla="*/ 408 w 529"/>
                <a:gd name="T79" fmla="*/ 626 h 722"/>
                <a:gd name="T80" fmla="*/ 271 w 529"/>
                <a:gd name="T81" fmla="*/ 216 h 722"/>
                <a:gd name="T82" fmla="*/ 280 w 529"/>
                <a:gd name="T83" fmla="*/ 220 h 722"/>
                <a:gd name="T84" fmla="*/ 283 w 529"/>
                <a:gd name="T85" fmla="*/ 229 h 722"/>
                <a:gd name="T86" fmla="*/ 280 w 529"/>
                <a:gd name="T87" fmla="*/ 238 h 722"/>
                <a:gd name="T88" fmla="*/ 271 w 529"/>
                <a:gd name="T89" fmla="*/ 241 h 722"/>
                <a:gd name="T90" fmla="*/ 130 w 529"/>
                <a:gd name="T91" fmla="*/ 240 h 722"/>
                <a:gd name="T92" fmla="*/ 123 w 529"/>
                <a:gd name="T93" fmla="*/ 234 h 722"/>
                <a:gd name="T94" fmla="*/ 123 w 529"/>
                <a:gd name="T95" fmla="*/ 224 h 722"/>
                <a:gd name="T96" fmla="*/ 130 w 529"/>
                <a:gd name="T97" fmla="*/ 217 h 722"/>
                <a:gd name="T98" fmla="*/ 526 w 529"/>
                <a:gd name="T99" fmla="*/ 171 h 722"/>
                <a:gd name="T100" fmla="*/ 353 w 529"/>
                <a:gd name="T101" fmla="*/ 0 h 722"/>
                <a:gd name="T102" fmla="*/ 12 w 529"/>
                <a:gd name="T103" fmla="*/ 0 h 722"/>
                <a:gd name="T104" fmla="*/ 3 w 529"/>
                <a:gd name="T105" fmla="*/ 3 h 722"/>
                <a:gd name="T106" fmla="*/ 0 w 529"/>
                <a:gd name="T107" fmla="*/ 11 h 722"/>
                <a:gd name="T108" fmla="*/ 1 w 529"/>
                <a:gd name="T109" fmla="*/ 715 h 722"/>
                <a:gd name="T110" fmla="*/ 7 w 529"/>
                <a:gd name="T111" fmla="*/ 721 h 722"/>
                <a:gd name="T112" fmla="*/ 518 w 529"/>
                <a:gd name="T113" fmla="*/ 722 h 722"/>
                <a:gd name="T114" fmla="*/ 526 w 529"/>
                <a:gd name="T115" fmla="*/ 719 h 722"/>
                <a:gd name="T116" fmla="*/ 529 w 529"/>
                <a:gd name="T117" fmla="*/ 710 h 722"/>
                <a:gd name="T118" fmla="*/ 529 w 529"/>
                <a:gd name="T119" fmla="*/ 177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9" h="722">
                  <a:moveTo>
                    <a:pt x="348" y="181"/>
                  </a:moveTo>
                  <a:lnTo>
                    <a:pt x="348" y="11"/>
                  </a:lnTo>
                  <a:lnTo>
                    <a:pt x="518" y="181"/>
                  </a:lnTo>
                  <a:lnTo>
                    <a:pt x="348" y="181"/>
                  </a:lnTo>
                  <a:close/>
                  <a:moveTo>
                    <a:pt x="408" y="337"/>
                  </a:moveTo>
                  <a:lnTo>
                    <a:pt x="134" y="337"/>
                  </a:lnTo>
                  <a:lnTo>
                    <a:pt x="130" y="336"/>
                  </a:lnTo>
                  <a:lnTo>
                    <a:pt x="126" y="334"/>
                  </a:lnTo>
                  <a:lnTo>
                    <a:pt x="123" y="329"/>
                  </a:lnTo>
                  <a:lnTo>
                    <a:pt x="122" y="324"/>
                  </a:lnTo>
                  <a:lnTo>
                    <a:pt x="123" y="320"/>
                  </a:lnTo>
                  <a:lnTo>
                    <a:pt x="126" y="316"/>
                  </a:lnTo>
                  <a:lnTo>
                    <a:pt x="130" y="314"/>
                  </a:lnTo>
                  <a:lnTo>
                    <a:pt x="134" y="313"/>
                  </a:lnTo>
                  <a:lnTo>
                    <a:pt x="408" y="313"/>
                  </a:lnTo>
                  <a:lnTo>
                    <a:pt x="413" y="314"/>
                  </a:lnTo>
                  <a:lnTo>
                    <a:pt x="417" y="316"/>
                  </a:lnTo>
                  <a:lnTo>
                    <a:pt x="419" y="320"/>
                  </a:lnTo>
                  <a:lnTo>
                    <a:pt x="420" y="324"/>
                  </a:lnTo>
                  <a:lnTo>
                    <a:pt x="419" y="329"/>
                  </a:lnTo>
                  <a:lnTo>
                    <a:pt x="417" y="334"/>
                  </a:lnTo>
                  <a:lnTo>
                    <a:pt x="413" y="336"/>
                  </a:lnTo>
                  <a:lnTo>
                    <a:pt x="408" y="337"/>
                  </a:lnTo>
                  <a:close/>
                  <a:moveTo>
                    <a:pt x="408" y="434"/>
                  </a:moveTo>
                  <a:lnTo>
                    <a:pt x="134" y="434"/>
                  </a:lnTo>
                  <a:lnTo>
                    <a:pt x="130" y="432"/>
                  </a:lnTo>
                  <a:lnTo>
                    <a:pt x="126" y="429"/>
                  </a:lnTo>
                  <a:lnTo>
                    <a:pt x="123" y="426"/>
                  </a:lnTo>
                  <a:lnTo>
                    <a:pt x="122" y="421"/>
                  </a:lnTo>
                  <a:lnTo>
                    <a:pt x="123" y="417"/>
                  </a:lnTo>
                  <a:lnTo>
                    <a:pt x="126" y="413"/>
                  </a:lnTo>
                  <a:lnTo>
                    <a:pt x="130" y="410"/>
                  </a:lnTo>
                  <a:lnTo>
                    <a:pt x="134" y="409"/>
                  </a:lnTo>
                  <a:lnTo>
                    <a:pt x="408" y="409"/>
                  </a:lnTo>
                  <a:lnTo>
                    <a:pt x="413" y="410"/>
                  </a:lnTo>
                  <a:lnTo>
                    <a:pt x="417" y="413"/>
                  </a:lnTo>
                  <a:lnTo>
                    <a:pt x="419" y="417"/>
                  </a:lnTo>
                  <a:lnTo>
                    <a:pt x="420" y="421"/>
                  </a:lnTo>
                  <a:lnTo>
                    <a:pt x="419" y="426"/>
                  </a:lnTo>
                  <a:lnTo>
                    <a:pt x="417" y="429"/>
                  </a:lnTo>
                  <a:lnTo>
                    <a:pt x="413" y="432"/>
                  </a:lnTo>
                  <a:lnTo>
                    <a:pt x="408" y="434"/>
                  </a:lnTo>
                  <a:close/>
                  <a:moveTo>
                    <a:pt x="408" y="529"/>
                  </a:moveTo>
                  <a:lnTo>
                    <a:pt x="134" y="529"/>
                  </a:lnTo>
                  <a:lnTo>
                    <a:pt x="130" y="528"/>
                  </a:lnTo>
                  <a:lnTo>
                    <a:pt x="126" y="526"/>
                  </a:lnTo>
                  <a:lnTo>
                    <a:pt x="123" y="522"/>
                  </a:lnTo>
                  <a:lnTo>
                    <a:pt x="122" y="517"/>
                  </a:lnTo>
                  <a:lnTo>
                    <a:pt x="123" y="513"/>
                  </a:lnTo>
                  <a:lnTo>
                    <a:pt x="126" y="509"/>
                  </a:lnTo>
                  <a:lnTo>
                    <a:pt x="130" y="507"/>
                  </a:lnTo>
                  <a:lnTo>
                    <a:pt x="134" y="506"/>
                  </a:lnTo>
                  <a:lnTo>
                    <a:pt x="408" y="506"/>
                  </a:lnTo>
                  <a:lnTo>
                    <a:pt x="413" y="507"/>
                  </a:lnTo>
                  <a:lnTo>
                    <a:pt x="417" y="509"/>
                  </a:lnTo>
                  <a:lnTo>
                    <a:pt x="419" y="513"/>
                  </a:lnTo>
                  <a:lnTo>
                    <a:pt x="420" y="517"/>
                  </a:lnTo>
                  <a:lnTo>
                    <a:pt x="419" y="522"/>
                  </a:lnTo>
                  <a:lnTo>
                    <a:pt x="417" y="526"/>
                  </a:lnTo>
                  <a:lnTo>
                    <a:pt x="413" y="528"/>
                  </a:lnTo>
                  <a:lnTo>
                    <a:pt x="408" y="529"/>
                  </a:lnTo>
                  <a:close/>
                  <a:moveTo>
                    <a:pt x="408" y="626"/>
                  </a:moveTo>
                  <a:lnTo>
                    <a:pt x="134" y="626"/>
                  </a:lnTo>
                  <a:lnTo>
                    <a:pt x="130" y="625"/>
                  </a:lnTo>
                  <a:lnTo>
                    <a:pt x="126" y="622"/>
                  </a:lnTo>
                  <a:lnTo>
                    <a:pt x="123" y="619"/>
                  </a:lnTo>
                  <a:lnTo>
                    <a:pt x="122" y="614"/>
                  </a:lnTo>
                  <a:lnTo>
                    <a:pt x="123" y="610"/>
                  </a:lnTo>
                  <a:lnTo>
                    <a:pt x="126" y="606"/>
                  </a:lnTo>
                  <a:lnTo>
                    <a:pt x="130" y="603"/>
                  </a:lnTo>
                  <a:lnTo>
                    <a:pt x="134" y="602"/>
                  </a:lnTo>
                  <a:lnTo>
                    <a:pt x="408" y="602"/>
                  </a:lnTo>
                  <a:lnTo>
                    <a:pt x="413" y="603"/>
                  </a:lnTo>
                  <a:lnTo>
                    <a:pt x="417" y="606"/>
                  </a:lnTo>
                  <a:lnTo>
                    <a:pt x="419" y="610"/>
                  </a:lnTo>
                  <a:lnTo>
                    <a:pt x="420" y="614"/>
                  </a:lnTo>
                  <a:lnTo>
                    <a:pt x="419" y="619"/>
                  </a:lnTo>
                  <a:lnTo>
                    <a:pt x="417" y="622"/>
                  </a:lnTo>
                  <a:lnTo>
                    <a:pt x="413" y="625"/>
                  </a:lnTo>
                  <a:lnTo>
                    <a:pt x="408" y="626"/>
                  </a:lnTo>
                  <a:close/>
                  <a:moveTo>
                    <a:pt x="134" y="216"/>
                  </a:moveTo>
                  <a:lnTo>
                    <a:pt x="271" y="216"/>
                  </a:lnTo>
                  <a:lnTo>
                    <a:pt x="276" y="217"/>
                  </a:lnTo>
                  <a:lnTo>
                    <a:pt x="280" y="220"/>
                  </a:lnTo>
                  <a:lnTo>
                    <a:pt x="282" y="224"/>
                  </a:lnTo>
                  <a:lnTo>
                    <a:pt x="283" y="229"/>
                  </a:lnTo>
                  <a:lnTo>
                    <a:pt x="282" y="234"/>
                  </a:lnTo>
                  <a:lnTo>
                    <a:pt x="280" y="238"/>
                  </a:lnTo>
                  <a:lnTo>
                    <a:pt x="276" y="240"/>
                  </a:lnTo>
                  <a:lnTo>
                    <a:pt x="271" y="241"/>
                  </a:lnTo>
                  <a:lnTo>
                    <a:pt x="134" y="241"/>
                  </a:lnTo>
                  <a:lnTo>
                    <a:pt x="130" y="240"/>
                  </a:lnTo>
                  <a:lnTo>
                    <a:pt x="126" y="238"/>
                  </a:lnTo>
                  <a:lnTo>
                    <a:pt x="123" y="234"/>
                  </a:lnTo>
                  <a:lnTo>
                    <a:pt x="122" y="229"/>
                  </a:lnTo>
                  <a:lnTo>
                    <a:pt x="123" y="224"/>
                  </a:lnTo>
                  <a:lnTo>
                    <a:pt x="126" y="220"/>
                  </a:lnTo>
                  <a:lnTo>
                    <a:pt x="130" y="217"/>
                  </a:lnTo>
                  <a:lnTo>
                    <a:pt x="134" y="216"/>
                  </a:lnTo>
                  <a:close/>
                  <a:moveTo>
                    <a:pt x="526" y="171"/>
                  </a:moveTo>
                  <a:lnTo>
                    <a:pt x="358" y="3"/>
                  </a:lnTo>
                  <a:lnTo>
                    <a:pt x="353" y="0"/>
                  </a:lnTo>
                  <a:lnTo>
                    <a:pt x="348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710"/>
                  </a:lnTo>
                  <a:lnTo>
                    <a:pt x="1" y="715"/>
                  </a:lnTo>
                  <a:lnTo>
                    <a:pt x="3" y="719"/>
                  </a:lnTo>
                  <a:lnTo>
                    <a:pt x="7" y="721"/>
                  </a:lnTo>
                  <a:lnTo>
                    <a:pt x="12" y="722"/>
                  </a:lnTo>
                  <a:lnTo>
                    <a:pt x="518" y="722"/>
                  </a:lnTo>
                  <a:lnTo>
                    <a:pt x="522" y="721"/>
                  </a:lnTo>
                  <a:lnTo>
                    <a:pt x="526" y="719"/>
                  </a:lnTo>
                  <a:lnTo>
                    <a:pt x="528" y="715"/>
                  </a:lnTo>
                  <a:lnTo>
                    <a:pt x="529" y="710"/>
                  </a:lnTo>
                  <a:lnTo>
                    <a:pt x="529" y="181"/>
                  </a:lnTo>
                  <a:lnTo>
                    <a:pt x="529" y="177"/>
                  </a:lnTo>
                  <a:lnTo>
                    <a:pt x="526" y="171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24">
              <a:extLst>
                <a:ext uri="{FF2B5EF4-FFF2-40B4-BE49-F238E27FC236}">
                  <a16:creationId xmlns:a16="http://schemas.microsoft.com/office/drawing/2014/main" id="{21C8B098-522E-4EEE-A088-184987CBF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1541" y="3508011"/>
              <a:ext cx="375378" cy="375378"/>
            </a:xfrm>
            <a:custGeom>
              <a:avLst/>
              <a:gdLst>
                <a:gd name="T0" fmla="*/ 782 w 873"/>
                <a:gd name="T1" fmla="*/ 436 h 873"/>
                <a:gd name="T2" fmla="*/ 779 w 873"/>
                <a:gd name="T3" fmla="*/ 428 h 873"/>
                <a:gd name="T4" fmla="*/ 773 w 873"/>
                <a:gd name="T5" fmla="*/ 423 h 873"/>
                <a:gd name="T6" fmla="*/ 451 w 873"/>
                <a:gd name="T7" fmla="*/ 421 h 873"/>
                <a:gd name="T8" fmla="*/ 711 w 873"/>
                <a:gd name="T9" fmla="*/ 180 h 873"/>
                <a:gd name="T10" fmla="*/ 718 w 873"/>
                <a:gd name="T11" fmla="*/ 176 h 873"/>
                <a:gd name="T12" fmla="*/ 721 w 873"/>
                <a:gd name="T13" fmla="*/ 168 h 873"/>
                <a:gd name="T14" fmla="*/ 721 w 873"/>
                <a:gd name="T15" fmla="*/ 12 h 873"/>
                <a:gd name="T16" fmla="*/ 718 w 873"/>
                <a:gd name="T17" fmla="*/ 4 h 873"/>
                <a:gd name="T18" fmla="*/ 711 w 873"/>
                <a:gd name="T19" fmla="*/ 0 h 873"/>
                <a:gd name="T20" fmla="*/ 163 w 873"/>
                <a:gd name="T21" fmla="*/ 0 h 873"/>
                <a:gd name="T22" fmla="*/ 155 w 873"/>
                <a:gd name="T23" fmla="*/ 4 h 873"/>
                <a:gd name="T24" fmla="*/ 151 w 873"/>
                <a:gd name="T25" fmla="*/ 12 h 873"/>
                <a:gd name="T26" fmla="*/ 151 w 873"/>
                <a:gd name="T27" fmla="*/ 168 h 873"/>
                <a:gd name="T28" fmla="*/ 155 w 873"/>
                <a:gd name="T29" fmla="*/ 176 h 873"/>
                <a:gd name="T30" fmla="*/ 163 w 873"/>
                <a:gd name="T31" fmla="*/ 180 h 873"/>
                <a:gd name="T32" fmla="*/ 421 w 873"/>
                <a:gd name="T33" fmla="*/ 421 h 873"/>
                <a:gd name="T34" fmla="*/ 99 w 873"/>
                <a:gd name="T35" fmla="*/ 423 h 873"/>
                <a:gd name="T36" fmla="*/ 93 w 873"/>
                <a:gd name="T37" fmla="*/ 428 h 873"/>
                <a:gd name="T38" fmla="*/ 90 w 873"/>
                <a:gd name="T39" fmla="*/ 436 h 873"/>
                <a:gd name="T40" fmla="*/ 11 w 873"/>
                <a:gd name="T41" fmla="*/ 663 h 873"/>
                <a:gd name="T42" fmla="*/ 4 w 873"/>
                <a:gd name="T43" fmla="*/ 667 h 873"/>
                <a:gd name="T44" fmla="*/ 0 w 873"/>
                <a:gd name="T45" fmla="*/ 675 h 873"/>
                <a:gd name="T46" fmla="*/ 0 w 873"/>
                <a:gd name="T47" fmla="*/ 861 h 873"/>
                <a:gd name="T48" fmla="*/ 4 w 873"/>
                <a:gd name="T49" fmla="*/ 869 h 873"/>
                <a:gd name="T50" fmla="*/ 11 w 873"/>
                <a:gd name="T51" fmla="*/ 873 h 873"/>
                <a:gd name="T52" fmla="*/ 198 w 873"/>
                <a:gd name="T53" fmla="*/ 873 h 873"/>
                <a:gd name="T54" fmla="*/ 205 w 873"/>
                <a:gd name="T55" fmla="*/ 869 h 873"/>
                <a:gd name="T56" fmla="*/ 210 w 873"/>
                <a:gd name="T57" fmla="*/ 861 h 873"/>
                <a:gd name="T58" fmla="*/ 210 w 873"/>
                <a:gd name="T59" fmla="*/ 675 h 873"/>
                <a:gd name="T60" fmla="*/ 205 w 873"/>
                <a:gd name="T61" fmla="*/ 667 h 873"/>
                <a:gd name="T62" fmla="*/ 198 w 873"/>
                <a:gd name="T63" fmla="*/ 663 h 873"/>
                <a:gd name="T64" fmla="*/ 120 w 873"/>
                <a:gd name="T65" fmla="*/ 451 h 873"/>
                <a:gd name="T66" fmla="*/ 346 w 873"/>
                <a:gd name="T67" fmla="*/ 662 h 873"/>
                <a:gd name="T68" fmla="*/ 337 w 873"/>
                <a:gd name="T69" fmla="*/ 665 h 873"/>
                <a:gd name="T70" fmla="*/ 332 w 873"/>
                <a:gd name="T71" fmla="*/ 671 h 873"/>
                <a:gd name="T72" fmla="*/ 331 w 873"/>
                <a:gd name="T73" fmla="*/ 858 h 873"/>
                <a:gd name="T74" fmla="*/ 333 w 873"/>
                <a:gd name="T75" fmla="*/ 867 h 873"/>
                <a:gd name="T76" fmla="*/ 340 w 873"/>
                <a:gd name="T77" fmla="*/ 872 h 873"/>
                <a:gd name="T78" fmla="*/ 526 w 873"/>
                <a:gd name="T79" fmla="*/ 873 h 873"/>
                <a:gd name="T80" fmla="*/ 535 w 873"/>
                <a:gd name="T81" fmla="*/ 871 h 873"/>
                <a:gd name="T82" fmla="*/ 540 w 873"/>
                <a:gd name="T83" fmla="*/ 863 h 873"/>
                <a:gd name="T84" fmla="*/ 541 w 873"/>
                <a:gd name="T85" fmla="*/ 677 h 873"/>
                <a:gd name="T86" fmla="*/ 539 w 873"/>
                <a:gd name="T87" fmla="*/ 669 h 873"/>
                <a:gd name="T88" fmla="*/ 533 w 873"/>
                <a:gd name="T89" fmla="*/ 664 h 873"/>
                <a:gd name="T90" fmla="*/ 451 w 873"/>
                <a:gd name="T91" fmla="*/ 662 h 873"/>
                <a:gd name="T92" fmla="*/ 752 w 873"/>
                <a:gd name="T93" fmla="*/ 662 h 873"/>
                <a:gd name="T94" fmla="*/ 671 w 873"/>
                <a:gd name="T95" fmla="*/ 664 h 873"/>
                <a:gd name="T96" fmla="*/ 664 w 873"/>
                <a:gd name="T97" fmla="*/ 669 h 873"/>
                <a:gd name="T98" fmla="*/ 662 w 873"/>
                <a:gd name="T99" fmla="*/ 678 h 873"/>
                <a:gd name="T100" fmla="*/ 663 w 873"/>
                <a:gd name="T101" fmla="*/ 863 h 873"/>
                <a:gd name="T102" fmla="*/ 669 w 873"/>
                <a:gd name="T103" fmla="*/ 871 h 873"/>
                <a:gd name="T104" fmla="*/ 677 w 873"/>
                <a:gd name="T105" fmla="*/ 873 h 873"/>
                <a:gd name="T106" fmla="*/ 864 w 873"/>
                <a:gd name="T107" fmla="*/ 872 h 873"/>
                <a:gd name="T108" fmla="*/ 870 w 873"/>
                <a:gd name="T109" fmla="*/ 867 h 873"/>
                <a:gd name="T110" fmla="*/ 873 w 873"/>
                <a:gd name="T111" fmla="*/ 858 h 873"/>
                <a:gd name="T112" fmla="*/ 871 w 873"/>
                <a:gd name="T113" fmla="*/ 671 h 873"/>
                <a:gd name="T114" fmla="*/ 866 w 873"/>
                <a:gd name="T115" fmla="*/ 665 h 873"/>
                <a:gd name="T116" fmla="*/ 858 w 873"/>
                <a:gd name="T117" fmla="*/ 662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73" h="873">
                  <a:moveTo>
                    <a:pt x="858" y="662"/>
                  </a:moveTo>
                  <a:lnTo>
                    <a:pt x="782" y="662"/>
                  </a:lnTo>
                  <a:lnTo>
                    <a:pt x="782" y="436"/>
                  </a:lnTo>
                  <a:lnTo>
                    <a:pt x="782" y="433"/>
                  </a:lnTo>
                  <a:lnTo>
                    <a:pt x="781" y="431"/>
                  </a:lnTo>
                  <a:lnTo>
                    <a:pt x="779" y="428"/>
                  </a:lnTo>
                  <a:lnTo>
                    <a:pt x="778" y="426"/>
                  </a:lnTo>
                  <a:lnTo>
                    <a:pt x="776" y="424"/>
                  </a:lnTo>
                  <a:lnTo>
                    <a:pt x="773" y="423"/>
                  </a:lnTo>
                  <a:lnTo>
                    <a:pt x="771" y="421"/>
                  </a:lnTo>
                  <a:lnTo>
                    <a:pt x="767" y="421"/>
                  </a:lnTo>
                  <a:lnTo>
                    <a:pt x="451" y="421"/>
                  </a:lnTo>
                  <a:lnTo>
                    <a:pt x="451" y="180"/>
                  </a:lnTo>
                  <a:lnTo>
                    <a:pt x="707" y="180"/>
                  </a:lnTo>
                  <a:lnTo>
                    <a:pt x="711" y="180"/>
                  </a:lnTo>
                  <a:lnTo>
                    <a:pt x="713" y="179"/>
                  </a:lnTo>
                  <a:lnTo>
                    <a:pt x="716" y="178"/>
                  </a:lnTo>
                  <a:lnTo>
                    <a:pt x="718" y="176"/>
                  </a:lnTo>
                  <a:lnTo>
                    <a:pt x="719" y="174"/>
                  </a:lnTo>
                  <a:lnTo>
                    <a:pt x="721" y="172"/>
                  </a:lnTo>
                  <a:lnTo>
                    <a:pt x="721" y="168"/>
                  </a:lnTo>
                  <a:lnTo>
                    <a:pt x="722" y="165"/>
                  </a:lnTo>
                  <a:lnTo>
                    <a:pt x="722" y="15"/>
                  </a:lnTo>
                  <a:lnTo>
                    <a:pt x="721" y="12"/>
                  </a:lnTo>
                  <a:lnTo>
                    <a:pt x="721" y="10"/>
                  </a:lnTo>
                  <a:lnTo>
                    <a:pt x="719" y="6"/>
                  </a:lnTo>
                  <a:lnTo>
                    <a:pt x="718" y="4"/>
                  </a:lnTo>
                  <a:lnTo>
                    <a:pt x="716" y="2"/>
                  </a:lnTo>
                  <a:lnTo>
                    <a:pt x="713" y="1"/>
                  </a:lnTo>
                  <a:lnTo>
                    <a:pt x="711" y="0"/>
                  </a:lnTo>
                  <a:lnTo>
                    <a:pt x="707" y="0"/>
                  </a:lnTo>
                  <a:lnTo>
                    <a:pt x="165" y="0"/>
                  </a:lnTo>
                  <a:lnTo>
                    <a:pt x="163" y="0"/>
                  </a:lnTo>
                  <a:lnTo>
                    <a:pt x="159" y="1"/>
                  </a:lnTo>
                  <a:lnTo>
                    <a:pt x="157" y="2"/>
                  </a:lnTo>
                  <a:lnTo>
                    <a:pt x="155" y="4"/>
                  </a:lnTo>
                  <a:lnTo>
                    <a:pt x="153" y="6"/>
                  </a:lnTo>
                  <a:lnTo>
                    <a:pt x="152" y="10"/>
                  </a:lnTo>
                  <a:lnTo>
                    <a:pt x="151" y="12"/>
                  </a:lnTo>
                  <a:lnTo>
                    <a:pt x="150" y="15"/>
                  </a:lnTo>
                  <a:lnTo>
                    <a:pt x="150" y="165"/>
                  </a:lnTo>
                  <a:lnTo>
                    <a:pt x="151" y="168"/>
                  </a:lnTo>
                  <a:lnTo>
                    <a:pt x="152" y="172"/>
                  </a:lnTo>
                  <a:lnTo>
                    <a:pt x="153" y="174"/>
                  </a:lnTo>
                  <a:lnTo>
                    <a:pt x="155" y="176"/>
                  </a:lnTo>
                  <a:lnTo>
                    <a:pt x="157" y="178"/>
                  </a:lnTo>
                  <a:lnTo>
                    <a:pt x="159" y="179"/>
                  </a:lnTo>
                  <a:lnTo>
                    <a:pt x="163" y="180"/>
                  </a:lnTo>
                  <a:lnTo>
                    <a:pt x="165" y="180"/>
                  </a:lnTo>
                  <a:lnTo>
                    <a:pt x="421" y="180"/>
                  </a:lnTo>
                  <a:lnTo>
                    <a:pt x="421" y="421"/>
                  </a:lnTo>
                  <a:lnTo>
                    <a:pt x="105" y="421"/>
                  </a:lnTo>
                  <a:lnTo>
                    <a:pt x="101" y="421"/>
                  </a:lnTo>
                  <a:lnTo>
                    <a:pt x="99" y="423"/>
                  </a:lnTo>
                  <a:lnTo>
                    <a:pt x="96" y="424"/>
                  </a:lnTo>
                  <a:lnTo>
                    <a:pt x="94" y="426"/>
                  </a:lnTo>
                  <a:lnTo>
                    <a:pt x="93" y="428"/>
                  </a:lnTo>
                  <a:lnTo>
                    <a:pt x="91" y="431"/>
                  </a:lnTo>
                  <a:lnTo>
                    <a:pt x="91" y="433"/>
                  </a:lnTo>
                  <a:lnTo>
                    <a:pt x="90" y="436"/>
                  </a:lnTo>
                  <a:lnTo>
                    <a:pt x="90" y="662"/>
                  </a:lnTo>
                  <a:lnTo>
                    <a:pt x="15" y="662"/>
                  </a:lnTo>
                  <a:lnTo>
                    <a:pt x="11" y="663"/>
                  </a:lnTo>
                  <a:lnTo>
                    <a:pt x="9" y="664"/>
                  </a:lnTo>
                  <a:lnTo>
                    <a:pt x="6" y="665"/>
                  </a:lnTo>
                  <a:lnTo>
                    <a:pt x="4" y="667"/>
                  </a:lnTo>
                  <a:lnTo>
                    <a:pt x="2" y="669"/>
                  </a:lnTo>
                  <a:lnTo>
                    <a:pt x="1" y="671"/>
                  </a:lnTo>
                  <a:lnTo>
                    <a:pt x="0" y="675"/>
                  </a:lnTo>
                  <a:lnTo>
                    <a:pt x="0" y="678"/>
                  </a:lnTo>
                  <a:lnTo>
                    <a:pt x="0" y="858"/>
                  </a:lnTo>
                  <a:lnTo>
                    <a:pt x="0" y="861"/>
                  </a:lnTo>
                  <a:lnTo>
                    <a:pt x="1" y="863"/>
                  </a:lnTo>
                  <a:lnTo>
                    <a:pt x="2" y="867"/>
                  </a:lnTo>
                  <a:lnTo>
                    <a:pt x="4" y="869"/>
                  </a:lnTo>
                  <a:lnTo>
                    <a:pt x="6" y="871"/>
                  </a:lnTo>
                  <a:lnTo>
                    <a:pt x="9" y="872"/>
                  </a:lnTo>
                  <a:lnTo>
                    <a:pt x="11" y="873"/>
                  </a:lnTo>
                  <a:lnTo>
                    <a:pt x="15" y="873"/>
                  </a:lnTo>
                  <a:lnTo>
                    <a:pt x="196" y="873"/>
                  </a:lnTo>
                  <a:lnTo>
                    <a:pt x="198" y="873"/>
                  </a:lnTo>
                  <a:lnTo>
                    <a:pt x="201" y="872"/>
                  </a:lnTo>
                  <a:lnTo>
                    <a:pt x="203" y="871"/>
                  </a:lnTo>
                  <a:lnTo>
                    <a:pt x="205" y="869"/>
                  </a:lnTo>
                  <a:lnTo>
                    <a:pt x="208" y="867"/>
                  </a:lnTo>
                  <a:lnTo>
                    <a:pt x="209" y="863"/>
                  </a:lnTo>
                  <a:lnTo>
                    <a:pt x="210" y="861"/>
                  </a:lnTo>
                  <a:lnTo>
                    <a:pt x="211" y="858"/>
                  </a:lnTo>
                  <a:lnTo>
                    <a:pt x="211" y="677"/>
                  </a:lnTo>
                  <a:lnTo>
                    <a:pt x="210" y="675"/>
                  </a:lnTo>
                  <a:lnTo>
                    <a:pt x="209" y="671"/>
                  </a:lnTo>
                  <a:lnTo>
                    <a:pt x="208" y="669"/>
                  </a:lnTo>
                  <a:lnTo>
                    <a:pt x="205" y="667"/>
                  </a:lnTo>
                  <a:lnTo>
                    <a:pt x="203" y="665"/>
                  </a:lnTo>
                  <a:lnTo>
                    <a:pt x="201" y="664"/>
                  </a:lnTo>
                  <a:lnTo>
                    <a:pt x="198" y="663"/>
                  </a:lnTo>
                  <a:lnTo>
                    <a:pt x="196" y="663"/>
                  </a:lnTo>
                  <a:lnTo>
                    <a:pt x="120" y="662"/>
                  </a:lnTo>
                  <a:lnTo>
                    <a:pt x="120" y="451"/>
                  </a:lnTo>
                  <a:lnTo>
                    <a:pt x="421" y="451"/>
                  </a:lnTo>
                  <a:lnTo>
                    <a:pt x="421" y="662"/>
                  </a:lnTo>
                  <a:lnTo>
                    <a:pt x="346" y="662"/>
                  </a:lnTo>
                  <a:lnTo>
                    <a:pt x="343" y="663"/>
                  </a:lnTo>
                  <a:lnTo>
                    <a:pt x="340" y="664"/>
                  </a:lnTo>
                  <a:lnTo>
                    <a:pt x="337" y="665"/>
                  </a:lnTo>
                  <a:lnTo>
                    <a:pt x="335" y="667"/>
                  </a:lnTo>
                  <a:lnTo>
                    <a:pt x="333" y="669"/>
                  </a:lnTo>
                  <a:lnTo>
                    <a:pt x="332" y="671"/>
                  </a:lnTo>
                  <a:lnTo>
                    <a:pt x="331" y="675"/>
                  </a:lnTo>
                  <a:lnTo>
                    <a:pt x="331" y="678"/>
                  </a:lnTo>
                  <a:lnTo>
                    <a:pt x="331" y="858"/>
                  </a:lnTo>
                  <a:lnTo>
                    <a:pt x="331" y="861"/>
                  </a:lnTo>
                  <a:lnTo>
                    <a:pt x="332" y="863"/>
                  </a:lnTo>
                  <a:lnTo>
                    <a:pt x="333" y="867"/>
                  </a:lnTo>
                  <a:lnTo>
                    <a:pt x="335" y="869"/>
                  </a:lnTo>
                  <a:lnTo>
                    <a:pt x="337" y="871"/>
                  </a:lnTo>
                  <a:lnTo>
                    <a:pt x="340" y="872"/>
                  </a:lnTo>
                  <a:lnTo>
                    <a:pt x="343" y="873"/>
                  </a:lnTo>
                  <a:lnTo>
                    <a:pt x="346" y="873"/>
                  </a:lnTo>
                  <a:lnTo>
                    <a:pt x="526" y="873"/>
                  </a:lnTo>
                  <a:lnTo>
                    <a:pt x="529" y="873"/>
                  </a:lnTo>
                  <a:lnTo>
                    <a:pt x="533" y="872"/>
                  </a:lnTo>
                  <a:lnTo>
                    <a:pt x="535" y="871"/>
                  </a:lnTo>
                  <a:lnTo>
                    <a:pt x="537" y="869"/>
                  </a:lnTo>
                  <a:lnTo>
                    <a:pt x="539" y="867"/>
                  </a:lnTo>
                  <a:lnTo>
                    <a:pt x="540" y="863"/>
                  </a:lnTo>
                  <a:lnTo>
                    <a:pt x="541" y="861"/>
                  </a:lnTo>
                  <a:lnTo>
                    <a:pt x="541" y="858"/>
                  </a:lnTo>
                  <a:lnTo>
                    <a:pt x="541" y="677"/>
                  </a:lnTo>
                  <a:lnTo>
                    <a:pt x="541" y="675"/>
                  </a:lnTo>
                  <a:lnTo>
                    <a:pt x="540" y="671"/>
                  </a:lnTo>
                  <a:lnTo>
                    <a:pt x="539" y="669"/>
                  </a:lnTo>
                  <a:lnTo>
                    <a:pt x="537" y="667"/>
                  </a:lnTo>
                  <a:lnTo>
                    <a:pt x="535" y="665"/>
                  </a:lnTo>
                  <a:lnTo>
                    <a:pt x="533" y="664"/>
                  </a:lnTo>
                  <a:lnTo>
                    <a:pt x="529" y="663"/>
                  </a:lnTo>
                  <a:lnTo>
                    <a:pt x="526" y="663"/>
                  </a:lnTo>
                  <a:lnTo>
                    <a:pt x="451" y="662"/>
                  </a:lnTo>
                  <a:lnTo>
                    <a:pt x="451" y="451"/>
                  </a:lnTo>
                  <a:lnTo>
                    <a:pt x="752" y="451"/>
                  </a:lnTo>
                  <a:lnTo>
                    <a:pt x="752" y="662"/>
                  </a:lnTo>
                  <a:lnTo>
                    <a:pt x="677" y="662"/>
                  </a:lnTo>
                  <a:lnTo>
                    <a:pt x="674" y="663"/>
                  </a:lnTo>
                  <a:lnTo>
                    <a:pt x="671" y="664"/>
                  </a:lnTo>
                  <a:lnTo>
                    <a:pt x="669" y="665"/>
                  </a:lnTo>
                  <a:lnTo>
                    <a:pt x="667" y="667"/>
                  </a:lnTo>
                  <a:lnTo>
                    <a:pt x="664" y="669"/>
                  </a:lnTo>
                  <a:lnTo>
                    <a:pt x="663" y="671"/>
                  </a:lnTo>
                  <a:lnTo>
                    <a:pt x="662" y="675"/>
                  </a:lnTo>
                  <a:lnTo>
                    <a:pt x="662" y="678"/>
                  </a:lnTo>
                  <a:lnTo>
                    <a:pt x="662" y="858"/>
                  </a:lnTo>
                  <a:lnTo>
                    <a:pt x="662" y="861"/>
                  </a:lnTo>
                  <a:lnTo>
                    <a:pt x="663" y="863"/>
                  </a:lnTo>
                  <a:lnTo>
                    <a:pt x="664" y="867"/>
                  </a:lnTo>
                  <a:lnTo>
                    <a:pt x="667" y="869"/>
                  </a:lnTo>
                  <a:lnTo>
                    <a:pt x="669" y="871"/>
                  </a:lnTo>
                  <a:lnTo>
                    <a:pt x="671" y="872"/>
                  </a:lnTo>
                  <a:lnTo>
                    <a:pt x="674" y="873"/>
                  </a:lnTo>
                  <a:lnTo>
                    <a:pt x="677" y="873"/>
                  </a:lnTo>
                  <a:lnTo>
                    <a:pt x="858" y="873"/>
                  </a:lnTo>
                  <a:lnTo>
                    <a:pt x="861" y="873"/>
                  </a:lnTo>
                  <a:lnTo>
                    <a:pt x="864" y="872"/>
                  </a:lnTo>
                  <a:lnTo>
                    <a:pt x="866" y="871"/>
                  </a:lnTo>
                  <a:lnTo>
                    <a:pt x="868" y="869"/>
                  </a:lnTo>
                  <a:lnTo>
                    <a:pt x="870" y="867"/>
                  </a:lnTo>
                  <a:lnTo>
                    <a:pt x="871" y="863"/>
                  </a:lnTo>
                  <a:lnTo>
                    <a:pt x="873" y="861"/>
                  </a:lnTo>
                  <a:lnTo>
                    <a:pt x="873" y="858"/>
                  </a:lnTo>
                  <a:lnTo>
                    <a:pt x="873" y="677"/>
                  </a:lnTo>
                  <a:lnTo>
                    <a:pt x="873" y="675"/>
                  </a:lnTo>
                  <a:lnTo>
                    <a:pt x="871" y="671"/>
                  </a:lnTo>
                  <a:lnTo>
                    <a:pt x="870" y="669"/>
                  </a:lnTo>
                  <a:lnTo>
                    <a:pt x="868" y="667"/>
                  </a:lnTo>
                  <a:lnTo>
                    <a:pt x="866" y="665"/>
                  </a:lnTo>
                  <a:lnTo>
                    <a:pt x="864" y="664"/>
                  </a:lnTo>
                  <a:lnTo>
                    <a:pt x="861" y="663"/>
                  </a:lnTo>
                  <a:lnTo>
                    <a:pt x="858" y="66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0CB531F-8AB6-4D1D-A08F-E4CBBC4EA51B}"/>
                </a:ext>
              </a:extLst>
            </p:cNvPr>
            <p:cNvGrpSpPr/>
            <p:nvPr/>
          </p:nvGrpSpPr>
          <p:grpSpPr>
            <a:xfrm>
              <a:off x="7693015" y="5328390"/>
              <a:ext cx="331372" cy="331372"/>
              <a:chOff x="11599863" y="1347788"/>
              <a:chExt cx="285750" cy="285750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24" name="Freeform 3332">
                <a:extLst>
                  <a:ext uri="{FF2B5EF4-FFF2-40B4-BE49-F238E27FC236}">
                    <a16:creationId xmlns:a16="http://schemas.microsoft.com/office/drawing/2014/main" id="{D450C9D6-F601-4930-B858-EB93D9C809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99863" y="1395413"/>
                <a:ext cx="285750" cy="190500"/>
              </a:xfrm>
              <a:custGeom>
                <a:avLst/>
                <a:gdLst>
                  <a:gd name="T0" fmla="*/ 437 w 898"/>
                  <a:gd name="T1" fmla="*/ 523 h 599"/>
                  <a:gd name="T2" fmla="*/ 415 w 898"/>
                  <a:gd name="T3" fmla="*/ 521 h 599"/>
                  <a:gd name="T4" fmla="*/ 394 w 898"/>
                  <a:gd name="T5" fmla="*/ 517 h 599"/>
                  <a:gd name="T6" fmla="*/ 372 w 898"/>
                  <a:gd name="T7" fmla="*/ 510 h 599"/>
                  <a:gd name="T8" fmla="*/ 342 w 898"/>
                  <a:gd name="T9" fmla="*/ 497 h 599"/>
                  <a:gd name="T10" fmla="*/ 307 w 898"/>
                  <a:gd name="T11" fmla="*/ 473 h 599"/>
                  <a:gd name="T12" fmla="*/ 276 w 898"/>
                  <a:gd name="T13" fmla="*/ 442 h 599"/>
                  <a:gd name="T14" fmla="*/ 252 w 898"/>
                  <a:gd name="T15" fmla="*/ 407 h 599"/>
                  <a:gd name="T16" fmla="*/ 238 w 898"/>
                  <a:gd name="T17" fmla="*/ 377 h 599"/>
                  <a:gd name="T18" fmla="*/ 232 w 898"/>
                  <a:gd name="T19" fmla="*/ 355 h 599"/>
                  <a:gd name="T20" fmla="*/ 228 w 898"/>
                  <a:gd name="T21" fmla="*/ 334 h 599"/>
                  <a:gd name="T22" fmla="*/ 224 w 898"/>
                  <a:gd name="T23" fmla="*/ 312 h 599"/>
                  <a:gd name="T24" fmla="*/ 224 w 898"/>
                  <a:gd name="T25" fmla="*/ 288 h 599"/>
                  <a:gd name="T26" fmla="*/ 228 w 898"/>
                  <a:gd name="T27" fmla="*/ 266 h 599"/>
                  <a:gd name="T28" fmla="*/ 232 w 898"/>
                  <a:gd name="T29" fmla="*/ 244 h 599"/>
                  <a:gd name="T30" fmla="*/ 238 w 898"/>
                  <a:gd name="T31" fmla="*/ 223 h 599"/>
                  <a:gd name="T32" fmla="*/ 252 w 898"/>
                  <a:gd name="T33" fmla="*/ 193 h 599"/>
                  <a:gd name="T34" fmla="*/ 276 w 898"/>
                  <a:gd name="T35" fmla="*/ 157 h 599"/>
                  <a:gd name="T36" fmla="*/ 307 w 898"/>
                  <a:gd name="T37" fmla="*/ 126 h 599"/>
                  <a:gd name="T38" fmla="*/ 342 w 898"/>
                  <a:gd name="T39" fmla="*/ 103 h 599"/>
                  <a:gd name="T40" fmla="*/ 372 w 898"/>
                  <a:gd name="T41" fmla="*/ 89 h 599"/>
                  <a:gd name="T42" fmla="*/ 394 w 898"/>
                  <a:gd name="T43" fmla="*/ 83 h 599"/>
                  <a:gd name="T44" fmla="*/ 415 w 898"/>
                  <a:gd name="T45" fmla="*/ 78 h 599"/>
                  <a:gd name="T46" fmla="*/ 437 w 898"/>
                  <a:gd name="T47" fmla="*/ 75 h 599"/>
                  <a:gd name="T48" fmla="*/ 461 w 898"/>
                  <a:gd name="T49" fmla="*/ 75 h 599"/>
                  <a:gd name="T50" fmla="*/ 483 w 898"/>
                  <a:gd name="T51" fmla="*/ 78 h 599"/>
                  <a:gd name="T52" fmla="*/ 505 w 898"/>
                  <a:gd name="T53" fmla="*/ 83 h 599"/>
                  <a:gd name="T54" fmla="*/ 526 w 898"/>
                  <a:gd name="T55" fmla="*/ 89 h 599"/>
                  <a:gd name="T56" fmla="*/ 556 w 898"/>
                  <a:gd name="T57" fmla="*/ 103 h 599"/>
                  <a:gd name="T58" fmla="*/ 591 w 898"/>
                  <a:gd name="T59" fmla="*/ 126 h 599"/>
                  <a:gd name="T60" fmla="*/ 623 w 898"/>
                  <a:gd name="T61" fmla="*/ 157 h 599"/>
                  <a:gd name="T62" fmla="*/ 646 w 898"/>
                  <a:gd name="T63" fmla="*/ 193 h 599"/>
                  <a:gd name="T64" fmla="*/ 660 w 898"/>
                  <a:gd name="T65" fmla="*/ 223 h 599"/>
                  <a:gd name="T66" fmla="*/ 666 w 898"/>
                  <a:gd name="T67" fmla="*/ 244 h 599"/>
                  <a:gd name="T68" fmla="*/ 671 w 898"/>
                  <a:gd name="T69" fmla="*/ 266 h 599"/>
                  <a:gd name="T70" fmla="*/ 673 w 898"/>
                  <a:gd name="T71" fmla="*/ 288 h 599"/>
                  <a:gd name="T72" fmla="*/ 673 w 898"/>
                  <a:gd name="T73" fmla="*/ 312 h 599"/>
                  <a:gd name="T74" fmla="*/ 671 w 898"/>
                  <a:gd name="T75" fmla="*/ 334 h 599"/>
                  <a:gd name="T76" fmla="*/ 666 w 898"/>
                  <a:gd name="T77" fmla="*/ 355 h 599"/>
                  <a:gd name="T78" fmla="*/ 660 w 898"/>
                  <a:gd name="T79" fmla="*/ 377 h 599"/>
                  <a:gd name="T80" fmla="*/ 646 w 898"/>
                  <a:gd name="T81" fmla="*/ 407 h 599"/>
                  <a:gd name="T82" fmla="*/ 623 w 898"/>
                  <a:gd name="T83" fmla="*/ 442 h 599"/>
                  <a:gd name="T84" fmla="*/ 591 w 898"/>
                  <a:gd name="T85" fmla="*/ 473 h 599"/>
                  <a:gd name="T86" fmla="*/ 556 w 898"/>
                  <a:gd name="T87" fmla="*/ 497 h 599"/>
                  <a:gd name="T88" fmla="*/ 526 w 898"/>
                  <a:gd name="T89" fmla="*/ 510 h 599"/>
                  <a:gd name="T90" fmla="*/ 505 w 898"/>
                  <a:gd name="T91" fmla="*/ 517 h 599"/>
                  <a:gd name="T92" fmla="*/ 483 w 898"/>
                  <a:gd name="T93" fmla="*/ 521 h 599"/>
                  <a:gd name="T94" fmla="*/ 461 w 898"/>
                  <a:gd name="T95" fmla="*/ 523 h 599"/>
                  <a:gd name="T96" fmla="*/ 30 w 898"/>
                  <a:gd name="T97" fmla="*/ 0 h 599"/>
                  <a:gd name="T98" fmla="*/ 0 w 898"/>
                  <a:gd name="T99" fmla="*/ 599 h 599"/>
                  <a:gd name="T100" fmla="*/ 868 w 898"/>
                  <a:gd name="T101" fmla="*/ 599 h 599"/>
                  <a:gd name="T102" fmla="*/ 898 w 898"/>
                  <a:gd name="T103" fmla="*/ 0 h 599"/>
                  <a:gd name="T104" fmla="*/ 30 w 898"/>
                  <a:gd name="T105" fmla="*/ 0 h 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98" h="599">
                    <a:moveTo>
                      <a:pt x="449" y="524"/>
                    </a:moveTo>
                    <a:lnTo>
                      <a:pt x="437" y="523"/>
                    </a:lnTo>
                    <a:lnTo>
                      <a:pt x="427" y="523"/>
                    </a:lnTo>
                    <a:lnTo>
                      <a:pt x="415" y="521"/>
                    </a:lnTo>
                    <a:lnTo>
                      <a:pt x="404" y="519"/>
                    </a:lnTo>
                    <a:lnTo>
                      <a:pt x="394" y="517"/>
                    </a:lnTo>
                    <a:lnTo>
                      <a:pt x="383" y="514"/>
                    </a:lnTo>
                    <a:lnTo>
                      <a:pt x="372" y="510"/>
                    </a:lnTo>
                    <a:lnTo>
                      <a:pt x="361" y="506"/>
                    </a:lnTo>
                    <a:lnTo>
                      <a:pt x="342" y="497"/>
                    </a:lnTo>
                    <a:lnTo>
                      <a:pt x="324" y="486"/>
                    </a:lnTo>
                    <a:lnTo>
                      <a:pt x="307" y="473"/>
                    </a:lnTo>
                    <a:lnTo>
                      <a:pt x="291" y="458"/>
                    </a:lnTo>
                    <a:lnTo>
                      <a:pt x="276" y="442"/>
                    </a:lnTo>
                    <a:lnTo>
                      <a:pt x="263" y="425"/>
                    </a:lnTo>
                    <a:lnTo>
                      <a:pt x="252" y="407"/>
                    </a:lnTo>
                    <a:lnTo>
                      <a:pt x="243" y="386"/>
                    </a:lnTo>
                    <a:lnTo>
                      <a:pt x="238" y="377"/>
                    </a:lnTo>
                    <a:lnTo>
                      <a:pt x="235" y="366"/>
                    </a:lnTo>
                    <a:lnTo>
                      <a:pt x="232" y="355"/>
                    </a:lnTo>
                    <a:lnTo>
                      <a:pt x="229" y="345"/>
                    </a:lnTo>
                    <a:lnTo>
                      <a:pt x="228" y="334"/>
                    </a:lnTo>
                    <a:lnTo>
                      <a:pt x="226" y="322"/>
                    </a:lnTo>
                    <a:lnTo>
                      <a:pt x="224" y="312"/>
                    </a:lnTo>
                    <a:lnTo>
                      <a:pt x="224" y="300"/>
                    </a:lnTo>
                    <a:lnTo>
                      <a:pt x="224" y="288"/>
                    </a:lnTo>
                    <a:lnTo>
                      <a:pt x="226" y="277"/>
                    </a:lnTo>
                    <a:lnTo>
                      <a:pt x="228" y="266"/>
                    </a:lnTo>
                    <a:lnTo>
                      <a:pt x="229" y="255"/>
                    </a:lnTo>
                    <a:lnTo>
                      <a:pt x="232" y="244"/>
                    </a:lnTo>
                    <a:lnTo>
                      <a:pt x="235" y="233"/>
                    </a:lnTo>
                    <a:lnTo>
                      <a:pt x="238" y="223"/>
                    </a:lnTo>
                    <a:lnTo>
                      <a:pt x="243" y="212"/>
                    </a:lnTo>
                    <a:lnTo>
                      <a:pt x="252" y="193"/>
                    </a:lnTo>
                    <a:lnTo>
                      <a:pt x="263" y="175"/>
                    </a:lnTo>
                    <a:lnTo>
                      <a:pt x="276" y="157"/>
                    </a:lnTo>
                    <a:lnTo>
                      <a:pt x="291" y="141"/>
                    </a:lnTo>
                    <a:lnTo>
                      <a:pt x="307" y="126"/>
                    </a:lnTo>
                    <a:lnTo>
                      <a:pt x="324" y="114"/>
                    </a:lnTo>
                    <a:lnTo>
                      <a:pt x="342" y="103"/>
                    </a:lnTo>
                    <a:lnTo>
                      <a:pt x="361" y="93"/>
                    </a:lnTo>
                    <a:lnTo>
                      <a:pt x="372" y="89"/>
                    </a:lnTo>
                    <a:lnTo>
                      <a:pt x="383" y="86"/>
                    </a:lnTo>
                    <a:lnTo>
                      <a:pt x="394" y="83"/>
                    </a:lnTo>
                    <a:lnTo>
                      <a:pt x="404" y="79"/>
                    </a:lnTo>
                    <a:lnTo>
                      <a:pt x="415" y="78"/>
                    </a:lnTo>
                    <a:lnTo>
                      <a:pt x="427" y="76"/>
                    </a:lnTo>
                    <a:lnTo>
                      <a:pt x="437" y="75"/>
                    </a:lnTo>
                    <a:lnTo>
                      <a:pt x="449" y="75"/>
                    </a:lnTo>
                    <a:lnTo>
                      <a:pt x="461" y="75"/>
                    </a:lnTo>
                    <a:lnTo>
                      <a:pt x="472" y="76"/>
                    </a:lnTo>
                    <a:lnTo>
                      <a:pt x="483" y="78"/>
                    </a:lnTo>
                    <a:lnTo>
                      <a:pt x="494" y="79"/>
                    </a:lnTo>
                    <a:lnTo>
                      <a:pt x="505" y="83"/>
                    </a:lnTo>
                    <a:lnTo>
                      <a:pt x="516" y="86"/>
                    </a:lnTo>
                    <a:lnTo>
                      <a:pt x="526" y="89"/>
                    </a:lnTo>
                    <a:lnTo>
                      <a:pt x="536" y="93"/>
                    </a:lnTo>
                    <a:lnTo>
                      <a:pt x="556" y="103"/>
                    </a:lnTo>
                    <a:lnTo>
                      <a:pt x="574" y="114"/>
                    </a:lnTo>
                    <a:lnTo>
                      <a:pt x="591" y="126"/>
                    </a:lnTo>
                    <a:lnTo>
                      <a:pt x="608" y="141"/>
                    </a:lnTo>
                    <a:lnTo>
                      <a:pt x="623" y="157"/>
                    </a:lnTo>
                    <a:lnTo>
                      <a:pt x="635" y="175"/>
                    </a:lnTo>
                    <a:lnTo>
                      <a:pt x="646" y="193"/>
                    </a:lnTo>
                    <a:lnTo>
                      <a:pt x="656" y="212"/>
                    </a:lnTo>
                    <a:lnTo>
                      <a:pt x="660" y="223"/>
                    </a:lnTo>
                    <a:lnTo>
                      <a:pt x="663" y="233"/>
                    </a:lnTo>
                    <a:lnTo>
                      <a:pt x="666" y="244"/>
                    </a:lnTo>
                    <a:lnTo>
                      <a:pt x="669" y="255"/>
                    </a:lnTo>
                    <a:lnTo>
                      <a:pt x="671" y="266"/>
                    </a:lnTo>
                    <a:lnTo>
                      <a:pt x="673" y="277"/>
                    </a:lnTo>
                    <a:lnTo>
                      <a:pt x="673" y="288"/>
                    </a:lnTo>
                    <a:lnTo>
                      <a:pt x="674" y="300"/>
                    </a:lnTo>
                    <a:lnTo>
                      <a:pt x="673" y="312"/>
                    </a:lnTo>
                    <a:lnTo>
                      <a:pt x="673" y="322"/>
                    </a:lnTo>
                    <a:lnTo>
                      <a:pt x="671" y="334"/>
                    </a:lnTo>
                    <a:lnTo>
                      <a:pt x="669" y="345"/>
                    </a:lnTo>
                    <a:lnTo>
                      <a:pt x="666" y="355"/>
                    </a:lnTo>
                    <a:lnTo>
                      <a:pt x="663" y="366"/>
                    </a:lnTo>
                    <a:lnTo>
                      <a:pt x="660" y="377"/>
                    </a:lnTo>
                    <a:lnTo>
                      <a:pt x="656" y="386"/>
                    </a:lnTo>
                    <a:lnTo>
                      <a:pt x="646" y="407"/>
                    </a:lnTo>
                    <a:lnTo>
                      <a:pt x="635" y="425"/>
                    </a:lnTo>
                    <a:lnTo>
                      <a:pt x="623" y="442"/>
                    </a:lnTo>
                    <a:lnTo>
                      <a:pt x="608" y="458"/>
                    </a:lnTo>
                    <a:lnTo>
                      <a:pt x="591" y="473"/>
                    </a:lnTo>
                    <a:lnTo>
                      <a:pt x="574" y="486"/>
                    </a:lnTo>
                    <a:lnTo>
                      <a:pt x="556" y="497"/>
                    </a:lnTo>
                    <a:lnTo>
                      <a:pt x="536" y="506"/>
                    </a:lnTo>
                    <a:lnTo>
                      <a:pt x="526" y="510"/>
                    </a:lnTo>
                    <a:lnTo>
                      <a:pt x="516" y="514"/>
                    </a:lnTo>
                    <a:lnTo>
                      <a:pt x="505" y="517"/>
                    </a:lnTo>
                    <a:lnTo>
                      <a:pt x="494" y="519"/>
                    </a:lnTo>
                    <a:lnTo>
                      <a:pt x="483" y="521"/>
                    </a:lnTo>
                    <a:lnTo>
                      <a:pt x="472" y="523"/>
                    </a:lnTo>
                    <a:lnTo>
                      <a:pt x="461" y="523"/>
                    </a:lnTo>
                    <a:lnTo>
                      <a:pt x="449" y="524"/>
                    </a:lnTo>
                    <a:close/>
                    <a:moveTo>
                      <a:pt x="30" y="0"/>
                    </a:moveTo>
                    <a:lnTo>
                      <a:pt x="0" y="0"/>
                    </a:lnTo>
                    <a:lnTo>
                      <a:pt x="0" y="599"/>
                    </a:lnTo>
                    <a:lnTo>
                      <a:pt x="30" y="599"/>
                    </a:lnTo>
                    <a:lnTo>
                      <a:pt x="868" y="599"/>
                    </a:lnTo>
                    <a:lnTo>
                      <a:pt x="898" y="599"/>
                    </a:lnTo>
                    <a:lnTo>
                      <a:pt x="898" y="0"/>
                    </a:lnTo>
                    <a:lnTo>
                      <a:pt x="868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333">
                <a:extLst>
                  <a:ext uri="{FF2B5EF4-FFF2-40B4-BE49-F238E27FC236}">
                    <a16:creationId xmlns:a16="http://schemas.microsoft.com/office/drawing/2014/main" id="{BFC1C4DA-1D45-4A35-89BE-9BDB4AE8E5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95113" y="1347788"/>
                <a:ext cx="9525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3334">
                <a:extLst>
                  <a:ext uri="{FF2B5EF4-FFF2-40B4-BE49-F238E27FC236}">
                    <a16:creationId xmlns:a16="http://schemas.microsoft.com/office/drawing/2014/main" id="{24A0EEAF-C619-4C59-86D5-9B88732814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9863" y="1347788"/>
                <a:ext cx="85725" cy="38100"/>
              </a:xfrm>
              <a:custGeom>
                <a:avLst/>
                <a:gdLst>
                  <a:gd name="T0" fmla="*/ 269 w 269"/>
                  <a:gd name="T1" fmla="*/ 120 h 120"/>
                  <a:gd name="T2" fmla="*/ 269 w 269"/>
                  <a:gd name="T3" fmla="*/ 0 h 120"/>
                  <a:gd name="T4" fmla="*/ 15 w 269"/>
                  <a:gd name="T5" fmla="*/ 0 h 120"/>
                  <a:gd name="T6" fmla="*/ 13 w 269"/>
                  <a:gd name="T7" fmla="*/ 2 h 120"/>
                  <a:gd name="T8" fmla="*/ 9 w 269"/>
                  <a:gd name="T9" fmla="*/ 3 h 120"/>
                  <a:gd name="T10" fmla="*/ 7 w 269"/>
                  <a:gd name="T11" fmla="*/ 4 h 120"/>
                  <a:gd name="T12" fmla="*/ 5 w 269"/>
                  <a:gd name="T13" fmla="*/ 6 h 120"/>
                  <a:gd name="T14" fmla="*/ 3 w 269"/>
                  <a:gd name="T15" fmla="*/ 8 h 120"/>
                  <a:gd name="T16" fmla="*/ 2 w 269"/>
                  <a:gd name="T17" fmla="*/ 10 h 120"/>
                  <a:gd name="T18" fmla="*/ 1 w 269"/>
                  <a:gd name="T19" fmla="*/ 13 h 120"/>
                  <a:gd name="T20" fmla="*/ 0 w 269"/>
                  <a:gd name="T21" fmla="*/ 15 h 120"/>
                  <a:gd name="T22" fmla="*/ 0 w 269"/>
                  <a:gd name="T23" fmla="*/ 120 h 120"/>
                  <a:gd name="T24" fmla="*/ 15 w 269"/>
                  <a:gd name="T25" fmla="*/ 120 h 120"/>
                  <a:gd name="T26" fmla="*/ 269 w 269"/>
                  <a:gd name="T27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9" h="120">
                    <a:moveTo>
                      <a:pt x="269" y="120"/>
                    </a:moveTo>
                    <a:lnTo>
                      <a:pt x="269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9" y="3"/>
                    </a:lnTo>
                    <a:lnTo>
                      <a:pt x="7" y="4"/>
                    </a:lnTo>
                    <a:lnTo>
                      <a:pt x="5" y="6"/>
                    </a:lnTo>
                    <a:lnTo>
                      <a:pt x="3" y="8"/>
                    </a:lnTo>
                    <a:lnTo>
                      <a:pt x="2" y="10"/>
                    </a:lnTo>
                    <a:lnTo>
                      <a:pt x="1" y="13"/>
                    </a:lnTo>
                    <a:lnTo>
                      <a:pt x="0" y="15"/>
                    </a:lnTo>
                    <a:lnTo>
                      <a:pt x="0" y="120"/>
                    </a:lnTo>
                    <a:lnTo>
                      <a:pt x="15" y="120"/>
                    </a:lnTo>
                    <a:lnTo>
                      <a:pt x="269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3335">
                <a:extLst>
                  <a:ext uri="{FF2B5EF4-FFF2-40B4-BE49-F238E27FC236}">
                    <a16:creationId xmlns:a16="http://schemas.microsoft.com/office/drawing/2014/main" id="{1B1CF7FE-B147-492D-BAE4-C381AAA783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99888" y="1347788"/>
                <a:ext cx="85725" cy="38100"/>
              </a:xfrm>
              <a:custGeom>
                <a:avLst/>
                <a:gdLst>
                  <a:gd name="T0" fmla="*/ 254 w 269"/>
                  <a:gd name="T1" fmla="*/ 0 h 120"/>
                  <a:gd name="T2" fmla="*/ 0 w 269"/>
                  <a:gd name="T3" fmla="*/ 0 h 120"/>
                  <a:gd name="T4" fmla="*/ 0 w 269"/>
                  <a:gd name="T5" fmla="*/ 120 h 120"/>
                  <a:gd name="T6" fmla="*/ 254 w 269"/>
                  <a:gd name="T7" fmla="*/ 120 h 120"/>
                  <a:gd name="T8" fmla="*/ 269 w 269"/>
                  <a:gd name="T9" fmla="*/ 120 h 120"/>
                  <a:gd name="T10" fmla="*/ 269 w 269"/>
                  <a:gd name="T11" fmla="*/ 15 h 120"/>
                  <a:gd name="T12" fmla="*/ 269 w 269"/>
                  <a:gd name="T13" fmla="*/ 13 h 120"/>
                  <a:gd name="T14" fmla="*/ 267 w 269"/>
                  <a:gd name="T15" fmla="*/ 10 h 120"/>
                  <a:gd name="T16" fmla="*/ 266 w 269"/>
                  <a:gd name="T17" fmla="*/ 8 h 120"/>
                  <a:gd name="T18" fmla="*/ 264 w 269"/>
                  <a:gd name="T19" fmla="*/ 6 h 120"/>
                  <a:gd name="T20" fmla="*/ 262 w 269"/>
                  <a:gd name="T21" fmla="*/ 4 h 120"/>
                  <a:gd name="T22" fmla="*/ 260 w 269"/>
                  <a:gd name="T23" fmla="*/ 3 h 120"/>
                  <a:gd name="T24" fmla="*/ 257 w 269"/>
                  <a:gd name="T25" fmla="*/ 2 h 120"/>
                  <a:gd name="T26" fmla="*/ 254 w 269"/>
                  <a:gd name="T2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9" h="120">
                    <a:moveTo>
                      <a:pt x="254" y="0"/>
                    </a:moveTo>
                    <a:lnTo>
                      <a:pt x="0" y="0"/>
                    </a:lnTo>
                    <a:lnTo>
                      <a:pt x="0" y="120"/>
                    </a:lnTo>
                    <a:lnTo>
                      <a:pt x="254" y="120"/>
                    </a:lnTo>
                    <a:lnTo>
                      <a:pt x="269" y="120"/>
                    </a:lnTo>
                    <a:lnTo>
                      <a:pt x="269" y="15"/>
                    </a:lnTo>
                    <a:lnTo>
                      <a:pt x="269" y="13"/>
                    </a:lnTo>
                    <a:lnTo>
                      <a:pt x="267" y="10"/>
                    </a:lnTo>
                    <a:lnTo>
                      <a:pt x="266" y="8"/>
                    </a:lnTo>
                    <a:lnTo>
                      <a:pt x="264" y="6"/>
                    </a:lnTo>
                    <a:lnTo>
                      <a:pt x="262" y="4"/>
                    </a:lnTo>
                    <a:lnTo>
                      <a:pt x="260" y="3"/>
                    </a:lnTo>
                    <a:lnTo>
                      <a:pt x="257" y="2"/>
                    </a:lnTo>
                    <a:lnTo>
                      <a:pt x="25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3336">
                <a:extLst>
                  <a:ext uri="{FF2B5EF4-FFF2-40B4-BE49-F238E27FC236}">
                    <a16:creationId xmlns:a16="http://schemas.microsoft.com/office/drawing/2014/main" id="{3A23BEF4-7ADE-4B6F-942A-E06FF3FAD8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95113" y="1595438"/>
                <a:ext cx="9525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3337">
                <a:extLst>
                  <a:ext uri="{FF2B5EF4-FFF2-40B4-BE49-F238E27FC236}">
                    <a16:creationId xmlns:a16="http://schemas.microsoft.com/office/drawing/2014/main" id="{0E5D92D1-4B95-479D-B908-2826E9005B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9863" y="1595438"/>
                <a:ext cx="85725" cy="38100"/>
              </a:xfrm>
              <a:custGeom>
                <a:avLst/>
                <a:gdLst>
                  <a:gd name="T0" fmla="*/ 0 w 269"/>
                  <a:gd name="T1" fmla="*/ 0 h 119"/>
                  <a:gd name="T2" fmla="*/ 0 w 269"/>
                  <a:gd name="T3" fmla="*/ 104 h 119"/>
                  <a:gd name="T4" fmla="*/ 1 w 269"/>
                  <a:gd name="T5" fmla="*/ 107 h 119"/>
                  <a:gd name="T6" fmla="*/ 2 w 269"/>
                  <a:gd name="T7" fmla="*/ 110 h 119"/>
                  <a:gd name="T8" fmla="*/ 3 w 269"/>
                  <a:gd name="T9" fmla="*/ 113 h 119"/>
                  <a:gd name="T10" fmla="*/ 5 w 269"/>
                  <a:gd name="T11" fmla="*/ 115 h 119"/>
                  <a:gd name="T12" fmla="*/ 7 w 269"/>
                  <a:gd name="T13" fmla="*/ 117 h 119"/>
                  <a:gd name="T14" fmla="*/ 9 w 269"/>
                  <a:gd name="T15" fmla="*/ 118 h 119"/>
                  <a:gd name="T16" fmla="*/ 13 w 269"/>
                  <a:gd name="T17" fmla="*/ 119 h 119"/>
                  <a:gd name="T18" fmla="*/ 15 w 269"/>
                  <a:gd name="T19" fmla="*/ 119 h 119"/>
                  <a:gd name="T20" fmla="*/ 269 w 269"/>
                  <a:gd name="T21" fmla="*/ 119 h 119"/>
                  <a:gd name="T22" fmla="*/ 269 w 269"/>
                  <a:gd name="T23" fmla="*/ 0 h 119"/>
                  <a:gd name="T24" fmla="*/ 15 w 269"/>
                  <a:gd name="T25" fmla="*/ 0 h 119"/>
                  <a:gd name="T26" fmla="*/ 0 w 269"/>
                  <a:gd name="T27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9" h="119">
                    <a:moveTo>
                      <a:pt x="0" y="0"/>
                    </a:moveTo>
                    <a:lnTo>
                      <a:pt x="0" y="104"/>
                    </a:lnTo>
                    <a:lnTo>
                      <a:pt x="1" y="107"/>
                    </a:lnTo>
                    <a:lnTo>
                      <a:pt x="2" y="110"/>
                    </a:lnTo>
                    <a:lnTo>
                      <a:pt x="3" y="113"/>
                    </a:lnTo>
                    <a:lnTo>
                      <a:pt x="5" y="115"/>
                    </a:lnTo>
                    <a:lnTo>
                      <a:pt x="7" y="117"/>
                    </a:lnTo>
                    <a:lnTo>
                      <a:pt x="9" y="118"/>
                    </a:lnTo>
                    <a:lnTo>
                      <a:pt x="13" y="119"/>
                    </a:lnTo>
                    <a:lnTo>
                      <a:pt x="15" y="119"/>
                    </a:lnTo>
                    <a:lnTo>
                      <a:pt x="269" y="119"/>
                    </a:lnTo>
                    <a:lnTo>
                      <a:pt x="269" y="0"/>
                    </a:lnTo>
                    <a:lnTo>
                      <a:pt x="15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3338">
                <a:extLst>
                  <a:ext uri="{FF2B5EF4-FFF2-40B4-BE49-F238E27FC236}">
                    <a16:creationId xmlns:a16="http://schemas.microsoft.com/office/drawing/2014/main" id="{2970DB0F-A510-49EA-A952-BA6DC31DD6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99888" y="1595438"/>
                <a:ext cx="85725" cy="38100"/>
              </a:xfrm>
              <a:custGeom>
                <a:avLst/>
                <a:gdLst>
                  <a:gd name="T0" fmla="*/ 0 w 269"/>
                  <a:gd name="T1" fmla="*/ 0 h 119"/>
                  <a:gd name="T2" fmla="*/ 0 w 269"/>
                  <a:gd name="T3" fmla="*/ 119 h 119"/>
                  <a:gd name="T4" fmla="*/ 254 w 269"/>
                  <a:gd name="T5" fmla="*/ 119 h 119"/>
                  <a:gd name="T6" fmla="*/ 257 w 269"/>
                  <a:gd name="T7" fmla="*/ 119 h 119"/>
                  <a:gd name="T8" fmla="*/ 260 w 269"/>
                  <a:gd name="T9" fmla="*/ 118 h 119"/>
                  <a:gd name="T10" fmla="*/ 262 w 269"/>
                  <a:gd name="T11" fmla="*/ 117 h 119"/>
                  <a:gd name="T12" fmla="*/ 264 w 269"/>
                  <a:gd name="T13" fmla="*/ 115 h 119"/>
                  <a:gd name="T14" fmla="*/ 266 w 269"/>
                  <a:gd name="T15" fmla="*/ 113 h 119"/>
                  <a:gd name="T16" fmla="*/ 267 w 269"/>
                  <a:gd name="T17" fmla="*/ 110 h 119"/>
                  <a:gd name="T18" fmla="*/ 269 w 269"/>
                  <a:gd name="T19" fmla="*/ 107 h 119"/>
                  <a:gd name="T20" fmla="*/ 269 w 269"/>
                  <a:gd name="T21" fmla="*/ 104 h 119"/>
                  <a:gd name="T22" fmla="*/ 269 w 269"/>
                  <a:gd name="T23" fmla="*/ 0 h 119"/>
                  <a:gd name="T24" fmla="*/ 254 w 269"/>
                  <a:gd name="T25" fmla="*/ 0 h 119"/>
                  <a:gd name="T26" fmla="*/ 0 w 269"/>
                  <a:gd name="T27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9" h="119">
                    <a:moveTo>
                      <a:pt x="0" y="0"/>
                    </a:moveTo>
                    <a:lnTo>
                      <a:pt x="0" y="119"/>
                    </a:lnTo>
                    <a:lnTo>
                      <a:pt x="254" y="119"/>
                    </a:lnTo>
                    <a:lnTo>
                      <a:pt x="257" y="119"/>
                    </a:lnTo>
                    <a:lnTo>
                      <a:pt x="260" y="118"/>
                    </a:lnTo>
                    <a:lnTo>
                      <a:pt x="262" y="117"/>
                    </a:lnTo>
                    <a:lnTo>
                      <a:pt x="264" y="115"/>
                    </a:lnTo>
                    <a:lnTo>
                      <a:pt x="266" y="113"/>
                    </a:lnTo>
                    <a:lnTo>
                      <a:pt x="267" y="110"/>
                    </a:lnTo>
                    <a:lnTo>
                      <a:pt x="269" y="107"/>
                    </a:lnTo>
                    <a:lnTo>
                      <a:pt x="269" y="104"/>
                    </a:lnTo>
                    <a:lnTo>
                      <a:pt x="269" y="0"/>
                    </a:lnTo>
                    <a:lnTo>
                      <a:pt x="25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3339">
                <a:extLst>
                  <a:ext uri="{FF2B5EF4-FFF2-40B4-BE49-F238E27FC236}">
                    <a16:creationId xmlns:a16="http://schemas.microsoft.com/office/drawing/2014/main" id="{5DAE631F-2889-4CF6-9975-F349C3B63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23688" y="1462088"/>
                <a:ext cx="53975" cy="57150"/>
              </a:xfrm>
              <a:custGeom>
                <a:avLst/>
                <a:gdLst>
                  <a:gd name="T0" fmla="*/ 162 w 169"/>
                  <a:gd name="T1" fmla="*/ 78 h 181"/>
                  <a:gd name="T2" fmla="*/ 23 w 169"/>
                  <a:gd name="T3" fmla="*/ 2 h 181"/>
                  <a:gd name="T4" fmla="*/ 18 w 169"/>
                  <a:gd name="T5" fmla="*/ 1 h 181"/>
                  <a:gd name="T6" fmla="*/ 15 w 169"/>
                  <a:gd name="T7" fmla="*/ 0 h 181"/>
                  <a:gd name="T8" fmla="*/ 11 w 169"/>
                  <a:gd name="T9" fmla="*/ 1 h 181"/>
                  <a:gd name="T10" fmla="*/ 8 w 169"/>
                  <a:gd name="T11" fmla="*/ 2 h 181"/>
                  <a:gd name="T12" fmla="*/ 5 w 169"/>
                  <a:gd name="T13" fmla="*/ 5 h 181"/>
                  <a:gd name="T14" fmla="*/ 2 w 169"/>
                  <a:gd name="T15" fmla="*/ 7 h 181"/>
                  <a:gd name="T16" fmla="*/ 0 w 169"/>
                  <a:gd name="T17" fmla="*/ 12 h 181"/>
                  <a:gd name="T18" fmla="*/ 0 w 169"/>
                  <a:gd name="T19" fmla="*/ 15 h 181"/>
                  <a:gd name="T20" fmla="*/ 0 w 169"/>
                  <a:gd name="T21" fmla="*/ 166 h 181"/>
                  <a:gd name="T22" fmla="*/ 0 w 169"/>
                  <a:gd name="T23" fmla="*/ 170 h 181"/>
                  <a:gd name="T24" fmla="*/ 2 w 169"/>
                  <a:gd name="T25" fmla="*/ 173 h 181"/>
                  <a:gd name="T26" fmla="*/ 5 w 169"/>
                  <a:gd name="T27" fmla="*/ 176 h 181"/>
                  <a:gd name="T28" fmla="*/ 8 w 169"/>
                  <a:gd name="T29" fmla="*/ 178 h 181"/>
                  <a:gd name="T30" fmla="*/ 11 w 169"/>
                  <a:gd name="T31" fmla="*/ 181 h 181"/>
                  <a:gd name="T32" fmla="*/ 15 w 169"/>
                  <a:gd name="T33" fmla="*/ 181 h 181"/>
                  <a:gd name="T34" fmla="*/ 18 w 169"/>
                  <a:gd name="T35" fmla="*/ 181 h 181"/>
                  <a:gd name="T36" fmla="*/ 23 w 169"/>
                  <a:gd name="T37" fmla="*/ 180 h 181"/>
                  <a:gd name="T38" fmla="*/ 162 w 169"/>
                  <a:gd name="T39" fmla="*/ 104 h 181"/>
                  <a:gd name="T40" fmla="*/ 165 w 169"/>
                  <a:gd name="T41" fmla="*/ 101 h 181"/>
                  <a:gd name="T42" fmla="*/ 167 w 169"/>
                  <a:gd name="T43" fmla="*/ 98 h 181"/>
                  <a:gd name="T44" fmla="*/ 168 w 169"/>
                  <a:gd name="T45" fmla="*/ 95 h 181"/>
                  <a:gd name="T46" fmla="*/ 169 w 169"/>
                  <a:gd name="T47" fmla="*/ 91 h 181"/>
                  <a:gd name="T48" fmla="*/ 168 w 169"/>
                  <a:gd name="T49" fmla="*/ 86 h 181"/>
                  <a:gd name="T50" fmla="*/ 167 w 169"/>
                  <a:gd name="T51" fmla="*/ 83 h 181"/>
                  <a:gd name="T52" fmla="*/ 165 w 169"/>
                  <a:gd name="T53" fmla="*/ 80 h 181"/>
                  <a:gd name="T54" fmla="*/ 162 w 169"/>
                  <a:gd name="T55" fmla="*/ 78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9" h="181">
                    <a:moveTo>
                      <a:pt x="162" y="78"/>
                    </a:moveTo>
                    <a:lnTo>
                      <a:pt x="23" y="2"/>
                    </a:lnTo>
                    <a:lnTo>
                      <a:pt x="18" y="1"/>
                    </a:lnTo>
                    <a:lnTo>
                      <a:pt x="15" y="0"/>
                    </a:lnTo>
                    <a:lnTo>
                      <a:pt x="11" y="1"/>
                    </a:lnTo>
                    <a:lnTo>
                      <a:pt x="8" y="2"/>
                    </a:lnTo>
                    <a:lnTo>
                      <a:pt x="5" y="5"/>
                    </a:lnTo>
                    <a:lnTo>
                      <a:pt x="2" y="7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66"/>
                    </a:lnTo>
                    <a:lnTo>
                      <a:pt x="0" y="170"/>
                    </a:lnTo>
                    <a:lnTo>
                      <a:pt x="2" y="173"/>
                    </a:lnTo>
                    <a:lnTo>
                      <a:pt x="5" y="176"/>
                    </a:lnTo>
                    <a:lnTo>
                      <a:pt x="8" y="178"/>
                    </a:lnTo>
                    <a:lnTo>
                      <a:pt x="11" y="181"/>
                    </a:lnTo>
                    <a:lnTo>
                      <a:pt x="15" y="181"/>
                    </a:lnTo>
                    <a:lnTo>
                      <a:pt x="18" y="181"/>
                    </a:lnTo>
                    <a:lnTo>
                      <a:pt x="23" y="180"/>
                    </a:lnTo>
                    <a:lnTo>
                      <a:pt x="162" y="104"/>
                    </a:lnTo>
                    <a:lnTo>
                      <a:pt x="165" y="101"/>
                    </a:lnTo>
                    <a:lnTo>
                      <a:pt x="167" y="98"/>
                    </a:lnTo>
                    <a:lnTo>
                      <a:pt x="168" y="95"/>
                    </a:lnTo>
                    <a:lnTo>
                      <a:pt x="169" y="91"/>
                    </a:lnTo>
                    <a:lnTo>
                      <a:pt x="168" y="86"/>
                    </a:lnTo>
                    <a:lnTo>
                      <a:pt x="167" y="83"/>
                    </a:lnTo>
                    <a:lnTo>
                      <a:pt x="165" y="80"/>
                    </a:lnTo>
                    <a:lnTo>
                      <a:pt x="162" y="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2" name="Freeform 4346">
              <a:extLst>
                <a:ext uri="{FF2B5EF4-FFF2-40B4-BE49-F238E27FC236}">
                  <a16:creationId xmlns:a16="http://schemas.microsoft.com/office/drawing/2014/main" id="{18721AC5-6EA3-4F31-83E7-EBEEB996C4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00483" y="3508011"/>
              <a:ext cx="375378" cy="375378"/>
            </a:xfrm>
            <a:custGeom>
              <a:avLst/>
              <a:gdLst>
                <a:gd name="T0" fmla="*/ 706 w 898"/>
                <a:gd name="T1" fmla="*/ 479 h 898"/>
                <a:gd name="T2" fmla="*/ 652 w 898"/>
                <a:gd name="T3" fmla="*/ 556 h 898"/>
                <a:gd name="T4" fmla="*/ 632 w 898"/>
                <a:gd name="T5" fmla="*/ 551 h 898"/>
                <a:gd name="T6" fmla="*/ 576 w 898"/>
                <a:gd name="T7" fmla="*/ 477 h 898"/>
                <a:gd name="T8" fmla="*/ 571 w 898"/>
                <a:gd name="T9" fmla="*/ 398 h 898"/>
                <a:gd name="T10" fmla="*/ 628 w 898"/>
                <a:gd name="T11" fmla="*/ 129 h 898"/>
                <a:gd name="T12" fmla="*/ 643 w 898"/>
                <a:gd name="T13" fmla="*/ 114 h 898"/>
                <a:gd name="T14" fmla="*/ 658 w 898"/>
                <a:gd name="T15" fmla="*/ 129 h 898"/>
                <a:gd name="T16" fmla="*/ 717 w 898"/>
                <a:gd name="T17" fmla="*/ 398 h 898"/>
                <a:gd name="T18" fmla="*/ 621 w 898"/>
                <a:gd name="T19" fmla="*/ 758 h 898"/>
                <a:gd name="T20" fmla="*/ 589 w 898"/>
                <a:gd name="T21" fmla="*/ 727 h 898"/>
                <a:gd name="T22" fmla="*/ 589 w 898"/>
                <a:gd name="T23" fmla="*/ 680 h 898"/>
                <a:gd name="T24" fmla="*/ 621 w 898"/>
                <a:gd name="T25" fmla="*/ 648 h 898"/>
                <a:gd name="T26" fmla="*/ 667 w 898"/>
                <a:gd name="T27" fmla="*/ 648 h 898"/>
                <a:gd name="T28" fmla="*/ 699 w 898"/>
                <a:gd name="T29" fmla="*/ 680 h 898"/>
                <a:gd name="T30" fmla="*/ 699 w 898"/>
                <a:gd name="T31" fmla="*/ 727 h 898"/>
                <a:gd name="T32" fmla="*/ 667 w 898"/>
                <a:gd name="T33" fmla="*/ 758 h 898"/>
                <a:gd name="T34" fmla="*/ 536 w 898"/>
                <a:gd name="T35" fmla="*/ 294 h 898"/>
                <a:gd name="T36" fmla="*/ 479 w 898"/>
                <a:gd name="T37" fmla="*/ 546 h 898"/>
                <a:gd name="T38" fmla="*/ 461 w 898"/>
                <a:gd name="T39" fmla="*/ 558 h 898"/>
                <a:gd name="T40" fmla="*/ 450 w 898"/>
                <a:gd name="T41" fmla="*/ 299 h 898"/>
                <a:gd name="T42" fmla="*/ 390 w 898"/>
                <a:gd name="T43" fmla="*/ 287 h 898"/>
                <a:gd name="T44" fmla="*/ 398 w 898"/>
                <a:gd name="T45" fmla="*/ 211 h 898"/>
                <a:gd name="T46" fmla="*/ 454 w 898"/>
                <a:gd name="T47" fmla="*/ 118 h 898"/>
                <a:gd name="T48" fmla="*/ 475 w 898"/>
                <a:gd name="T49" fmla="*/ 118 h 898"/>
                <a:gd name="T50" fmla="*/ 530 w 898"/>
                <a:gd name="T51" fmla="*/ 211 h 898"/>
                <a:gd name="T52" fmla="*/ 465 w 898"/>
                <a:gd name="T53" fmla="*/ 763 h 898"/>
                <a:gd name="T54" fmla="*/ 422 w 898"/>
                <a:gd name="T55" fmla="*/ 745 h 898"/>
                <a:gd name="T56" fmla="*/ 405 w 898"/>
                <a:gd name="T57" fmla="*/ 703 h 898"/>
                <a:gd name="T58" fmla="*/ 422 w 898"/>
                <a:gd name="T59" fmla="*/ 661 h 898"/>
                <a:gd name="T60" fmla="*/ 465 w 898"/>
                <a:gd name="T61" fmla="*/ 643 h 898"/>
                <a:gd name="T62" fmla="*/ 506 w 898"/>
                <a:gd name="T63" fmla="*/ 661 h 898"/>
                <a:gd name="T64" fmla="*/ 525 w 898"/>
                <a:gd name="T65" fmla="*/ 703 h 898"/>
                <a:gd name="T66" fmla="*/ 506 w 898"/>
                <a:gd name="T67" fmla="*/ 745 h 898"/>
                <a:gd name="T68" fmla="*/ 465 w 898"/>
                <a:gd name="T69" fmla="*/ 763 h 898"/>
                <a:gd name="T70" fmla="*/ 318 w 898"/>
                <a:gd name="T71" fmla="*/ 419 h 898"/>
                <a:gd name="T72" fmla="*/ 263 w 898"/>
                <a:gd name="T73" fmla="*/ 556 h 898"/>
                <a:gd name="T74" fmla="*/ 242 w 898"/>
                <a:gd name="T75" fmla="*/ 551 h 898"/>
                <a:gd name="T76" fmla="*/ 186 w 898"/>
                <a:gd name="T77" fmla="*/ 417 h 898"/>
                <a:gd name="T78" fmla="*/ 181 w 898"/>
                <a:gd name="T79" fmla="*/ 339 h 898"/>
                <a:gd name="T80" fmla="*/ 240 w 898"/>
                <a:gd name="T81" fmla="*/ 129 h 898"/>
                <a:gd name="T82" fmla="*/ 255 w 898"/>
                <a:gd name="T83" fmla="*/ 114 h 898"/>
                <a:gd name="T84" fmla="*/ 270 w 898"/>
                <a:gd name="T85" fmla="*/ 129 h 898"/>
                <a:gd name="T86" fmla="*/ 329 w 898"/>
                <a:gd name="T87" fmla="*/ 339 h 898"/>
                <a:gd name="T88" fmla="*/ 231 w 898"/>
                <a:gd name="T89" fmla="*/ 758 h 898"/>
                <a:gd name="T90" fmla="*/ 200 w 898"/>
                <a:gd name="T91" fmla="*/ 727 h 898"/>
                <a:gd name="T92" fmla="*/ 200 w 898"/>
                <a:gd name="T93" fmla="*/ 680 h 898"/>
                <a:gd name="T94" fmla="*/ 231 w 898"/>
                <a:gd name="T95" fmla="*/ 648 h 898"/>
                <a:gd name="T96" fmla="*/ 278 w 898"/>
                <a:gd name="T97" fmla="*/ 648 h 898"/>
                <a:gd name="T98" fmla="*/ 311 w 898"/>
                <a:gd name="T99" fmla="*/ 680 h 898"/>
                <a:gd name="T100" fmla="*/ 311 w 898"/>
                <a:gd name="T101" fmla="*/ 727 h 898"/>
                <a:gd name="T102" fmla="*/ 278 w 898"/>
                <a:gd name="T103" fmla="*/ 758 h 898"/>
                <a:gd name="T104" fmla="*/ 10 w 898"/>
                <a:gd name="T105" fmla="*/ 2 h 898"/>
                <a:gd name="T106" fmla="*/ 1 w 898"/>
                <a:gd name="T107" fmla="*/ 886 h 898"/>
                <a:gd name="T108" fmla="*/ 883 w 898"/>
                <a:gd name="T109" fmla="*/ 898 h 898"/>
                <a:gd name="T110" fmla="*/ 898 w 898"/>
                <a:gd name="T111" fmla="*/ 883 h 898"/>
                <a:gd name="T112" fmla="*/ 886 w 898"/>
                <a:gd name="T113" fmla="*/ 0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98" h="898">
                  <a:moveTo>
                    <a:pt x="718" y="464"/>
                  </a:moveTo>
                  <a:lnTo>
                    <a:pt x="718" y="467"/>
                  </a:lnTo>
                  <a:lnTo>
                    <a:pt x="717" y="470"/>
                  </a:lnTo>
                  <a:lnTo>
                    <a:pt x="716" y="472"/>
                  </a:lnTo>
                  <a:lnTo>
                    <a:pt x="714" y="474"/>
                  </a:lnTo>
                  <a:lnTo>
                    <a:pt x="712" y="477"/>
                  </a:lnTo>
                  <a:lnTo>
                    <a:pt x="710" y="478"/>
                  </a:lnTo>
                  <a:lnTo>
                    <a:pt x="706" y="479"/>
                  </a:lnTo>
                  <a:lnTo>
                    <a:pt x="703" y="479"/>
                  </a:lnTo>
                  <a:lnTo>
                    <a:pt x="658" y="479"/>
                  </a:lnTo>
                  <a:lnTo>
                    <a:pt x="658" y="543"/>
                  </a:lnTo>
                  <a:lnTo>
                    <a:pt x="658" y="546"/>
                  </a:lnTo>
                  <a:lnTo>
                    <a:pt x="657" y="549"/>
                  </a:lnTo>
                  <a:lnTo>
                    <a:pt x="656" y="551"/>
                  </a:lnTo>
                  <a:lnTo>
                    <a:pt x="654" y="554"/>
                  </a:lnTo>
                  <a:lnTo>
                    <a:pt x="652" y="556"/>
                  </a:lnTo>
                  <a:lnTo>
                    <a:pt x="650" y="557"/>
                  </a:lnTo>
                  <a:lnTo>
                    <a:pt x="647" y="558"/>
                  </a:lnTo>
                  <a:lnTo>
                    <a:pt x="643" y="558"/>
                  </a:lnTo>
                  <a:lnTo>
                    <a:pt x="641" y="558"/>
                  </a:lnTo>
                  <a:lnTo>
                    <a:pt x="638" y="557"/>
                  </a:lnTo>
                  <a:lnTo>
                    <a:pt x="636" y="556"/>
                  </a:lnTo>
                  <a:lnTo>
                    <a:pt x="634" y="554"/>
                  </a:lnTo>
                  <a:lnTo>
                    <a:pt x="632" y="551"/>
                  </a:lnTo>
                  <a:lnTo>
                    <a:pt x="631" y="549"/>
                  </a:lnTo>
                  <a:lnTo>
                    <a:pt x="629" y="546"/>
                  </a:lnTo>
                  <a:lnTo>
                    <a:pt x="628" y="543"/>
                  </a:lnTo>
                  <a:lnTo>
                    <a:pt x="628" y="479"/>
                  </a:lnTo>
                  <a:lnTo>
                    <a:pt x="583" y="479"/>
                  </a:lnTo>
                  <a:lnTo>
                    <a:pt x="581" y="479"/>
                  </a:lnTo>
                  <a:lnTo>
                    <a:pt x="578" y="478"/>
                  </a:lnTo>
                  <a:lnTo>
                    <a:pt x="576" y="477"/>
                  </a:lnTo>
                  <a:lnTo>
                    <a:pt x="574" y="474"/>
                  </a:lnTo>
                  <a:lnTo>
                    <a:pt x="572" y="472"/>
                  </a:lnTo>
                  <a:lnTo>
                    <a:pt x="571" y="470"/>
                  </a:lnTo>
                  <a:lnTo>
                    <a:pt x="570" y="467"/>
                  </a:lnTo>
                  <a:lnTo>
                    <a:pt x="570" y="464"/>
                  </a:lnTo>
                  <a:lnTo>
                    <a:pt x="570" y="404"/>
                  </a:lnTo>
                  <a:lnTo>
                    <a:pt x="570" y="402"/>
                  </a:lnTo>
                  <a:lnTo>
                    <a:pt x="571" y="398"/>
                  </a:lnTo>
                  <a:lnTo>
                    <a:pt x="572" y="396"/>
                  </a:lnTo>
                  <a:lnTo>
                    <a:pt x="574" y="394"/>
                  </a:lnTo>
                  <a:lnTo>
                    <a:pt x="576" y="392"/>
                  </a:lnTo>
                  <a:lnTo>
                    <a:pt x="578" y="391"/>
                  </a:lnTo>
                  <a:lnTo>
                    <a:pt x="581" y="390"/>
                  </a:lnTo>
                  <a:lnTo>
                    <a:pt x="583" y="389"/>
                  </a:lnTo>
                  <a:lnTo>
                    <a:pt x="628" y="389"/>
                  </a:lnTo>
                  <a:lnTo>
                    <a:pt x="628" y="129"/>
                  </a:lnTo>
                  <a:lnTo>
                    <a:pt x="629" y="126"/>
                  </a:lnTo>
                  <a:lnTo>
                    <a:pt x="631" y="123"/>
                  </a:lnTo>
                  <a:lnTo>
                    <a:pt x="632" y="121"/>
                  </a:lnTo>
                  <a:lnTo>
                    <a:pt x="634" y="118"/>
                  </a:lnTo>
                  <a:lnTo>
                    <a:pt x="636" y="117"/>
                  </a:lnTo>
                  <a:lnTo>
                    <a:pt x="638" y="115"/>
                  </a:lnTo>
                  <a:lnTo>
                    <a:pt x="641" y="114"/>
                  </a:lnTo>
                  <a:lnTo>
                    <a:pt x="643" y="114"/>
                  </a:lnTo>
                  <a:lnTo>
                    <a:pt x="647" y="114"/>
                  </a:lnTo>
                  <a:lnTo>
                    <a:pt x="650" y="115"/>
                  </a:lnTo>
                  <a:lnTo>
                    <a:pt x="652" y="117"/>
                  </a:lnTo>
                  <a:lnTo>
                    <a:pt x="654" y="118"/>
                  </a:lnTo>
                  <a:lnTo>
                    <a:pt x="656" y="121"/>
                  </a:lnTo>
                  <a:lnTo>
                    <a:pt x="657" y="123"/>
                  </a:lnTo>
                  <a:lnTo>
                    <a:pt x="658" y="127"/>
                  </a:lnTo>
                  <a:lnTo>
                    <a:pt x="658" y="129"/>
                  </a:lnTo>
                  <a:lnTo>
                    <a:pt x="658" y="389"/>
                  </a:lnTo>
                  <a:lnTo>
                    <a:pt x="703" y="389"/>
                  </a:lnTo>
                  <a:lnTo>
                    <a:pt x="706" y="390"/>
                  </a:lnTo>
                  <a:lnTo>
                    <a:pt x="710" y="391"/>
                  </a:lnTo>
                  <a:lnTo>
                    <a:pt x="712" y="392"/>
                  </a:lnTo>
                  <a:lnTo>
                    <a:pt x="714" y="394"/>
                  </a:lnTo>
                  <a:lnTo>
                    <a:pt x="716" y="396"/>
                  </a:lnTo>
                  <a:lnTo>
                    <a:pt x="717" y="398"/>
                  </a:lnTo>
                  <a:lnTo>
                    <a:pt x="718" y="402"/>
                  </a:lnTo>
                  <a:lnTo>
                    <a:pt x="718" y="404"/>
                  </a:lnTo>
                  <a:lnTo>
                    <a:pt x="718" y="464"/>
                  </a:lnTo>
                  <a:close/>
                  <a:moveTo>
                    <a:pt x="643" y="763"/>
                  </a:moveTo>
                  <a:lnTo>
                    <a:pt x="638" y="762"/>
                  </a:lnTo>
                  <a:lnTo>
                    <a:pt x="632" y="762"/>
                  </a:lnTo>
                  <a:lnTo>
                    <a:pt x="626" y="760"/>
                  </a:lnTo>
                  <a:lnTo>
                    <a:pt x="621" y="758"/>
                  </a:lnTo>
                  <a:lnTo>
                    <a:pt x="616" y="756"/>
                  </a:lnTo>
                  <a:lnTo>
                    <a:pt x="610" y="753"/>
                  </a:lnTo>
                  <a:lnTo>
                    <a:pt x="606" y="749"/>
                  </a:lnTo>
                  <a:lnTo>
                    <a:pt x="602" y="745"/>
                  </a:lnTo>
                  <a:lnTo>
                    <a:pt x="597" y="741"/>
                  </a:lnTo>
                  <a:lnTo>
                    <a:pt x="594" y="737"/>
                  </a:lnTo>
                  <a:lnTo>
                    <a:pt x="591" y="731"/>
                  </a:lnTo>
                  <a:lnTo>
                    <a:pt x="589" y="727"/>
                  </a:lnTo>
                  <a:lnTo>
                    <a:pt x="587" y="720"/>
                  </a:lnTo>
                  <a:lnTo>
                    <a:pt x="586" y="715"/>
                  </a:lnTo>
                  <a:lnTo>
                    <a:pt x="584" y="710"/>
                  </a:lnTo>
                  <a:lnTo>
                    <a:pt x="583" y="703"/>
                  </a:lnTo>
                  <a:lnTo>
                    <a:pt x="584" y="697"/>
                  </a:lnTo>
                  <a:lnTo>
                    <a:pt x="586" y="692"/>
                  </a:lnTo>
                  <a:lnTo>
                    <a:pt x="587" y="685"/>
                  </a:lnTo>
                  <a:lnTo>
                    <a:pt x="589" y="680"/>
                  </a:lnTo>
                  <a:lnTo>
                    <a:pt x="591" y="674"/>
                  </a:lnTo>
                  <a:lnTo>
                    <a:pt x="594" y="670"/>
                  </a:lnTo>
                  <a:lnTo>
                    <a:pt x="597" y="665"/>
                  </a:lnTo>
                  <a:lnTo>
                    <a:pt x="602" y="661"/>
                  </a:lnTo>
                  <a:lnTo>
                    <a:pt x="606" y="657"/>
                  </a:lnTo>
                  <a:lnTo>
                    <a:pt x="610" y="653"/>
                  </a:lnTo>
                  <a:lnTo>
                    <a:pt x="616" y="651"/>
                  </a:lnTo>
                  <a:lnTo>
                    <a:pt x="621" y="648"/>
                  </a:lnTo>
                  <a:lnTo>
                    <a:pt x="626" y="646"/>
                  </a:lnTo>
                  <a:lnTo>
                    <a:pt x="632" y="645"/>
                  </a:lnTo>
                  <a:lnTo>
                    <a:pt x="638" y="643"/>
                  </a:lnTo>
                  <a:lnTo>
                    <a:pt x="643" y="643"/>
                  </a:lnTo>
                  <a:lnTo>
                    <a:pt x="650" y="643"/>
                  </a:lnTo>
                  <a:lnTo>
                    <a:pt x="656" y="645"/>
                  </a:lnTo>
                  <a:lnTo>
                    <a:pt x="662" y="646"/>
                  </a:lnTo>
                  <a:lnTo>
                    <a:pt x="667" y="648"/>
                  </a:lnTo>
                  <a:lnTo>
                    <a:pt x="672" y="651"/>
                  </a:lnTo>
                  <a:lnTo>
                    <a:pt x="678" y="653"/>
                  </a:lnTo>
                  <a:lnTo>
                    <a:pt x="682" y="657"/>
                  </a:lnTo>
                  <a:lnTo>
                    <a:pt x="686" y="661"/>
                  </a:lnTo>
                  <a:lnTo>
                    <a:pt x="690" y="665"/>
                  </a:lnTo>
                  <a:lnTo>
                    <a:pt x="694" y="670"/>
                  </a:lnTo>
                  <a:lnTo>
                    <a:pt x="697" y="674"/>
                  </a:lnTo>
                  <a:lnTo>
                    <a:pt x="699" y="680"/>
                  </a:lnTo>
                  <a:lnTo>
                    <a:pt x="701" y="685"/>
                  </a:lnTo>
                  <a:lnTo>
                    <a:pt x="702" y="692"/>
                  </a:lnTo>
                  <a:lnTo>
                    <a:pt x="703" y="697"/>
                  </a:lnTo>
                  <a:lnTo>
                    <a:pt x="703" y="703"/>
                  </a:lnTo>
                  <a:lnTo>
                    <a:pt x="703" y="710"/>
                  </a:lnTo>
                  <a:lnTo>
                    <a:pt x="702" y="715"/>
                  </a:lnTo>
                  <a:lnTo>
                    <a:pt x="701" y="720"/>
                  </a:lnTo>
                  <a:lnTo>
                    <a:pt x="699" y="727"/>
                  </a:lnTo>
                  <a:lnTo>
                    <a:pt x="697" y="731"/>
                  </a:lnTo>
                  <a:lnTo>
                    <a:pt x="694" y="737"/>
                  </a:lnTo>
                  <a:lnTo>
                    <a:pt x="690" y="741"/>
                  </a:lnTo>
                  <a:lnTo>
                    <a:pt x="686" y="745"/>
                  </a:lnTo>
                  <a:lnTo>
                    <a:pt x="682" y="749"/>
                  </a:lnTo>
                  <a:lnTo>
                    <a:pt x="678" y="753"/>
                  </a:lnTo>
                  <a:lnTo>
                    <a:pt x="672" y="756"/>
                  </a:lnTo>
                  <a:lnTo>
                    <a:pt x="667" y="758"/>
                  </a:lnTo>
                  <a:lnTo>
                    <a:pt x="662" y="760"/>
                  </a:lnTo>
                  <a:lnTo>
                    <a:pt x="656" y="762"/>
                  </a:lnTo>
                  <a:lnTo>
                    <a:pt x="650" y="762"/>
                  </a:lnTo>
                  <a:lnTo>
                    <a:pt x="643" y="763"/>
                  </a:lnTo>
                  <a:close/>
                  <a:moveTo>
                    <a:pt x="540" y="284"/>
                  </a:moveTo>
                  <a:lnTo>
                    <a:pt x="538" y="287"/>
                  </a:lnTo>
                  <a:lnTo>
                    <a:pt x="537" y="290"/>
                  </a:lnTo>
                  <a:lnTo>
                    <a:pt x="536" y="294"/>
                  </a:lnTo>
                  <a:lnTo>
                    <a:pt x="534" y="296"/>
                  </a:lnTo>
                  <a:lnTo>
                    <a:pt x="532" y="297"/>
                  </a:lnTo>
                  <a:lnTo>
                    <a:pt x="530" y="298"/>
                  </a:lnTo>
                  <a:lnTo>
                    <a:pt x="527" y="299"/>
                  </a:lnTo>
                  <a:lnTo>
                    <a:pt x="525" y="299"/>
                  </a:lnTo>
                  <a:lnTo>
                    <a:pt x="480" y="299"/>
                  </a:lnTo>
                  <a:lnTo>
                    <a:pt x="480" y="543"/>
                  </a:lnTo>
                  <a:lnTo>
                    <a:pt x="479" y="546"/>
                  </a:lnTo>
                  <a:lnTo>
                    <a:pt x="479" y="549"/>
                  </a:lnTo>
                  <a:lnTo>
                    <a:pt x="476" y="551"/>
                  </a:lnTo>
                  <a:lnTo>
                    <a:pt x="475" y="554"/>
                  </a:lnTo>
                  <a:lnTo>
                    <a:pt x="472" y="556"/>
                  </a:lnTo>
                  <a:lnTo>
                    <a:pt x="470" y="557"/>
                  </a:lnTo>
                  <a:lnTo>
                    <a:pt x="467" y="558"/>
                  </a:lnTo>
                  <a:lnTo>
                    <a:pt x="465" y="558"/>
                  </a:lnTo>
                  <a:lnTo>
                    <a:pt x="461" y="558"/>
                  </a:lnTo>
                  <a:lnTo>
                    <a:pt x="458" y="557"/>
                  </a:lnTo>
                  <a:lnTo>
                    <a:pt x="456" y="556"/>
                  </a:lnTo>
                  <a:lnTo>
                    <a:pt x="454" y="554"/>
                  </a:lnTo>
                  <a:lnTo>
                    <a:pt x="452" y="551"/>
                  </a:lnTo>
                  <a:lnTo>
                    <a:pt x="451" y="549"/>
                  </a:lnTo>
                  <a:lnTo>
                    <a:pt x="450" y="546"/>
                  </a:lnTo>
                  <a:lnTo>
                    <a:pt x="450" y="543"/>
                  </a:lnTo>
                  <a:lnTo>
                    <a:pt x="450" y="299"/>
                  </a:lnTo>
                  <a:lnTo>
                    <a:pt x="405" y="299"/>
                  </a:lnTo>
                  <a:lnTo>
                    <a:pt x="402" y="299"/>
                  </a:lnTo>
                  <a:lnTo>
                    <a:pt x="398" y="298"/>
                  </a:lnTo>
                  <a:lnTo>
                    <a:pt x="396" y="297"/>
                  </a:lnTo>
                  <a:lnTo>
                    <a:pt x="394" y="296"/>
                  </a:lnTo>
                  <a:lnTo>
                    <a:pt x="392" y="294"/>
                  </a:lnTo>
                  <a:lnTo>
                    <a:pt x="391" y="290"/>
                  </a:lnTo>
                  <a:lnTo>
                    <a:pt x="390" y="287"/>
                  </a:lnTo>
                  <a:lnTo>
                    <a:pt x="390" y="284"/>
                  </a:lnTo>
                  <a:lnTo>
                    <a:pt x="390" y="225"/>
                  </a:lnTo>
                  <a:lnTo>
                    <a:pt x="390" y="222"/>
                  </a:lnTo>
                  <a:lnTo>
                    <a:pt x="391" y="219"/>
                  </a:lnTo>
                  <a:lnTo>
                    <a:pt x="392" y="217"/>
                  </a:lnTo>
                  <a:lnTo>
                    <a:pt x="394" y="214"/>
                  </a:lnTo>
                  <a:lnTo>
                    <a:pt x="396" y="212"/>
                  </a:lnTo>
                  <a:lnTo>
                    <a:pt x="398" y="211"/>
                  </a:lnTo>
                  <a:lnTo>
                    <a:pt x="402" y="210"/>
                  </a:lnTo>
                  <a:lnTo>
                    <a:pt x="405" y="210"/>
                  </a:lnTo>
                  <a:lnTo>
                    <a:pt x="450" y="210"/>
                  </a:lnTo>
                  <a:lnTo>
                    <a:pt x="450" y="129"/>
                  </a:lnTo>
                  <a:lnTo>
                    <a:pt x="450" y="126"/>
                  </a:lnTo>
                  <a:lnTo>
                    <a:pt x="451" y="123"/>
                  </a:lnTo>
                  <a:lnTo>
                    <a:pt x="452" y="121"/>
                  </a:lnTo>
                  <a:lnTo>
                    <a:pt x="454" y="118"/>
                  </a:lnTo>
                  <a:lnTo>
                    <a:pt x="456" y="117"/>
                  </a:lnTo>
                  <a:lnTo>
                    <a:pt x="458" y="115"/>
                  </a:lnTo>
                  <a:lnTo>
                    <a:pt x="461" y="114"/>
                  </a:lnTo>
                  <a:lnTo>
                    <a:pt x="465" y="114"/>
                  </a:lnTo>
                  <a:lnTo>
                    <a:pt x="467" y="114"/>
                  </a:lnTo>
                  <a:lnTo>
                    <a:pt x="470" y="115"/>
                  </a:lnTo>
                  <a:lnTo>
                    <a:pt x="472" y="117"/>
                  </a:lnTo>
                  <a:lnTo>
                    <a:pt x="475" y="118"/>
                  </a:lnTo>
                  <a:lnTo>
                    <a:pt x="476" y="121"/>
                  </a:lnTo>
                  <a:lnTo>
                    <a:pt x="479" y="123"/>
                  </a:lnTo>
                  <a:lnTo>
                    <a:pt x="479" y="127"/>
                  </a:lnTo>
                  <a:lnTo>
                    <a:pt x="480" y="129"/>
                  </a:lnTo>
                  <a:lnTo>
                    <a:pt x="480" y="210"/>
                  </a:lnTo>
                  <a:lnTo>
                    <a:pt x="525" y="210"/>
                  </a:lnTo>
                  <a:lnTo>
                    <a:pt x="527" y="210"/>
                  </a:lnTo>
                  <a:lnTo>
                    <a:pt x="530" y="211"/>
                  </a:lnTo>
                  <a:lnTo>
                    <a:pt x="532" y="212"/>
                  </a:lnTo>
                  <a:lnTo>
                    <a:pt x="534" y="214"/>
                  </a:lnTo>
                  <a:lnTo>
                    <a:pt x="536" y="217"/>
                  </a:lnTo>
                  <a:lnTo>
                    <a:pt x="537" y="219"/>
                  </a:lnTo>
                  <a:lnTo>
                    <a:pt x="538" y="222"/>
                  </a:lnTo>
                  <a:lnTo>
                    <a:pt x="540" y="225"/>
                  </a:lnTo>
                  <a:lnTo>
                    <a:pt x="540" y="284"/>
                  </a:lnTo>
                  <a:close/>
                  <a:moveTo>
                    <a:pt x="465" y="763"/>
                  </a:moveTo>
                  <a:lnTo>
                    <a:pt x="458" y="762"/>
                  </a:lnTo>
                  <a:lnTo>
                    <a:pt x="452" y="762"/>
                  </a:lnTo>
                  <a:lnTo>
                    <a:pt x="446" y="760"/>
                  </a:lnTo>
                  <a:lnTo>
                    <a:pt x="441" y="758"/>
                  </a:lnTo>
                  <a:lnTo>
                    <a:pt x="436" y="756"/>
                  </a:lnTo>
                  <a:lnTo>
                    <a:pt x="430" y="753"/>
                  </a:lnTo>
                  <a:lnTo>
                    <a:pt x="426" y="749"/>
                  </a:lnTo>
                  <a:lnTo>
                    <a:pt x="422" y="745"/>
                  </a:lnTo>
                  <a:lnTo>
                    <a:pt x="419" y="741"/>
                  </a:lnTo>
                  <a:lnTo>
                    <a:pt x="414" y="737"/>
                  </a:lnTo>
                  <a:lnTo>
                    <a:pt x="412" y="731"/>
                  </a:lnTo>
                  <a:lnTo>
                    <a:pt x="409" y="727"/>
                  </a:lnTo>
                  <a:lnTo>
                    <a:pt x="407" y="720"/>
                  </a:lnTo>
                  <a:lnTo>
                    <a:pt x="406" y="715"/>
                  </a:lnTo>
                  <a:lnTo>
                    <a:pt x="405" y="710"/>
                  </a:lnTo>
                  <a:lnTo>
                    <a:pt x="405" y="703"/>
                  </a:lnTo>
                  <a:lnTo>
                    <a:pt x="405" y="697"/>
                  </a:lnTo>
                  <a:lnTo>
                    <a:pt x="406" y="692"/>
                  </a:lnTo>
                  <a:lnTo>
                    <a:pt x="407" y="685"/>
                  </a:lnTo>
                  <a:lnTo>
                    <a:pt x="409" y="680"/>
                  </a:lnTo>
                  <a:lnTo>
                    <a:pt x="412" y="674"/>
                  </a:lnTo>
                  <a:lnTo>
                    <a:pt x="414" y="670"/>
                  </a:lnTo>
                  <a:lnTo>
                    <a:pt x="419" y="665"/>
                  </a:lnTo>
                  <a:lnTo>
                    <a:pt x="422" y="661"/>
                  </a:lnTo>
                  <a:lnTo>
                    <a:pt x="426" y="657"/>
                  </a:lnTo>
                  <a:lnTo>
                    <a:pt x="430" y="653"/>
                  </a:lnTo>
                  <a:lnTo>
                    <a:pt x="436" y="651"/>
                  </a:lnTo>
                  <a:lnTo>
                    <a:pt x="441" y="648"/>
                  </a:lnTo>
                  <a:lnTo>
                    <a:pt x="446" y="646"/>
                  </a:lnTo>
                  <a:lnTo>
                    <a:pt x="452" y="645"/>
                  </a:lnTo>
                  <a:lnTo>
                    <a:pt x="458" y="643"/>
                  </a:lnTo>
                  <a:lnTo>
                    <a:pt x="465" y="643"/>
                  </a:lnTo>
                  <a:lnTo>
                    <a:pt x="470" y="643"/>
                  </a:lnTo>
                  <a:lnTo>
                    <a:pt x="476" y="645"/>
                  </a:lnTo>
                  <a:lnTo>
                    <a:pt x="482" y="646"/>
                  </a:lnTo>
                  <a:lnTo>
                    <a:pt x="487" y="648"/>
                  </a:lnTo>
                  <a:lnTo>
                    <a:pt x="492" y="651"/>
                  </a:lnTo>
                  <a:lnTo>
                    <a:pt x="498" y="653"/>
                  </a:lnTo>
                  <a:lnTo>
                    <a:pt x="502" y="657"/>
                  </a:lnTo>
                  <a:lnTo>
                    <a:pt x="506" y="661"/>
                  </a:lnTo>
                  <a:lnTo>
                    <a:pt x="511" y="665"/>
                  </a:lnTo>
                  <a:lnTo>
                    <a:pt x="514" y="670"/>
                  </a:lnTo>
                  <a:lnTo>
                    <a:pt x="517" y="674"/>
                  </a:lnTo>
                  <a:lnTo>
                    <a:pt x="519" y="680"/>
                  </a:lnTo>
                  <a:lnTo>
                    <a:pt x="521" y="685"/>
                  </a:lnTo>
                  <a:lnTo>
                    <a:pt x="522" y="692"/>
                  </a:lnTo>
                  <a:lnTo>
                    <a:pt x="524" y="697"/>
                  </a:lnTo>
                  <a:lnTo>
                    <a:pt x="525" y="703"/>
                  </a:lnTo>
                  <a:lnTo>
                    <a:pt x="524" y="710"/>
                  </a:lnTo>
                  <a:lnTo>
                    <a:pt x="522" y="715"/>
                  </a:lnTo>
                  <a:lnTo>
                    <a:pt x="521" y="720"/>
                  </a:lnTo>
                  <a:lnTo>
                    <a:pt x="519" y="727"/>
                  </a:lnTo>
                  <a:lnTo>
                    <a:pt x="517" y="731"/>
                  </a:lnTo>
                  <a:lnTo>
                    <a:pt x="514" y="737"/>
                  </a:lnTo>
                  <a:lnTo>
                    <a:pt x="511" y="741"/>
                  </a:lnTo>
                  <a:lnTo>
                    <a:pt x="506" y="745"/>
                  </a:lnTo>
                  <a:lnTo>
                    <a:pt x="502" y="749"/>
                  </a:lnTo>
                  <a:lnTo>
                    <a:pt x="498" y="753"/>
                  </a:lnTo>
                  <a:lnTo>
                    <a:pt x="492" y="756"/>
                  </a:lnTo>
                  <a:lnTo>
                    <a:pt x="487" y="758"/>
                  </a:lnTo>
                  <a:lnTo>
                    <a:pt x="482" y="760"/>
                  </a:lnTo>
                  <a:lnTo>
                    <a:pt x="476" y="762"/>
                  </a:lnTo>
                  <a:lnTo>
                    <a:pt x="470" y="762"/>
                  </a:lnTo>
                  <a:lnTo>
                    <a:pt x="465" y="763"/>
                  </a:lnTo>
                  <a:close/>
                  <a:moveTo>
                    <a:pt x="330" y="404"/>
                  </a:moveTo>
                  <a:lnTo>
                    <a:pt x="330" y="407"/>
                  </a:lnTo>
                  <a:lnTo>
                    <a:pt x="329" y="410"/>
                  </a:lnTo>
                  <a:lnTo>
                    <a:pt x="328" y="412"/>
                  </a:lnTo>
                  <a:lnTo>
                    <a:pt x="326" y="414"/>
                  </a:lnTo>
                  <a:lnTo>
                    <a:pt x="323" y="417"/>
                  </a:lnTo>
                  <a:lnTo>
                    <a:pt x="320" y="418"/>
                  </a:lnTo>
                  <a:lnTo>
                    <a:pt x="318" y="419"/>
                  </a:lnTo>
                  <a:lnTo>
                    <a:pt x="315" y="419"/>
                  </a:lnTo>
                  <a:lnTo>
                    <a:pt x="270" y="419"/>
                  </a:lnTo>
                  <a:lnTo>
                    <a:pt x="270" y="543"/>
                  </a:lnTo>
                  <a:lnTo>
                    <a:pt x="270" y="546"/>
                  </a:lnTo>
                  <a:lnTo>
                    <a:pt x="269" y="549"/>
                  </a:lnTo>
                  <a:lnTo>
                    <a:pt x="268" y="551"/>
                  </a:lnTo>
                  <a:lnTo>
                    <a:pt x="266" y="554"/>
                  </a:lnTo>
                  <a:lnTo>
                    <a:pt x="263" y="556"/>
                  </a:lnTo>
                  <a:lnTo>
                    <a:pt x="260" y="557"/>
                  </a:lnTo>
                  <a:lnTo>
                    <a:pt x="258" y="558"/>
                  </a:lnTo>
                  <a:lnTo>
                    <a:pt x="255" y="558"/>
                  </a:lnTo>
                  <a:lnTo>
                    <a:pt x="252" y="558"/>
                  </a:lnTo>
                  <a:lnTo>
                    <a:pt x="250" y="557"/>
                  </a:lnTo>
                  <a:lnTo>
                    <a:pt x="246" y="556"/>
                  </a:lnTo>
                  <a:lnTo>
                    <a:pt x="244" y="554"/>
                  </a:lnTo>
                  <a:lnTo>
                    <a:pt x="242" y="551"/>
                  </a:lnTo>
                  <a:lnTo>
                    <a:pt x="241" y="549"/>
                  </a:lnTo>
                  <a:lnTo>
                    <a:pt x="240" y="546"/>
                  </a:lnTo>
                  <a:lnTo>
                    <a:pt x="240" y="543"/>
                  </a:lnTo>
                  <a:lnTo>
                    <a:pt x="240" y="419"/>
                  </a:lnTo>
                  <a:lnTo>
                    <a:pt x="195" y="419"/>
                  </a:lnTo>
                  <a:lnTo>
                    <a:pt x="192" y="419"/>
                  </a:lnTo>
                  <a:lnTo>
                    <a:pt x="190" y="418"/>
                  </a:lnTo>
                  <a:lnTo>
                    <a:pt x="186" y="417"/>
                  </a:lnTo>
                  <a:lnTo>
                    <a:pt x="184" y="414"/>
                  </a:lnTo>
                  <a:lnTo>
                    <a:pt x="183" y="412"/>
                  </a:lnTo>
                  <a:lnTo>
                    <a:pt x="181" y="410"/>
                  </a:lnTo>
                  <a:lnTo>
                    <a:pt x="180" y="407"/>
                  </a:lnTo>
                  <a:lnTo>
                    <a:pt x="180" y="404"/>
                  </a:lnTo>
                  <a:lnTo>
                    <a:pt x="180" y="344"/>
                  </a:lnTo>
                  <a:lnTo>
                    <a:pt x="180" y="342"/>
                  </a:lnTo>
                  <a:lnTo>
                    <a:pt x="181" y="339"/>
                  </a:lnTo>
                  <a:lnTo>
                    <a:pt x="183" y="336"/>
                  </a:lnTo>
                  <a:lnTo>
                    <a:pt x="184" y="334"/>
                  </a:lnTo>
                  <a:lnTo>
                    <a:pt x="186" y="332"/>
                  </a:lnTo>
                  <a:lnTo>
                    <a:pt x="190" y="331"/>
                  </a:lnTo>
                  <a:lnTo>
                    <a:pt x="192" y="330"/>
                  </a:lnTo>
                  <a:lnTo>
                    <a:pt x="195" y="329"/>
                  </a:lnTo>
                  <a:lnTo>
                    <a:pt x="240" y="329"/>
                  </a:lnTo>
                  <a:lnTo>
                    <a:pt x="240" y="129"/>
                  </a:lnTo>
                  <a:lnTo>
                    <a:pt x="240" y="126"/>
                  </a:lnTo>
                  <a:lnTo>
                    <a:pt x="241" y="123"/>
                  </a:lnTo>
                  <a:lnTo>
                    <a:pt x="242" y="121"/>
                  </a:lnTo>
                  <a:lnTo>
                    <a:pt x="244" y="118"/>
                  </a:lnTo>
                  <a:lnTo>
                    <a:pt x="246" y="117"/>
                  </a:lnTo>
                  <a:lnTo>
                    <a:pt x="250" y="115"/>
                  </a:lnTo>
                  <a:lnTo>
                    <a:pt x="252" y="114"/>
                  </a:lnTo>
                  <a:lnTo>
                    <a:pt x="255" y="114"/>
                  </a:lnTo>
                  <a:lnTo>
                    <a:pt x="258" y="114"/>
                  </a:lnTo>
                  <a:lnTo>
                    <a:pt x="260" y="115"/>
                  </a:lnTo>
                  <a:lnTo>
                    <a:pt x="263" y="117"/>
                  </a:lnTo>
                  <a:lnTo>
                    <a:pt x="266" y="118"/>
                  </a:lnTo>
                  <a:lnTo>
                    <a:pt x="268" y="121"/>
                  </a:lnTo>
                  <a:lnTo>
                    <a:pt x="269" y="123"/>
                  </a:lnTo>
                  <a:lnTo>
                    <a:pt x="270" y="127"/>
                  </a:lnTo>
                  <a:lnTo>
                    <a:pt x="270" y="129"/>
                  </a:lnTo>
                  <a:lnTo>
                    <a:pt x="270" y="329"/>
                  </a:lnTo>
                  <a:lnTo>
                    <a:pt x="315" y="329"/>
                  </a:lnTo>
                  <a:lnTo>
                    <a:pt x="318" y="330"/>
                  </a:lnTo>
                  <a:lnTo>
                    <a:pt x="320" y="331"/>
                  </a:lnTo>
                  <a:lnTo>
                    <a:pt x="323" y="332"/>
                  </a:lnTo>
                  <a:lnTo>
                    <a:pt x="326" y="334"/>
                  </a:lnTo>
                  <a:lnTo>
                    <a:pt x="328" y="336"/>
                  </a:lnTo>
                  <a:lnTo>
                    <a:pt x="329" y="339"/>
                  </a:lnTo>
                  <a:lnTo>
                    <a:pt x="330" y="342"/>
                  </a:lnTo>
                  <a:lnTo>
                    <a:pt x="330" y="344"/>
                  </a:lnTo>
                  <a:lnTo>
                    <a:pt x="330" y="404"/>
                  </a:lnTo>
                  <a:close/>
                  <a:moveTo>
                    <a:pt x="255" y="763"/>
                  </a:moveTo>
                  <a:lnTo>
                    <a:pt x="249" y="762"/>
                  </a:lnTo>
                  <a:lnTo>
                    <a:pt x="243" y="762"/>
                  </a:lnTo>
                  <a:lnTo>
                    <a:pt x="237" y="760"/>
                  </a:lnTo>
                  <a:lnTo>
                    <a:pt x="231" y="758"/>
                  </a:lnTo>
                  <a:lnTo>
                    <a:pt x="226" y="756"/>
                  </a:lnTo>
                  <a:lnTo>
                    <a:pt x="222" y="753"/>
                  </a:lnTo>
                  <a:lnTo>
                    <a:pt x="216" y="749"/>
                  </a:lnTo>
                  <a:lnTo>
                    <a:pt x="212" y="745"/>
                  </a:lnTo>
                  <a:lnTo>
                    <a:pt x="209" y="741"/>
                  </a:lnTo>
                  <a:lnTo>
                    <a:pt x="206" y="737"/>
                  </a:lnTo>
                  <a:lnTo>
                    <a:pt x="203" y="731"/>
                  </a:lnTo>
                  <a:lnTo>
                    <a:pt x="200" y="727"/>
                  </a:lnTo>
                  <a:lnTo>
                    <a:pt x="198" y="720"/>
                  </a:lnTo>
                  <a:lnTo>
                    <a:pt x="196" y="715"/>
                  </a:lnTo>
                  <a:lnTo>
                    <a:pt x="195" y="710"/>
                  </a:lnTo>
                  <a:lnTo>
                    <a:pt x="195" y="703"/>
                  </a:lnTo>
                  <a:lnTo>
                    <a:pt x="195" y="697"/>
                  </a:lnTo>
                  <a:lnTo>
                    <a:pt x="196" y="692"/>
                  </a:lnTo>
                  <a:lnTo>
                    <a:pt x="198" y="685"/>
                  </a:lnTo>
                  <a:lnTo>
                    <a:pt x="200" y="680"/>
                  </a:lnTo>
                  <a:lnTo>
                    <a:pt x="203" y="674"/>
                  </a:lnTo>
                  <a:lnTo>
                    <a:pt x="206" y="670"/>
                  </a:lnTo>
                  <a:lnTo>
                    <a:pt x="209" y="665"/>
                  </a:lnTo>
                  <a:lnTo>
                    <a:pt x="212" y="661"/>
                  </a:lnTo>
                  <a:lnTo>
                    <a:pt x="216" y="657"/>
                  </a:lnTo>
                  <a:lnTo>
                    <a:pt x="222" y="653"/>
                  </a:lnTo>
                  <a:lnTo>
                    <a:pt x="226" y="651"/>
                  </a:lnTo>
                  <a:lnTo>
                    <a:pt x="231" y="648"/>
                  </a:lnTo>
                  <a:lnTo>
                    <a:pt x="237" y="646"/>
                  </a:lnTo>
                  <a:lnTo>
                    <a:pt x="243" y="645"/>
                  </a:lnTo>
                  <a:lnTo>
                    <a:pt x="249" y="643"/>
                  </a:lnTo>
                  <a:lnTo>
                    <a:pt x="255" y="643"/>
                  </a:lnTo>
                  <a:lnTo>
                    <a:pt x="261" y="643"/>
                  </a:lnTo>
                  <a:lnTo>
                    <a:pt x="267" y="645"/>
                  </a:lnTo>
                  <a:lnTo>
                    <a:pt x="273" y="646"/>
                  </a:lnTo>
                  <a:lnTo>
                    <a:pt x="278" y="648"/>
                  </a:lnTo>
                  <a:lnTo>
                    <a:pt x="284" y="651"/>
                  </a:lnTo>
                  <a:lnTo>
                    <a:pt x="288" y="653"/>
                  </a:lnTo>
                  <a:lnTo>
                    <a:pt x="293" y="657"/>
                  </a:lnTo>
                  <a:lnTo>
                    <a:pt x="298" y="661"/>
                  </a:lnTo>
                  <a:lnTo>
                    <a:pt x="301" y="665"/>
                  </a:lnTo>
                  <a:lnTo>
                    <a:pt x="304" y="670"/>
                  </a:lnTo>
                  <a:lnTo>
                    <a:pt x="307" y="674"/>
                  </a:lnTo>
                  <a:lnTo>
                    <a:pt x="311" y="680"/>
                  </a:lnTo>
                  <a:lnTo>
                    <a:pt x="312" y="685"/>
                  </a:lnTo>
                  <a:lnTo>
                    <a:pt x="314" y="692"/>
                  </a:lnTo>
                  <a:lnTo>
                    <a:pt x="315" y="697"/>
                  </a:lnTo>
                  <a:lnTo>
                    <a:pt x="315" y="703"/>
                  </a:lnTo>
                  <a:lnTo>
                    <a:pt x="315" y="710"/>
                  </a:lnTo>
                  <a:lnTo>
                    <a:pt x="314" y="715"/>
                  </a:lnTo>
                  <a:lnTo>
                    <a:pt x="312" y="720"/>
                  </a:lnTo>
                  <a:lnTo>
                    <a:pt x="311" y="727"/>
                  </a:lnTo>
                  <a:lnTo>
                    <a:pt x="307" y="731"/>
                  </a:lnTo>
                  <a:lnTo>
                    <a:pt x="304" y="737"/>
                  </a:lnTo>
                  <a:lnTo>
                    <a:pt x="301" y="741"/>
                  </a:lnTo>
                  <a:lnTo>
                    <a:pt x="298" y="745"/>
                  </a:lnTo>
                  <a:lnTo>
                    <a:pt x="293" y="749"/>
                  </a:lnTo>
                  <a:lnTo>
                    <a:pt x="288" y="753"/>
                  </a:lnTo>
                  <a:lnTo>
                    <a:pt x="284" y="756"/>
                  </a:lnTo>
                  <a:lnTo>
                    <a:pt x="278" y="758"/>
                  </a:lnTo>
                  <a:lnTo>
                    <a:pt x="273" y="760"/>
                  </a:lnTo>
                  <a:lnTo>
                    <a:pt x="267" y="762"/>
                  </a:lnTo>
                  <a:lnTo>
                    <a:pt x="261" y="762"/>
                  </a:lnTo>
                  <a:lnTo>
                    <a:pt x="255" y="763"/>
                  </a:lnTo>
                  <a:close/>
                  <a:moveTo>
                    <a:pt x="883" y="0"/>
                  </a:moveTo>
                  <a:lnTo>
                    <a:pt x="15" y="0"/>
                  </a:lnTo>
                  <a:lnTo>
                    <a:pt x="13" y="0"/>
                  </a:lnTo>
                  <a:lnTo>
                    <a:pt x="10" y="2"/>
                  </a:lnTo>
                  <a:lnTo>
                    <a:pt x="8" y="3"/>
                  </a:lnTo>
                  <a:lnTo>
                    <a:pt x="6" y="5"/>
                  </a:lnTo>
                  <a:lnTo>
                    <a:pt x="3" y="7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0" y="883"/>
                  </a:lnTo>
                  <a:lnTo>
                    <a:pt x="1" y="886"/>
                  </a:lnTo>
                  <a:lnTo>
                    <a:pt x="2" y="888"/>
                  </a:lnTo>
                  <a:lnTo>
                    <a:pt x="3" y="892"/>
                  </a:lnTo>
                  <a:lnTo>
                    <a:pt x="6" y="894"/>
                  </a:lnTo>
                  <a:lnTo>
                    <a:pt x="8" y="895"/>
                  </a:lnTo>
                  <a:lnTo>
                    <a:pt x="10" y="897"/>
                  </a:lnTo>
                  <a:lnTo>
                    <a:pt x="13" y="897"/>
                  </a:lnTo>
                  <a:lnTo>
                    <a:pt x="15" y="898"/>
                  </a:lnTo>
                  <a:lnTo>
                    <a:pt x="883" y="898"/>
                  </a:lnTo>
                  <a:lnTo>
                    <a:pt x="886" y="897"/>
                  </a:lnTo>
                  <a:lnTo>
                    <a:pt x="888" y="897"/>
                  </a:lnTo>
                  <a:lnTo>
                    <a:pt x="892" y="895"/>
                  </a:lnTo>
                  <a:lnTo>
                    <a:pt x="894" y="894"/>
                  </a:lnTo>
                  <a:lnTo>
                    <a:pt x="896" y="892"/>
                  </a:lnTo>
                  <a:lnTo>
                    <a:pt x="897" y="888"/>
                  </a:lnTo>
                  <a:lnTo>
                    <a:pt x="898" y="886"/>
                  </a:lnTo>
                  <a:lnTo>
                    <a:pt x="898" y="883"/>
                  </a:lnTo>
                  <a:lnTo>
                    <a:pt x="898" y="15"/>
                  </a:lnTo>
                  <a:lnTo>
                    <a:pt x="898" y="12"/>
                  </a:lnTo>
                  <a:lnTo>
                    <a:pt x="897" y="10"/>
                  </a:lnTo>
                  <a:lnTo>
                    <a:pt x="896" y="7"/>
                  </a:lnTo>
                  <a:lnTo>
                    <a:pt x="894" y="5"/>
                  </a:lnTo>
                  <a:lnTo>
                    <a:pt x="892" y="3"/>
                  </a:lnTo>
                  <a:lnTo>
                    <a:pt x="888" y="2"/>
                  </a:lnTo>
                  <a:lnTo>
                    <a:pt x="886" y="0"/>
                  </a:lnTo>
                  <a:lnTo>
                    <a:pt x="883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D7D989C-77A1-4BCC-AC3E-766D6DAA0586}"/>
              </a:ext>
            </a:extLst>
          </p:cNvPr>
          <p:cNvGrpSpPr/>
          <p:nvPr/>
        </p:nvGrpSpPr>
        <p:grpSpPr>
          <a:xfrm>
            <a:off x="3090501" y="2098274"/>
            <a:ext cx="247374" cy="230762"/>
            <a:chOff x="1463369" y="1922852"/>
            <a:chExt cx="448540" cy="418419"/>
          </a:xfrm>
          <a:solidFill>
            <a:schemeClr val="bg1"/>
          </a:solidFill>
        </p:grpSpPr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F1DE999B-75B4-44F3-A267-2777B83A2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3369" y="1922852"/>
              <a:ext cx="255286" cy="283864"/>
            </a:xfrm>
            <a:custGeom>
              <a:avLst/>
              <a:gdLst>
                <a:gd name="T0" fmla="*/ 533 w 536"/>
                <a:gd name="T1" fmla="*/ 261 h 596"/>
                <a:gd name="T2" fmla="*/ 275 w 536"/>
                <a:gd name="T3" fmla="*/ 3 h 596"/>
                <a:gd name="T4" fmla="*/ 272 w 536"/>
                <a:gd name="T5" fmla="*/ 1 h 596"/>
                <a:gd name="T6" fmla="*/ 268 w 536"/>
                <a:gd name="T7" fmla="*/ 0 h 596"/>
                <a:gd name="T8" fmla="*/ 264 w 536"/>
                <a:gd name="T9" fmla="*/ 1 h 596"/>
                <a:gd name="T10" fmla="*/ 261 w 536"/>
                <a:gd name="T11" fmla="*/ 3 h 596"/>
                <a:gd name="T12" fmla="*/ 3 w 536"/>
                <a:gd name="T13" fmla="*/ 261 h 596"/>
                <a:gd name="T14" fmla="*/ 1 w 536"/>
                <a:gd name="T15" fmla="*/ 264 h 596"/>
                <a:gd name="T16" fmla="*/ 0 w 536"/>
                <a:gd name="T17" fmla="*/ 267 h 596"/>
                <a:gd name="T18" fmla="*/ 1 w 536"/>
                <a:gd name="T19" fmla="*/ 272 h 596"/>
                <a:gd name="T20" fmla="*/ 3 w 536"/>
                <a:gd name="T21" fmla="*/ 275 h 596"/>
                <a:gd name="T22" fmla="*/ 83 w 536"/>
                <a:gd name="T23" fmla="*/ 354 h 596"/>
                <a:gd name="T24" fmla="*/ 86 w 536"/>
                <a:gd name="T25" fmla="*/ 356 h 596"/>
                <a:gd name="T26" fmla="*/ 89 w 536"/>
                <a:gd name="T27" fmla="*/ 357 h 596"/>
                <a:gd name="T28" fmla="*/ 94 w 536"/>
                <a:gd name="T29" fmla="*/ 356 h 596"/>
                <a:gd name="T30" fmla="*/ 97 w 536"/>
                <a:gd name="T31" fmla="*/ 354 h 596"/>
                <a:gd name="T32" fmla="*/ 189 w 536"/>
                <a:gd name="T33" fmla="*/ 262 h 596"/>
                <a:gd name="T34" fmla="*/ 189 w 536"/>
                <a:gd name="T35" fmla="*/ 585 h 596"/>
                <a:gd name="T36" fmla="*/ 190 w 536"/>
                <a:gd name="T37" fmla="*/ 589 h 596"/>
                <a:gd name="T38" fmla="*/ 192 w 536"/>
                <a:gd name="T39" fmla="*/ 592 h 596"/>
                <a:gd name="T40" fmla="*/ 195 w 536"/>
                <a:gd name="T41" fmla="*/ 595 h 596"/>
                <a:gd name="T42" fmla="*/ 198 w 536"/>
                <a:gd name="T43" fmla="*/ 596 h 596"/>
                <a:gd name="T44" fmla="*/ 338 w 536"/>
                <a:gd name="T45" fmla="*/ 596 h 596"/>
                <a:gd name="T46" fmla="*/ 342 w 536"/>
                <a:gd name="T47" fmla="*/ 595 h 596"/>
                <a:gd name="T48" fmla="*/ 345 w 536"/>
                <a:gd name="T49" fmla="*/ 592 h 596"/>
                <a:gd name="T50" fmla="*/ 347 w 536"/>
                <a:gd name="T51" fmla="*/ 589 h 596"/>
                <a:gd name="T52" fmla="*/ 347 w 536"/>
                <a:gd name="T53" fmla="*/ 585 h 596"/>
                <a:gd name="T54" fmla="*/ 347 w 536"/>
                <a:gd name="T55" fmla="*/ 262 h 596"/>
                <a:gd name="T56" fmla="*/ 440 w 536"/>
                <a:gd name="T57" fmla="*/ 354 h 596"/>
                <a:gd name="T58" fmla="*/ 443 w 536"/>
                <a:gd name="T59" fmla="*/ 356 h 596"/>
                <a:gd name="T60" fmla="*/ 447 w 536"/>
                <a:gd name="T61" fmla="*/ 357 h 596"/>
                <a:gd name="T62" fmla="*/ 451 w 536"/>
                <a:gd name="T63" fmla="*/ 356 h 596"/>
                <a:gd name="T64" fmla="*/ 454 w 536"/>
                <a:gd name="T65" fmla="*/ 354 h 596"/>
                <a:gd name="T66" fmla="*/ 533 w 536"/>
                <a:gd name="T67" fmla="*/ 275 h 596"/>
                <a:gd name="T68" fmla="*/ 535 w 536"/>
                <a:gd name="T69" fmla="*/ 272 h 596"/>
                <a:gd name="T70" fmla="*/ 536 w 536"/>
                <a:gd name="T71" fmla="*/ 267 h 596"/>
                <a:gd name="T72" fmla="*/ 535 w 536"/>
                <a:gd name="T73" fmla="*/ 264 h 596"/>
                <a:gd name="T74" fmla="*/ 533 w 536"/>
                <a:gd name="T75" fmla="*/ 261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36" h="596">
                  <a:moveTo>
                    <a:pt x="533" y="261"/>
                  </a:moveTo>
                  <a:lnTo>
                    <a:pt x="275" y="3"/>
                  </a:lnTo>
                  <a:lnTo>
                    <a:pt x="272" y="1"/>
                  </a:lnTo>
                  <a:lnTo>
                    <a:pt x="268" y="0"/>
                  </a:lnTo>
                  <a:lnTo>
                    <a:pt x="264" y="1"/>
                  </a:lnTo>
                  <a:lnTo>
                    <a:pt x="261" y="3"/>
                  </a:lnTo>
                  <a:lnTo>
                    <a:pt x="3" y="261"/>
                  </a:lnTo>
                  <a:lnTo>
                    <a:pt x="1" y="264"/>
                  </a:lnTo>
                  <a:lnTo>
                    <a:pt x="0" y="267"/>
                  </a:lnTo>
                  <a:lnTo>
                    <a:pt x="1" y="272"/>
                  </a:lnTo>
                  <a:lnTo>
                    <a:pt x="3" y="275"/>
                  </a:lnTo>
                  <a:lnTo>
                    <a:pt x="83" y="354"/>
                  </a:lnTo>
                  <a:lnTo>
                    <a:pt x="86" y="356"/>
                  </a:lnTo>
                  <a:lnTo>
                    <a:pt x="89" y="357"/>
                  </a:lnTo>
                  <a:lnTo>
                    <a:pt x="94" y="356"/>
                  </a:lnTo>
                  <a:lnTo>
                    <a:pt x="97" y="354"/>
                  </a:lnTo>
                  <a:lnTo>
                    <a:pt x="189" y="262"/>
                  </a:lnTo>
                  <a:lnTo>
                    <a:pt x="189" y="585"/>
                  </a:lnTo>
                  <a:lnTo>
                    <a:pt x="190" y="589"/>
                  </a:lnTo>
                  <a:lnTo>
                    <a:pt x="192" y="592"/>
                  </a:lnTo>
                  <a:lnTo>
                    <a:pt x="195" y="595"/>
                  </a:lnTo>
                  <a:lnTo>
                    <a:pt x="198" y="596"/>
                  </a:lnTo>
                  <a:lnTo>
                    <a:pt x="338" y="596"/>
                  </a:lnTo>
                  <a:lnTo>
                    <a:pt x="342" y="595"/>
                  </a:lnTo>
                  <a:lnTo>
                    <a:pt x="345" y="592"/>
                  </a:lnTo>
                  <a:lnTo>
                    <a:pt x="347" y="589"/>
                  </a:lnTo>
                  <a:lnTo>
                    <a:pt x="347" y="585"/>
                  </a:lnTo>
                  <a:lnTo>
                    <a:pt x="347" y="262"/>
                  </a:lnTo>
                  <a:lnTo>
                    <a:pt x="440" y="354"/>
                  </a:lnTo>
                  <a:lnTo>
                    <a:pt x="443" y="356"/>
                  </a:lnTo>
                  <a:lnTo>
                    <a:pt x="447" y="357"/>
                  </a:lnTo>
                  <a:lnTo>
                    <a:pt x="451" y="356"/>
                  </a:lnTo>
                  <a:lnTo>
                    <a:pt x="454" y="354"/>
                  </a:lnTo>
                  <a:lnTo>
                    <a:pt x="533" y="275"/>
                  </a:lnTo>
                  <a:lnTo>
                    <a:pt x="535" y="272"/>
                  </a:lnTo>
                  <a:lnTo>
                    <a:pt x="536" y="267"/>
                  </a:lnTo>
                  <a:lnTo>
                    <a:pt x="535" y="264"/>
                  </a:lnTo>
                  <a:lnTo>
                    <a:pt x="533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3866D362-EF9D-4677-9A77-77CB47FD4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623" y="2057407"/>
              <a:ext cx="255286" cy="283864"/>
            </a:xfrm>
            <a:custGeom>
              <a:avLst/>
              <a:gdLst>
                <a:gd name="T0" fmla="*/ 533 w 535"/>
                <a:gd name="T1" fmla="*/ 320 h 596"/>
                <a:gd name="T2" fmla="*/ 453 w 535"/>
                <a:gd name="T3" fmla="*/ 240 h 596"/>
                <a:gd name="T4" fmla="*/ 450 w 535"/>
                <a:gd name="T5" fmla="*/ 238 h 596"/>
                <a:gd name="T6" fmla="*/ 447 w 535"/>
                <a:gd name="T7" fmla="*/ 238 h 596"/>
                <a:gd name="T8" fmla="*/ 443 w 535"/>
                <a:gd name="T9" fmla="*/ 238 h 596"/>
                <a:gd name="T10" fmla="*/ 439 w 535"/>
                <a:gd name="T11" fmla="*/ 240 h 596"/>
                <a:gd name="T12" fmla="*/ 348 w 535"/>
                <a:gd name="T13" fmla="*/ 333 h 596"/>
                <a:gd name="T14" fmla="*/ 348 w 535"/>
                <a:gd name="T15" fmla="*/ 9 h 596"/>
                <a:gd name="T16" fmla="*/ 346 w 535"/>
                <a:gd name="T17" fmla="*/ 6 h 596"/>
                <a:gd name="T18" fmla="*/ 344 w 535"/>
                <a:gd name="T19" fmla="*/ 3 h 596"/>
                <a:gd name="T20" fmla="*/ 341 w 535"/>
                <a:gd name="T21" fmla="*/ 1 h 596"/>
                <a:gd name="T22" fmla="*/ 338 w 535"/>
                <a:gd name="T23" fmla="*/ 0 h 596"/>
                <a:gd name="T24" fmla="*/ 198 w 535"/>
                <a:gd name="T25" fmla="*/ 0 h 596"/>
                <a:gd name="T26" fmla="*/ 194 w 535"/>
                <a:gd name="T27" fmla="*/ 1 h 596"/>
                <a:gd name="T28" fmla="*/ 191 w 535"/>
                <a:gd name="T29" fmla="*/ 3 h 596"/>
                <a:gd name="T30" fmla="*/ 189 w 535"/>
                <a:gd name="T31" fmla="*/ 6 h 596"/>
                <a:gd name="T32" fmla="*/ 189 w 535"/>
                <a:gd name="T33" fmla="*/ 9 h 596"/>
                <a:gd name="T34" fmla="*/ 189 w 535"/>
                <a:gd name="T35" fmla="*/ 333 h 596"/>
                <a:gd name="T36" fmla="*/ 96 w 535"/>
                <a:gd name="T37" fmla="*/ 240 h 596"/>
                <a:gd name="T38" fmla="*/ 93 w 535"/>
                <a:gd name="T39" fmla="*/ 238 h 596"/>
                <a:gd name="T40" fmla="*/ 89 w 535"/>
                <a:gd name="T41" fmla="*/ 238 h 596"/>
                <a:gd name="T42" fmla="*/ 85 w 535"/>
                <a:gd name="T43" fmla="*/ 238 h 596"/>
                <a:gd name="T44" fmla="*/ 82 w 535"/>
                <a:gd name="T45" fmla="*/ 240 h 596"/>
                <a:gd name="T46" fmla="*/ 3 w 535"/>
                <a:gd name="T47" fmla="*/ 320 h 596"/>
                <a:gd name="T48" fmla="*/ 1 w 535"/>
                <a:gd name="T49" fmla="*/ 324 h 596"/>
                <a:gd name="T50" fmla="*/ 0 w 535"/>
                <a:gd name="T51" fmla="*/ 327 h 596"/>
                <a:gd name="T52" fmla="*/ 1 w 535"/>
                <a:gd name="T53" fmla="*/ 331 h 596"/>
                <a:gd name="T54" fmla="*/ 3 w 535"/>
                <a:gd name="T55" fmla="*/ 334 h 596"/>
                <a:gd name="T56" fmla="*/ 261 w 535"/>
                <a:gd name="T57" fmla="*/ 592 h 596"/>
                <a:gd name="T58" fmla="*/ 264 w 535"/>
                <a:gd name="T59" fmla="*/ 595 h 596"/>
                <a:gd name="T60" fmla="*/ 268 w 535"/>
                <a:gd name="T61" fmla="*/ 596 h 596"/>
                <a:gd name="T62" fmla="*/ 272 w 535"/>
                <a:gd name="T63" fmla="*/ 595 h 596"/>
                <a:gd name="T64" fmla="*/ 275 w 535"/>
                <a:gd name="T65" fmla="*/ 592 h 596"/>
                <a:gd name="T66" fmla="*/ 533 w 535"/>
                <a:gd name="T67" fmla="*/ 334 h 596"/>
                <a:gd name="T68" fmla="*/ 535 w 535"/>
                <a:gd name="T69" fmla="*/ 331 h 596"/>
                <a:gd name="T70" fmla="*/ 535 w 535"/>
                <a:gd name="T71" fmla="*/ 327 h 596"/>
                <a:gd name="T72" fmla="*/ 535 w 535"/>
                <a:gd name="T73" fmla="*/ 324 h 596"/>
                <a:gd name="T74" fmla="*/ 533 w 535"/>
                <a:gd name="T75" fmla="*/ 320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35" h="596">
                  <a:moveTo>
                    <a:pt x="533" y="320"/>
                  </a:moveTo>
                  <a:lnTo>
                    <a:pt x="453" y="240"/>
                  </a:lnTo>
                  <a:lnTo>
                    <a:pt x="450" y="238"/>
                  </a:lnTo>
                  <a:lnTo>
                    <a:pt x="447" y="238"/>
                  </a:lnTo>
                  <a:lnTo>
                    <a:pt x="443" y="238"/>
                  </a:lnTo>
                  <a:lnTo>
                    <a:pt x="439" y="240"/>
                  </a:lnTo>
                  <a:lnTo>
                    <a:pt x="348" y="333"/>
                  </a:lnTo>
                  <a:lnTo>
                    <a:pt x="348" y="9"/>
                  </a:lnTo>
                  <a:lnTo>
                    <a:pt x="346" y="6"/>
                  </a:lnTo>
                  <a:lnTo>
                    <a:pt x="344" y="3"/>
                  </a:lnTo>
                  <a:lnTo>
                    <a:pt x="341" y="1"/>
                  </a:lnTo>
                  <a:lnTo>
                    <a:pt x="338" y="0"/>
                  </a:lnTo>
                  <a:lnTo>
                    <a:pt x="198" y="0"/>
                  </a:lnTo>
                  <a:lnTo>
                    <a:pt x="194" y="1"/>
                  </a:lnTo>
                  <a:lnTo>
                    <a:pt x="191" y="3"/>
                  </a:lnTo>
                  <a:lnTo>
                    <a:pt x="189" y="6"/>
                  </a:lnTo>
                  <a:lnTo>
                    <a:pt x="189" y="9"/>
                  </a:lnTo>
                  <a:lnTo>
                    <a:pt x="189" y="333"/>
                  </a:lnTo>
                  <a:lnTo>
                    <a:pt x="96" y="240"/>
                  </a:lnTo>
                  <a:lnTo>
                    <a:pt x="93" y="238"/>
                  </a:lnTo>
                  <a:lnTo>
                    <a:pt x="89" y="238"/>
                  </a:lnTo>
                  <a:lnTo>
                    <a:pt x="85" y="238"/>
                  </a:lnTo>
                  <a:lnTo>
                    <a:pt x="82" y="240"/>
                  </a:lnTo>
                  <a:lnTo>
                    <a:pt x="3" y="320"/>
                  </a:lnTo>
                  <a:lnTo>
                    <a:pt x="1" y="324"/>
                  </a:lnTo>
                  <a:lnTo>
                    <a:pt x="0" y="327"/>
                  </a:lnTo>
                  <a:lnTo>
                    <a:pt x="1" y="331"/>
                  </a:lnTo>
                  <a:lnTo>
                    <a:pt x="3" y="334"/>
                  </a:lnTo>
                  <a:lnTo>
                    <a:pt x="261" y="592"/>
                  </a:lnTo>
                  <a:lnTo>
                    <a:pt x="264" y="595"/>
                  </a:lnTo>
                  <a:lnTo>
                    <a:pt x="268" y="596"/>
                  </a:lnTo>
                  <a:lnTo>
                    <a:pt x="272" y="595"/>
                  </a:lnTo>
                  <a:lnTo>
                    <a:pt x="275" y="592"/>
                  </a:lnTo>
                  <a:lnTo>
                    <a:pt x="533" y="334"/>
                  </a:lnTo>
                  <a:lnTo>
                    <a:pt x="535" y="331"/>
                  </a:lnTo>
                  <a:lnTo>
                    <a:pt x="535" y="327"/>
                  </a:lnTo>
                  <a:lnTo>
                    <a:pt x="535" y="324"/>
                  </a:lnTo>
                  <a:lnTo>
                    <a:pt x="533" y="3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8C70835-A7DB-4FF5-A742-C206BAF8125A}"/>
              </a:ext>
            </a:extLst>
          </p:cNvPr>
          <p:cNvGrpSpPr/>
          <p:nvPr/>
        </p:nvGrpSpPr>
        <p:grpSpPr>
          <a:xfrm>
            <a:off x="3090501" y="3538364"/>
            <a:ext cx="247374" cy="230762"/>
            <a:chOff x="1463369" y="1922852"/>
            <a:chExt cx="448540" cy="418419"/>
          </a:xfrm>
          <a:solidFill>
            <a:schemeClr val="bg1"/>
          </a:solidFill>
        </p:grpSpPr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CC62F11A-3DB3-4EC5-BD54-B6B1C1D80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3369" y="1922852"/>
              <a:ext cx="255286" cy="283864"/>
            </a:xfrm>
            <a:custGeom>
              <a:avLst/>
              <a:gdLst>
                <a:gd name="T0" fmla="*/ 533 w 536"/>
                <a:gd name="T1" fmla="*/ 261 h 596"/>
                <a:gd name="T2" fmla="*/ 275 w 536"/>
                <a:gd name="T3" fmla="*/ 3 h 596"/>
                <a:gd name="T4" fmla="*/ 272 w 536"/>
                <a:gd name="T5" fmla="*/ 1 h 596"/>
                <a:gd name="T6" fmla="*/ 268 w 536"/>
                <a:gd name="T7" fmla="*/ 0 h 596"/>
                <a:gd name="T8" fmla="*/ 264 w 536"/>
                <a:gd name="T9" fmla="*/ 1 h 596"/>
                <a:gd name="T10" fmla="*/ 261 w 536"/>
                <a:gd name="T11" fmla="*/ 3 h 596"/>
                <a:gd name="T12" fmla="*/ 3 w 536"/>
                <a:gd name="T13" fmla="*/ 261 h 596"/>
                <a:gd name="T14" fmla="*/ 1 w 536"/>
                <a:gd name="T15" fmla="*/ 264 h 596"/>
                <a:gd name="T16" fmla="*/ 0 w 536"/>
                <a:gd name="T17" fmla="*/ 267 h 596"/>
                <a:gd name="T18" fmla="*/ 1 w 536"/>
                <a:gd name="T19" fmla="*/ 272 h 596"/>
                <a:gd name="T20" fmla="*/ 3 w 536"/>
                <a:gd name="T21" fmla="*/ 275 h 596"/>
                <a:gd name="T22" fmla="*/ 83 w 536"/>
                <a:gd name="T23" fmla="*/ 354 h 596"/>
                <a:gd name="T24" fmla="*/ 86 w 536"/>
                <a:gd name="T25" fmla="*/ 356 h 596"/>
                <a:gd name="T26" fmla="*/ 89 w 536"/>
                <a:gd name="T27" fmla="*/ 357 h 596"/>
                <a:gd name="T28" fmla="*/ 94 w 536"/>
                <a:gd name="T29" fmla="*/ 356 h 596"/>
                <a:gd name="T30" fmla="*/ 97 w 536"/>
                <a:gd name="T31" fmla="*/ 354 h 596"/>
                <a:gd name="T32" fmla="*/ 189 w 536"/>
                <a:gd name="T33" fmla="*/ 262 h 596"/>
                <a:gd name="T34" fmla="*/ 189 w 536"/>
                <a:gd name="T35" fmla="*/ 585 h 596"/>
                <a:gd name="T36" fmla="*/ 190 w 536"/>
                <a:gd name="T37" fmla="*/ 589 h 596"/>
                <a:gd name="T38" fmla="*/ 192 w 536"/>
                <a:gd name="T39" fmla="*/ 592 h 596"/>
                <a:gd name="T40" fmla="*/ 195 w 536"/>
                <a:gd name="T41" fmla="*/ 595 h 596"/>
                <a:gd name="T42" fmla="*/ 198 w 536"/>
                <a:gd name="T43" fmla="*/ 596 h 596"/>
                <a:gd name="T44" fmla="*/ 338 w 536"/>
                <a:gd name="T45" fmla="*/ 596 h 596"/>
                <a:gd name="T46" fmla="*/ 342 w 536"/>
                <a:gd name="T47" fmla="*/ 595 h 596"/>
                <a:gd name="T48" fmla="*/ 345 w 536"/>
                <a:gd name="T49" fmla="*/ 592 h 596"/>
                <a:gd name="T50" fmla="*/ 347 w 536"/>
                <a:gd name="T51" fmla="*/ 589 h 596"/>
                <a:gd name="T52" fmla="*/ 347 w 536"/>
                <a:gd name="T53" fmla="*/ 585 h 596"/>
                <a:gd name="T54" fmla="*/ 347 w 536"/>
                <a:gd name="T55" fmla="*/ 262 h 596"/>
                <a:gd name="T56" fmla="*/ 440 w 536"/>
                <a:gd name="T57" fmla="*/ 354 h 596"/>
                <a:gd name="T58" fmla="*/ 443 w 536"/>
                <a:gd name="T59" fmla="*/ 356 h 596"/>
                <a:gd name="T60" fmla="*/ 447 w 536"/>
                <a:gd name="T61" fmla="*/ 357 h 596"/>
                <a:gd name="T62" fmla="*/ 451 w 536"/>
                <a:gd name="T63" fmla="*/ 356 h 596"/>
                <a:gd name="T64" fmla="*/ 454 w 536"/>
                <a:gd name="T65" fmla="*/ 354 h 596"/>
                <a:gd name="T66" fmla="*/ 533 w 536"/>
                <a:gd name="T67" fmla="*/ 275 h 596"/>
                <a:gd name="T68" fmla="*/ 535 w 536"/>
                <a:gd name="T69" fmla="*/ 272 h 596"/>
                <a:gd name="T70" fmla="*/ 536 w 536"/>
                <a:gd name="T71" fmla="*/ 267 h 596"/>
                <a:gd name="T72" fmla="*/ 535 w 536"/>
                <a:gd name="T73" fmla="*/ 264 h 596"/>
                <a:gd name="T74" fmla="*/ 533 w 536"/>
                <a:gd name="T75" fmla="*/ 261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36" h="596">
                  <a:moveTo>
                    <a:pt x="533" y="261"/>
                  </a:moveTo>
                  <a:lnTo>
                    <a:pt x="275" y="3"/>
                  </a:lnTo>
                  <a:lnTo>
                    <a:pt x="272" y="1"/>
                  </a:lnTo>
                  <a:lnTo>
                    <a:pt x="268" y="0"/>
                  </a:lnTo>
                  <a:lnTo>
                    <a:pt x="264" y="1"/>
                  </a:lnTo>
                  <a:lnTo>
                    <a:pt x="261" y="3"/>
                  </a:lnTo>
                  <a:lnTo>
                    <a:pt x="3" y="261"/>
                  </a:lnTo>
                  <a:lnTo>
                    <a:pt x="1" y="264"/>
                  </a:lnTo>
                  <a:lnTo>
                    <a:pt x="0" y="267"/>
                  </a:lnTo>
                  <a:lnTo>
                    <a:pt x="1" y="272"/>
                  </a:lnTo>
                  <a:lnTo>
                    <a:pt x="3" y="275"/>
                  </a:lnTo>
                  <a:lnTo>
                    <a:pt x="83" y="354"/>
                  </a:lnTo>
                  <a:lnTo>
                    <a:pt x="86" y="356"/>
                  </a:lnTo>
                  <a:lnTo>
                    <a:pt x="89" y="357"/>
                  </a:lnTo>
                  <a:lnTo>
                    <a:pt x="94" y="356"/>
                  </a:lnTo>
                  <a:lnTo>
                    <a:pt x="97" y="354"/>
                  </a:lnTo>
                  <a:lnTo>
                    <a:pt x="189" y="262"/>
                  </a:lnTo>
                  <a:lnTo>
                    <a:pt x="189" y="585"/>
                  </a:lnTo>
                  <a:lnTo>
                    <a:pt x="190" y="589"/>
                  </a:lnTo>
                  <a:lnTo>
                    <a:pt x="192" y="592"/>
                  </a:lnTo>
                  <a:lnTo>
                    <a:pt x="195" y="595"/>
                  </a:lnTo>
                  <a:lnTo>
                    <a:pt x="198" y="596"/>
                  </a:lnTo>
                  <a:lnTo>
                    <a:pt x="338" y="596"/>
                  </a:lnTo>
                  <a:lnTo>
                    <a:pt x="342" y="595"/>
                  </a:lnTo>
                  <a:lnTo>
                    <a:pt x="345" y="592"/>
                  </a:lnTo>
                  <a:lnTo>
                    <a:pt x="347" y="589"/>
                  </a:lnTo>
                  <a:lnTo>
                    <a:pt x="347" y="585"/>
                  </a:lnTo>
                  <a:lnTo>
                    <a:pt x="347" y="262"/>
                  </a:lnTo>
                  <a:lnTo>
                    <a:pt x="440" y="354"/>
                  </a:lnTo>
                  <a:lnTo>
                    <a:pt x="443" y="356"/>
                  </a:lnTo>
                  <a:lnTo>
                    <a:pt x="447" y="357"/>
                  </a:lnTo>
                  <a:lnTo>
                    <a:pt x="451" y="356"/>
                  </a:lnTo>
                  <a:lnTo>
                    <a:pt x="454" y="354"/>
                  </a:lnTo>
                  <a:lnTo>
                    <a:pt x="533" y="275"/>
                  </a:lnTo>
                  <a:lnTo>
                    <a:pt x="535" y="272"/>
                  </a:lnTo>
                  <a:lnTo>
                    <a:pt x="536" y="267"/>
                  </a:lnTo>
                  <a:lnTo>
                    <a:pt x="535" y="264"/>
                  </a:lnTo>
                  <a:lnTo>
                    <a:pt x="533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4DD9A239-296C-4756-9930-5F010AC07E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623" y="2057407"/>
              <a:ext cx="255286" cy="283864"/>
            </a:xfrm>
            <a:custGeom>
              <a:avLst/>
              <a:gdLst>
                <a:gd name="T0" fmla="*/ 533 w 535"/>
                <a:gd name="T1" fmla="*/ 320 h 596"/>
                <a:gd name="T2" fmla="*/ 453 w 535"/>
                <a:gd name="T3" fmla="*/ 240 h 596"/>
                <a:gd name="T4" fmla="*/ 450 w 535"/>
                <a:gd name="T5" fmla="*/ 238 h 596"/>
                <a:gd name="T6" fmla="*/ 447 w 535"/>
                <a:gd name="T7" fmla="*/ 238 h 596"/>
                <a:gd name="T8" fmla="*/ 443 w 535"/>
                <a:gd name="T9" fmla="*/ 238 h 596"/>
                <a:gd name="T10" fmla="*/ 439 w 535"/>
                <a:gd name="T11" fmla="*/ 240 h 596"/>
                <a:gd name="T12" fmla="*/ 348 w 535"/>
                <a:gd name="T13" fmla="*/ 333 h 596"/>
                <a:gd name="T14" fmla="*/ 348 w 535"/>
                <a:gd name="T15" fmla="*/ 9 h 596"/>
                <a:gd name="T16" fmla="*/ 346 w 535"/>
                <a:gd name="T17" fmla="*/ 6 h 596"/>
                <a:gd name="T18" fmla="*/ 344 w 535"/>
                <a:gd name="T19" fmla="*/ 3 h 596"/>
                <a:gd name="T20" fmla="*/ 341 w 535"/>
                <a:gd name="T21" fmla="*/ 1 h 596"/>
                <a:gd name="T22" fmla="*/ 338 w 535"/>
                <a:gd name="T23" fmla="*/ 0 h 596"/>
                <a:gd name="T24" fmla="*/ 198 w 535"/>
                <a:gd name="T25" fmla="*/ 0 h 596"/>
                <a:gd name="T26" fmla="*/ 194 w 535"/>
                <a:gd name="T27" fmla="*/ 1 h 596"/>
                <a:gd name="T28" fmla="*/ 191 w 535"/>
                <a:gd name="T29" fmla="*/ 3 h 596"/>
                <a:gd name="T30" fmla="*/ 189 w 535"/>
                <a:gd name="T31" fmla="*/ 6 h 596"/>
                <a:gd name="T32" fmla="*/ 189 w 535"/>
                <a:gd name="T33" fmla="*/ 9 h 596"/>
                <a:gd name="T34" fmla="*/ 189 w 535"/>
                <a:gd name="T35" fmla="*/ 333 h 596"/>
                <a:gd name="T36" fmla="*/ 96 w 535"/>
                <a:gd name="T37" fmla="*/ 240 h 596"/>
                <a:gd name="T38" fmla="*/ 93 w 535"/>
                <a:gd name="T39" fmla="*/ 238 h 596"/>
                <a:gd name="T40" fmla="*/ 89 w 535"/>
                <a:gd name="T41" fmla="*/ 238 h 596"/>
                <a:gd name="T42" fmla="*/ 85 w 535"/>
                <a:gd name="T43" fmla="*/ 238 h 596"/>
                <a:gd name="T44" fmla="*/ 82 w 535"/>
                <a:gd name="T45" fmla="*/ 240 h 596"/>
                <a:gd name="T46" fmla="*/ 3 w 535"/>
                <a:gd name="T47" fmla="*/ 320 h 596"/>
                <a:gd name="T48" fmla="*/ 1 w 535"/>
                <a:gd name="T49" fmla="*/ 324 h 596"/>
                <a:gd name="T50" fmla="*/ 0 w 535"/>
                <a:gd name="T51" fmla="*/ 327 h 596"/>
                <a:gd name="T52" fmla="*/ 1 w 535"/>
                <a:gd name="T53" fmla="*/ 331 h 596"/>
                <a:gd name="T54" fmla="*/ 3 w 535"/>
                <a:gd name="T55" fmla="*/ 334 h 596"/>
                <a:gd name="T56" fmla="*/ 261 w 535"/>
                <a:gd name="T57" fmla="*/ 592 h 596"/>
                <a:gd name="T58" fmla="*/ 264 w 535"/>
                <a:gd name="T59" fmla="*/ 595 h 596"/>
                <a:gd name="T60" fmla="*/ 268 w 535"/>
                <a:gd name="T61" fmla="*/ 596 h 596"/>
                <a:gd name="T62" fmla="*/ 272 w 535"/>
                <a:gd name="T63" fmla="*/ 595 h 596"/>
                <a:gd name="T64" fmla="*/ 275 w 535"/>
                <a:gd name="T65" fmla="*/ 592 h 596"/>
                <a:gd name="T66" fmla="*/ 533 w 535"/>
                <a:gd name="T67" fmla="*/ 334 h 596"/>
                <a:gd name="T68" fmla="*/ 535 w 535"/>
                <a:gd name="T69" fmla="*/ 331 h 596"/>
                <a:gd name="T70" fmla="*/ 535 w 535"/>
                <a:gd name="T71" fmla="*/ 327 h 596"/>
                <a:gd name="T72" fmla="*/ 535 w 535"/>
                <a:gd name="T73" fmla="*/ 324 h 596"/>
                <a:gd name="T74" fmla="*/ 533 w 535"/>
                <a:gd name="T75" fmla="*/ 320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35" h="596">
                  <a:moveTo>
                    <a:pt x="533" y="320"/>
                  </a:moveTo>
                  <a:lnTo>
                    <a:pt x="453" y="240"/>
                  </a:lnTo>
                  <a:lnTo>
                    <a:pt x="450" y="238"/>
                  </a:lnTo>
                  <a:lnTo>
                    <a:pt x="447" y="238"/>
                  </a:lnTo>
                  <a:lnTo>
                    <a:pt x="443" y="238"/>
                  </a:lnTo>
                  <a:lnTo>
                    <a:pt x="439" y="240"/>
                  </a:lnTo>
                  <a:lnTo>
                    <a:pt x="348" y="333"/>
                  </a:lnTo>
                  <a:lnTo>
                    <a:pt x="348" y="9"/>
                  </a:lnTo>
                  <a:lnTo>
                    <a:pt x="346" y="6"/>
                  </a:lnTo>
                  <a:lnTo>
                    <a:pt x="344" y="3"/>
                  </a:lnTo>
                  <a:lnTo>
                    <a:pt x="341" y="1"/>
                  </a:lnTo>
                  <a:lnTo>
                    <a:pt x="338" y="0"/>
                  </a:lnTo>
                  <a:lnTo>
                    <a:pt x="198" y="0"/>
                  </a:lnTo>
                  <a:lnTo>
                    <a:pt x="194" y="1"/>
                  </a:lnTo>
                  <a:lnTo>
                    <a:pt x="191" y="3"/>
                  </a:lnTo>
                  <a:lnTo>
                    <a:pt x="189" y="6"/>
                  </a:lnTo>
                  <a:lnTo>
                    <a:pt x="189" y="9"/>
                  </a:lnTo>
                  <a:lnTo>
                    <a:pt x="189" y="333"/>
                  </a:lnTo>
                  <a:lnTo>
                    <a:pt x="96" y="240"/>
                  </a:lnTo>
                  <a:lnTo>
                    <a:pt x="93" y="238"/>
                  </a:lnTo>
                  <a:lnTo>
                    <a:pt x="89" y="238"/>
                  </a:lnTo>
                  <a:lnTo>
                    <a:pt x="85" y="238"/>
                  </a:lnTo>
                  <a:lnTo>
                    <a:pt x="82" y="240"/>
                  </a:lnTo>
                  <a:lnTo>
                    <a:pt x="3" y="320"/>
                  </a:lnTo>
                  <a:lnTo>
                    <a:pt x="1" y="324"/>
                  </a:lnTo>
                  <a:lnTo>
                    <a:pt x="0" y="327"/>
                  </a:lnTo>
                  <a:lnTo>
                    <a:pt x="1" y="331"/>
                  </a:lnTo>
                  <a:lnTo>
                    <a:pt x="3" y="334"/>
                  </a:lnTo>
                  <a:lnTo>
                    <a:pt x="261" y="592"/>
                  </a:lnTo>
                  <a:lnTo>
                    <a:pt x="264" y="595"/>
                  </a:lnTo>
                  <a:lnTo>
                    <a:pt x="268" y="596"/>
                  </a:lnTo>
                  <a:lnTo>
                    <a:pt x="272" y="595"/>
                  </a:lnTo>
                  <a:lnTo>
                    <a:pt x="275" y="592"/>
                  </a:lnTo>
                  <a:lnTo>
                    <a:pt x="533" y="334"/>
                  </a:lnTo>
                  <a:lnTo>
                    <a:pt x="535" y="331"/>
                  </a:lnTo>
                  <a:lnTo>
                    <a:pt x="535" y="327"/>
                  </a:lnTo>
                  <a:lnTo>
                    <a:pt x="535" y="324"/>
                  </a:lnTo>
                  <a:lnTo>
                    <a:pt x="533" y="3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8A5EBA5-3161-48E5-A73B-7CD0530A669F}"/>
              </a:ext>
            </a:extLst>
          </p:cNvPr>
          <p:cNvGrpSpPr/>
          <p:nvPr/>
        </p:nvGrpSpPr>
        <p:grpSpPr>
          <a:xfrm rot="16200000">
            <a:off x="2283498" y="2824418"/>
            <a:ext cx="247374" cy="230762"/>
            <a:chOff x="1463369" y="1922852"/>
            <a:chExt cx="448540" cy="418419"/>
          </a:xfrm>
          <a:solidFill>
            <a:schemeClr val="bg1"/>
          </a:solidFill>
        </p:grpSpPr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id="{DE4198FC-37C7-485A-A505-91D6F38D9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3369" y="1922852"/>
              <a:ext cx="255286" cy="283864"/>
            </a:xfrm>
            <a:custGeom>
              <a:avLst/>
              <a:gdLst>
                <a:gd name="T0" fmla="*/ 533 w 536"/>
                <a:gd name="T1" fmla="*/ 261 h 596"/>
                <a:gd name="T2" fmla="*/ 275 w 536"/>
                <a:gd name="T3" fmla="*/ 3 h 596"/>
                <a:gd name="T4" fmla="*/ 272 w 536"/>
                <a:gd name="T5" fmla="*/ 1 h 596"/>
                <a:gd name="T6" fmla="*/ 268 w 536"/>
                <a:gd name="T7" fmla="*/ 0 h 596"/>
                <a:gd name="T8" fmla="*/ 264 w 536"/>
                <a:gd name="T9" fmla="*/ 1 h 596"/>
                <a:gd name="T10" fmla="*/ 261 w 536"/>
                <a:gd name="T11" fmla="*/ 3 h 596"/>
                <a:gd name="T12" fmla="*/ 3 w 536"/>
                <a:gd name="T13" fmla="*/ 261 h 596"/>
                <a:gd name="T14" fmla="*/ 1 w 536"/>
                <a:gd name="T15" fmla="*/ 264 h 596"/>
                <a:gd name="T16" fmla="*/ 0 w 536"/>
                <a:gd name="T17" fmla="*/ 267 h 596"/>
                <a:gd name="T18" fmla="*/ 1 w 536"/>
                <a:gd name="T19" fmla="*/ 272 h 596"/>
                <a:gd name="T20" fmla="*/ 3 w 536"/>
                <a:gd name="T21" fmla="*/ 275 h 596"/>
                <a:gd name="T22" fmla="*/ 83 w 536"/>
                <a:gd name="T23" fmla="*/ 354 h 596"/>
                <a:gd name="T24" fmla="*/ 86 w 536"/>
                <a:gd name="T25" fmla="*/ 356 h 596"/>
                <a:gd name="T26" fmla="*/ 89 w 536"/>
                <a:gd name="T27" fmla="*/ 357 h 596"/>
                <a:gd name="T28" fmla="*/ 94 w 536"/>
                <a:gd name="T29" fmla="*/ 356 h 596"/>
                <a:gd name="T30" fmla="*/ 97 w 536"/>
                <a:gd name="T31" fmla="*/ 354 h 596"/>
                <a:gd name="T32" fmla="*/ 189 w 536"/>
                <a:gd name="T33" fmla="*/ 262 h 596"/>
                <a:gd name="T34" fmla="*/ 189 w 536"/>
                <a:gd name="T35" fmla="*/ 585 h 596"/>
                <a:gd name="T36" fmla="*/ 190 w 536"/>
                <a:gd name="T37" fmla="*/ 589 h 596"/>
                <a:gd name="T38" fmla="*/ 192 w 536"/>
                <a:gd name="T39" fmla="*/ 592 h 596"/>
                <a:gd name="T40" fmla="*/ 195 w 536"/>
                <a:gd name="T41" fmla="*/ 595 h 596"/>
                <a:gd name="T42" fmla="*/ 198 w 536"/>
                <a:gd name="T43" fmla="*/ 596 h 596"/>
                <a:gd name="T44" fmla="*/ 338 w 536"/>
                <a:gd name="T45" fmla="*/ 596 h 596"/>
                <a:gd name="T46" fmla="*/ 342 w 536"/>
                <a:gd name="T47" fmla="*/ 595 h 596"/>
                <a:gd name="T48" fmla="*/ 345 w 536"/>
                <a:gd name="T49" fmla="*/ 592 h 596"/>
                <a:gd name="T50" fmla="*/ 347 w 536"/>
                <a:gd name="T51" fmla="*/ 589 h 596"/>
                <a:gd name="T52" fmla="*/ 347 w 536"/>
                <a:gd name="T53" fmla="*/ 585 h 596"/>
                <a:gd name="T54" fmla="*/ 347 w 536"/>
                <a:gd name="T55" fmla="*/ 262 h 596"/>
                <a:gd name="T56" fmla="*/ 440 w 536"/>
                <a:gd name="T57" fmla="*/ 354 h 596"/>
                <a:gd name="T58" fmla="*/ 443 w 536"/>
                <a:gd name="T59" fmla="*/ 356 h 596"/>
                <a:gd name="T60" fmla="*/ 447 w 536"/>
                <a:gd name="T61" fmla="*/ 357 h 596"/>
                <a:gd name="T62" fmla="*/ 451 w 536"/>
                <a:gd name="T63" fmla="*/ 356 h 596"/>
                <a:gd name="T64" fmla="*/ 454 w 536"/>
                <a:gd name="T65" fmla="*/ 354 h 596"/>
                <a:gd name="T66" fmla="*/ 533 w 536"/>
                <a:gd name="T67" fmla="*/ 275 h 596"/>
                <a:gd name="T68" fmla="*/ 535 w 536"/>
                <a:gd name="T69" fmla="*/ 272 h 596"/>
                <a:gd name="T70" fmla="*/ 536 w 536"/>
                <a:gd name="T71" fmla="*/ 267 h 596"/>
                <a:gd name="T72" fmla="*/ 535 w 536"/>
                <a:gd name="T73" fmla="*/ 264 h 596"/>
                <a:gd name="T74" fmla="*/ 533 w 536"/>
                <a:gd name="T75" fmla="*/ 261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36" h="596">
                  <a:moveTo>
                    <a:pt x="533" y="261"/>
                  </a:moveTo>
                  <a:lnTo>
                    <a:pt x="275" y="3"/>
                  </a:lnTo>
                  <a:lnTo>
                    <a:pt x="272" y="1"/>
                  </a:lnTo>
                  <a:lnTo>
                    <a:pt x="268" y="0"/>
                  </a:lnTo>
                  <a:lnTo>
                    <a:pt x="264" y="1"/>
                  </a:lnTo>
                  <a:lnTo>
                    <a:pt x="261" y="3"/>
                  </a:lnTo>
                  <a:lnTo>
                    <a:pt x="3" y="261"/>
                  </a:lnTo>
                  <a:lnTo>
                    <a:pt x="1" y="264"/>
                  </a:lnTo>
                  <a:lnTo>
                    <a:pt x="0" y="267"/>
                  </a:lnTo>
                  <a:lnTo>
                    <a:pt x="1" y="272"/>
                  </a:lnTo>
                  <a:lnTo>
                    <a:pt x="3" y="275"/>
                  </a:lnTo>
                  <a:lnTo>
                    <a:pt x="83" y="354"/>
                  </a:lnTo>
                  <a:lnTo>
                    <a:pt x="86" y="356"/>
                  </a:lnTo>
                  <a:lnTo>
                    <a:pt x="89" y="357"/>
                  </a:lnTo>
                  <a:lnTo>
                    <a:pt x="94" y="356"/>
                  </a:lnTo>
                  <a:lnTo>
                    <a:pt x="97" y="354"/>
                  </a:lnTo>
                  <a:lnTo>
                    <a:pt x="189" y="262"/>
                  </a:lnTo>
                  <a:lnTo>
                    <a:pt x="189" y="585"/>
                  </a:lnTo>
                  <a:lnTo>
                    <a:pt x="190" y="589"/>
                  </a:lnTo>
                  <a:lnTo>
                    <a:pt x="192" y="592"/>
                  </a:lnTo>
                  <a:lnTo>
                    <a:pt x="195" y="595"/>
                  </a:lnTo>
                  <a:lnTo>
                    <a:pt x="198" y="596"/>
                  </a:lnTo>
                  <a:lnTo>
                    <a:pt x="338" y="596"/>
                  </a:lnTo>
                  <a:lnTo>
                    <a:pt x="342" y="595"/>
                  </a:lnTo>
                  <a:lnTo>
                    <a:pt x="345" y="592"/>
                  </a:lnTo>
                  <a:lnTo>
                    <a:pt x="347" y="589"/>
                  </a:lnTo>
                  <a:lnTo>
                    <a:pt x="347" y="585"/>
                  </a:lnTo>
                  <a:lnTo>
                    <a:pt x="347" y="262"/>
                  </a:lnTo>
                  <a:lnTo>
                    <a:pt x="440" y="354"/>
                  </a:lnTo>
                  <a:lnTo>
                    <a:pt x="443" y="356"/>
                  </a:lnTo>
                  <a:lnTo>
                    <a:pt x="447" y="357"/>
                  </a:lnTo>
                  <a:lnTo>
                    <a:pt x="451" y="356"/>
                  </a:lnTo>
                  <a:lnTo>
                    <a:pt x="454" y="354"/>
                  </a:lnTo>
                  <a:lnTo>
                    <a:pt x="533" y="275"/>
                  </a:lnTo>
                  <a:lnTo>
                    <a:pt x="535" y="272"/>
                  </a:lnTo>
                  <a:lnTo>
                    <a:pt x="536" y="267"/>
                  </a:lnTo>
                  <a:lnTo>
                    <a:pt x="535" y="264"/>
                  </a:lnTo>
                  <a:lnTo>
                    <a:pt x="533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id="{284AC4C2-CEB1-43EE-9D6C-68846CE48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623" y="2057407"/>
              <a:ext cx="255286" cy="283864"/>
            </a:xfrm>
            <a:custGeom>
              <a:avLst/>
              <a:gdLst>
                <a:gd name="T0" fmla="*/ 533 w 535"/>
                <a:gd name="T1" fmla="*/ 320 h 596"/>
                <a:gd name="T2" fmla="*/ 453 w 535"/>
                <a:gd name="T3" fmla="*/ 240 h 596"/>
                <a:gd name="T4" fmla="*/ 450 w 535"/>
                <a:gd name="T5" fmla="*/ 238 h 596"/>
                <a:gd name="T6" fmla="*/ 447 w 535"/>
                <a:gd name="T7" fmla="*/ 238 h 596"/>
                <a:gd name="T8" fmla="*/ 443 w 535"/>
                <a:gd name="T9" fmla="*/ 238 h 596"/>
                <a:gd name="T10" fmla="*/ 439 w 535"/>
                <a:gd name="T11" fmla="*/ 240 h 596"/>
                <a:gd name="T12" fmla="*/ 348 w 535"/>
                <a:gd name="T13" fmla="*/ 333 h 596"/>
                <a:gd name="T14" fmla="*/ 348 w 535"/>
                <a:gd name="T15" fmla="*/ 9 h 596"/>
                <a:gd name="T16" fmla="*/ 346 w 535"/>
                <a:gd name="T17" fmla="*/ 6 h 596"/>
                <a:gd name="T18" fmla="*/ 344 w 535"/>
                <a:gd name="T19" fmla="*/ 3 h 596"/>
                <a:gd name="T20" fmla="*/ 341 w 535"/>
                <a:gd name="T21" fmla="*/ 1 h 596"/>
                <a:gd name="T22" fmla="*/ 338 w 535"/>
                <a:gd name="T23" fmla="*/ 0 h 596"/>
                <a:gd name="T24" fmla="*/ 198 w 535"/>
                <a:gd name="T25" fmla="*/ 0 h 596"/>
                <a:gd name="T26" fmla="*/ 194 w 535"/>
                <a:gd name="T27" fmla="*/ 1 h 596"/>
                <a:gd name="T28" fmla="*/ 191 w 535"/>
                <a:gd name="T29" fmla="*/ 3 h 596"/>
                <a:gd name="T30" fmla="*/ 189 w 535"/>
                <a:gd name="T31" fmla="*/ 6 h 596"/>
                <a:gd name="T32" fmla="*/ 189 w 535"/>
                <a:gd name="T33" fmla="*/ 9 h 596"/>
                <a:gd name="T34" fmla="*/ 189 w 535"/>
                <a:gd name="T35" fmla="*/ 333 h 596"/>
                <a:gd name="T36" fmla="*/ 96 w 535"/>
                <a:gd name="T37" fmla="*/ 240 h 596"/>
                <a:gd name="T38" fmla="*/ 93 w 535"/>
                <a:gd name="T39" fmla="*/ 238 h 596"/>
                <a:gd name="T40" fmla="*/ 89 w 535"/>
                <a:gd name="T41" fmla="*/ 238 h 596"/>
                <a:gd name="T42" fmla="*/ 85 w 535"/>
                <a:gd name="T43" fmla="*/ 238 h 596"/>
                <a:gd name="T44" fmla="*/ 82 w 535"/>
                <a:gd name="T45" fmla="*/ 240 h 596"/>
                <a:gd name="T46" fmla="*/ 3 w 535"/>
                <a:gd name="T47" fmla="*/ 320 h 596"/>
                <a:gd name="T48" fmla="*/ 1 w 535"/>
                <a:gd name="T49" fmla="*/ 324 h 596"/>
                <a:gd name="T50" fmla="*/ 0 w 535"/>
                <a:gd name="T51" fmla="*/ 327 h 596"/>
                <a:gd name="T52" fmla="*/ 1 w 535"/>
                <a:gd name="T53" fmla="*/ 331 h 596"/>
                <a:gd name="T54" fmla="*/ 3 w 535"/>
                <a:gd name="T55" fmla="*/ 334 h 596"/>
                <a:gd name="T56" fmla="*/ 261 w 535"/>
                <a:gd name="T57" fmla="*/ 592 h 596"/>
                <a:gd name="T58" fmla="*/ 264 w 535"/>
                <a:gd name="T59" fmla="*/ 595 h 596"/>
                <a:gd name="T60" fmla="*/ 268 w 535"/>
                <a:gd name="T61" fmla="*/ 596 h 596"/>
                <a:gd name="T62" fmla="*/ 272 w 535"/>
                <a:gd name="T63" fmla="*/ 595 h 596"/>
                <a:gd name="T64" fmla="*/ 275 w 535"/>
                <a:gd name="T65" fmla="*/ 592 h 596"/>
                <a:gd name="T66" fmla="*/ 533 w 535"/>
                <a:gd name="T67" fmla="*/ 334 h 596"/>
                <a:gd name="T68" fmla="*/ 535 w 535"/>
                <a:gd name="T69" fmla="*/ 331 h 596"/>
                <a:gd name="T70" fmla="*/ 535 w 535"/>
                <a:gd name="T71" fmla="*/ 327 h 596"/>
                <a:gd name="T72" fmla="*/ 535 w 535"/>
                <a:gd name="T73" fmla="*/ 324 h 596"/>
                <a:gd name="T74" fmla="*/ 533 w 535"/>
                <a:gd name="T75" fmla="*/ 320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35" h="596">
                  <a:moveTo>
                    <a:pt x="533" y="320"/>
                  </a:moveTo>
                  <a:lnTo>
                    <a:pt x="453" y="240"/>
                  </a:lnTo>
                  <a:lnTo>
                    <a:pt x="450" y="238"/>
                  </a:lnTo>
                  <a:lnTo>
                    <a:pt x="447" y="238"/>
                  </a:lnTo>
                  <a:lnTo>
                    <a:pt x="443" y="238"/>
                  </a:lnTo>
                  <a:lnTo>
                    <a:pt x="439" y="240"/>
                  </a:lnTo>
                  <a:lnTo>
                    <a:pt x="348" y="333"/>
                  </a:lnTo>
                  <a:lnTo>
                    <a:pt x="348" y="9"/>
                  </a:lnTo>
                  <a:lnTo>
                    <a:pt x="346" y="6"/>
                  </a:lnTo>
                  <a:lnTo>
                    <a:pt x="344" y="3"/>
                  </a:lnTo>
                  <a:lnTo>
                    <a:pt x="341" y="1"/>
                  </a:lnTo>
                  <a:lnTo>
                    <a:pt x="338" y="0"/>
                  </a:lnTo>
                  <a:lnTo>
                    <a:pt x="198" y="0"/>
                  </a:lnTo>
                  <a:lnTo>
                    <a:pt x="194" y="1"/>
                  </a:lnTo>
                  <a:lnTo>
                    <a:pt x="191" y="3"/>
                  </a:lnTo>
                  <a:lnTo>
                    <a:pt x="189" y="6"/>
                  </a:lnTo>
                  <a:lnTo>
                    <a:pt x="189" y="9"/>
                  </a:lnTo>
                  <a:lnTo>
                    <a:pt x="189" y="333"/>
                  </a:lnTo>
                  <a:lnTo>
                    <a:pt x="96" y="240"/>
                  </a:lnTo>
                  <a:lnTo>
                    <a:pt x="93" y="238"/>
                  </a:lnTo>
                  <a:lnTo>
                    <a:pt x="89" y="238"/>
                  </a:lnTo>
                  <a:lnTo>
                    <a:pt x="85" y="238"/>
                  </a:lnTo>
                  <a:lnTo>
                    <a:pt x="82" y="240"/>
                  </a:lnTo>
                  <a:lnTo>
                    <a:pt x="3" y="320"/>
                  </a:lnTo>
                  <a:lnTo>
                    <a:pt x="1" y="324"/>
                  </a:lnTo>
                  <a:lnTo>
                    <a:pt x="0" y="327"/>
                  </a:lnTo>
                  <a:lnTo>
                    <a:pt x="1" y="331"/>
                  </a:lnTo>
                  <a:lnTo>
                    <a:pt x="3" y="334"/>
                  </a:lnTo>
                  <a:lnTo>
                    <a:pt x="261" y="592"/>
                  </a:lnTo>
                  <a:lnTo>
                    <a:pt x="264" y="595"/>
                  </a:lnTo>
                  <a:lnTo>
                    <a:pt x="268" y="596"/>
                  </a:lnTo>
                  <a:lnTo>
                    <a:pt x="272" y="595"/>
                  </a:lnTo>
                  <a:lnTo>
                    <a:pt x="275" y="592"/>
                  </a:lnTo>
                  <a:lnTo>
                    <a:pt x="533" y="334"/>
                  </a:lnTo>
                  <a:lnTo>
                    <a:pt x="535" y="331"/>
                  </a:lnTo>
                  <a:lnTo>
                    <a:pt x="535" y="327"/>
                  </a:lnTo>
                  <a:lnTo>
                    <a:pt x="535" y="324"/>
                  </a:lnTo>
                  <a:lnTo>
                    <a:pt x="533" y="3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9D27E84-4ABB-4BA6-B949-DD2BC80F10A3}"/>
              </a:ext>
            </a:extLst>
          </p:cNvPr>
          <p:cNvGrpSpPr/>
          <p:nvPr/>
        </p:nvGrpSpPr>
        <p:grpSpPr>
          <a:xfrm rot="16200000">
            <a:off x="3897503" y="2824418"/>
            <a:ext cx="247374" cy="230762"/>
            <a:chOff x="1463369" y="1922852"/>
            <a:chExt cx="448540" cy="418419"/>
          </a:xfrm>
          <a:solidFill>
            <a:schemeClr val="bg1"/>
          </a:solidFill>
        </p:grpSpPr>
        <p:sp>
          <p:nvSpPr>
            <p:cNvPr id="66" name="Freeform 8">
              <a:extLst>
                <a:ext uri="{FF2B5EF4-FFF2-40B4-BE49-F238E27FC236}">
                  <a16:creationId xmlns:a16="http://schemas.microsoft.com/office/drawing/2014/main" id="{0D5C63F3-B813-4463-94AF-340917C3D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3369" y="1922852"/>
              <a:ext cx="255286" cy="283864"/>
            </a:xfrm>
            <a:custGeom>
              <a:avLst/>
              <a:gdLst>
                <a:gd name="T0" fmla="*/ 533 w 536"/>
                <a:gd name="T1" fmla="*/ 261 h 596"/>
                <a:gd name="T2" fmla="*/ 275 w 536"/>
                <a:gd name="T3" fmla="*/ 3 h 596"/>
                <a:gd name="T4" fmla="*/ 272 w 536"/>
                <a:gd name="T5" fmla="*/ 1 h 596"/>
                <a:gd name="T6" fmla="*/ 268 w 536"/>
                <a:gd name="T7" fmla="*/ 0 h 596"/>
                <a:gd name="T8" fmla="*/ 264 w 536"/>
                <a:gd name="T9" fmla="*/ 1 h 596"/>
                <a:gd name="T10" fmla="*/ 261 w 536"/>
                <a:gd name="T11" fmla="*/ 3 h 596"/>
                <a:gd name="T12" fmla="*/ 3 w 536"/>
                <a:gd name="T13" fmla="*/ 261 h 596"/>
                <a:gd name="T14" fmla="*/ 1 w 536"/>
                <a:gd name="T15" fmla="*/ 264 h 596"/>
                <a:gd name="T16" fmla="*/ 0 w 536"/>
                <a:gd name="T17" fmla="*/ 267 h 596"/>
                <a:gd name="T18" fmla="*/ 1 w 536"/>
                <a:gd name="T19" fmla="*/ 272 h 596"/>
                <a:gd name="T20" fmla="*/ 3 w 536"/>
                <a:gd name="T21" fmla="*/ 275 h 596"/>
                <a:gd name="T22" fmla="*/ 83 w 536"/>
                <a:gd name="T23" fmla="*/ 354 h 596"/>
                <a:gd name="T24" fmla="*/ 86 w 536"/>
                <a:gd name="T25" fmla="*/ 356 h 596"/>
                <a:gd name="T26" fmla="*/ 89 w 536"/>
                <a:gd name="T27" fmla="*/ 357 h 596"/>
                <a:gd name="T28" fmla="*/ 94 w 536"/>
                <a:gd name="T29" fmla="*/ 356 h 596"/>
                <a:gd name="T30" fmla="*/ 97 w 536"/>
                <a:gd name="T31" fmla="*/ 354 h 596"/>
                <a:gd name="T32" fmla="*/ 189 w 536"/>
                <a:gd name="T33" fmla="*/ 262 h 596"/>
                <a:gd name="T34" fmla="*/ 189 w 536"/>
                <a:gd name="T35" fmla="*/ 585 h 596"/>
                <a:gd name="T36" fmla="*/ 190 w 536"/>
                <a:gd name="T37" fmla="*/ 589 h 596"/>
                <a:gd name="T38" fmla="*/ 192 w 536"/>
                <a:gd name="T39" fmla="*/ 592 h 596"/>
                <a:gd name="T40" fmla="*/ 195 w 536"/>
                <a:gd name="T41" fmla="*/ 595 h 596"/>
                <a:gd name="T42" fmla="*/ 198 w 536"/>
                <a:gd name="T43" fmla="*/ 596 h 596"/>
                <a:gd name="T44" fmla="*/ 338 w 536"/>
                <a:gd name="T45" fmla="*/ 596 h 596"/>
                <a:gd name="T46" fmla="*/ 342 w 536"/>
                <a:gd name="T47" fmla="*/ 595 h 596"/>
                <a:gd name="T48" fmla="*/ 345 w 536"/>
                <a:gd name="T49" fmla="*/ 592 h 596"/>
                <a:gd name="T50" fmla="*/ 347 w 536"/>
                <a:gd name="T51" fmla="*/ 589 h 596"/>
                <a:gd name="T52" fmla="*/ 347 w 536"/>
                <a:gd name="T53" fmla="*/ 585 h 596"/>
                <a:gd name="T54" fmla="*/ 347 w 536"/>
                <a:gd name="T55" fmla="*/ 262 h 596"/>
                <a:gd name="T56" fmla="*/ 440 w 536"/>
                <a:gd name="T57" fmla="*/ 354 h 596"/>
                <a:gd name="T58" fmla="*/ 443 w 536"/>
                <a:gd name="T59" fmla="*/ 356 h 596"/>
                <a:gd name="T60" fmla="*/ 447 w 536"/>
                <a:gd name="T61" fmla="*/ 357 h 596"/>
                <a:gd name="T62" fmla="*/ 451 w 536"/>
                <a:gd name="T63" fmla="*/ 356 h 596"/>
                <a:gd name="T64" fmla="*/ 454 w 536"/>
                <a:gd name="T65" fmla="*/ 354 h 596"/>
                <a:gd name="T66" fmla="*/ 533 w 536"/>
                <a:gd name="T67" fmla="*/ 275 h 596"/>
                <a:gd name="T68" fmla="*/ 535 w 536"/>
                <a:gd name="T69" fmla="*/ 272 h 596"/>
                <a:gd name="T70" fmla="*/ 536 w 536"/>
                <a:gd name="T71" fmla="*/ 267 h 596"/>
                <a:gd name="T72" fmla="*/ 535 w 536"/>
                <a:gd name="T73" fmla="*/ 264 h 596"/>
                <a:gd name="T74" fmla="*/ 533 w 536"/>
                <a:gd name="T75" fmla="*/ 261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36" h="596">
                  <a:moveTo>
                    <a:pt x="533" y="261"/>
                  </a:moveTo>
                  <a:lnTo>
                    <a:pt x="275" y="3"/>
                  </a:lnTo>
                  <a:lnTo>
                    <a:pt x="272" y="1"/>
                  </a:lnTo>
                  <a:lnTo>
                    <a:pt x="268" y="0"/>
                  </a:lnTo>
                  <a:lnTo>
                    <a:pt x="264" y="1"/>
                  </a:lnTo>
                  <a:lnTo>
                    <a:pt x="261" y="3"/>
                  </a:lnTo>
                  <a:lnTo>
                    <a:pt x="3" y="261"/>
                  </a:lnTo>
                  <a:lnTo>
                    <a:pt x="1" y="264"/>
                  </a:lnTo>
                  <a:lnTo>
                    <a:pt x="0" y="267"/>
                  </a:lnTo>
                  <a:lnTo>
                    <a:pt x="1" y="272"/>
                  </a:lnTo>
                  <a:lnTo>
                    <a:pt x="3" y="275"/>
                  </a:lnTo>
                  <a:lnTo>
                    <a:pt x="83" y="354"/>
                  </a:lnTo>
                  <a:lnTo>
                    <a:pt x="86" y="356"/>
                  </a:lnTo>
                  <a:lnTo>
                    <a:pt x="89" y="357"/>
                  </a:lnTo>
                  <a:lnTo>
                    <a:pt x="94" y="356"/>
                  </a:lnTo>
                  <a:lnTo>
                    <a:pt x="97" y="354"/>
                  </a:lnTo>
                  <a:lnTo>
                    <a:pt x="189" y="262"/>
                  </a:lnTo>
                  <a:lnTo>
                    <a:pt x="189" y="585"/>
                  </a:lnTo>
                  <a:lnTo>
                    <a:pt x="190" y="589"/>
                  </a:lnTo>
                  <a:lnTo>
                    <a:pt x="192" y="592"/>
                  </a:lnTo>
                  <a:lnTo>
                    <a:pt x="195" y="595"/>
                  </a:lnTo>
                  <a:lnTo>
                    <a:pt x="198" y="596"/>
                  </a:lnTo>
                  <a:lnTo>
                    <a:pt x="338" y="596"/>
                  </a:lnTo>
                  <a:lnTo>
                    <a:pt x="342" y="595"/>
                  </a:lnTo>
                  <a:lnTo>
                    <a:pt x="345" y="592"/>
                  </a:lnTo>
                  <a:lnTo>
                    <a:pt x="347" y="589"/>
                  </a:lnTo>
                  <a:lnTo>
                    <a:pt x="347" y="585"/>
                  </a:lnTo>
                  <a:lnTo>
                    <a:pt x="347" y="262"/>
                  </a:lnTo>
                  <a:lnTo>
                    <a:pt x="440" y="354"/>
                  </a:lnTo>
                  <a:lnTo>
                    <a:pt x="443" y="356"/>
                  </a:lnTo>
                  <a:lnTo>
                    <a:pt x="447" y="357"/>
                  </a:lnTo>
                  <a:lnTo>
                    <a:pt x="451" y="356"/>
                  </a:lnTo>
                  <a:lnTo>
                    <a:pt x="454" y="354"/>
                  </a:lnTo>
                  <a:lnTo>
                    <a:pt x="533" y="275"/>
                  </a:lnTo>
                  <a:lnTo>
                    <a:pt x="535" y="272"/>
                  </a:lnTo>
                  <a:lnTo>
                    <a:pt x="536" y="267"/>
                  </a:lnTo>
                  <a:lnTo>
                    <a:pt x="535" y="264"/>
                  </a:lnTo>
                  <a:lnTo>
                    <a:pt x="533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1A034360-FD3E-4DB4-A064-89E8F72DD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623" y="2057407"/>
              <a:ext cx="255286" cy="283864"/>
            </a:xfrm>
            <a:custGeom>
              <a:avLst/>
              <a:gdLst>
                <a:gd name="T0" fmla="*/ 533 w 535"/>
                <a:gd name="T1" fmla="*/ 320 h 596"/>
                <a:gd name="T2" fmla="*/ 453 w 535"/>
                <a:gd name="T3" fmla="*/ 240 h 596"/>
                <a:gd name="T4" fmla="*/ 450 w 535"/>
                <a:gd name="T5" fmla="*/ 238 h 596"/>
                <a:gd name="T6" fmla="*/ 447 w 535"/>
                <a:gd name="T7" fmla="*/ 238 h 596"/>
                <a:gd name="T8" fmla="*/ 443 w 535"/>
                <a:gd name="T9" fmla="*/ 238 h 596"/>
                <a:gd name="T10" fmla="*/ 439 w 535"/>
                <a:gd name="T11" fmla="*/ 240 h 596"/>
                <a:gd name="T12" fmla="*/ 348 w 535"/>
                <a:gd name="T13" fmla="*/ 333 h 596"/>
                <a:gd name="T14" fmla="*/ 348 w 535"/>
                <a:gd name="T15" fmla="*/ 9 h 596"/>
                <a:gd name="T16" fmla="*/ 346 w 535"/>
                <a:gd name="T17" fmla="*/ 6 h 596"/>
                <a:gd name="T18" fmla="*/ 344 w 535"/>
                <a:gd name="T19" fmla="*/ 3 h 596"/>
                <a:gd name="T20" fmla="*/ 341 w 535"/>
                <a:gd name="T21" fmla="*/ 1 h 596"/>
                <a:gd name="T22" fmla="*/ 338 w 535"/>
                <a:gd name="T23" fmla="*/ 0 h 596"/>
                <a:gd name="T24" fmla="*/ 198 w 535"/>
                <a:gd name="T25" fmla="*/ 0 h 596"/>
                <a:gd name="T26" fmla="*/ 194 w 535"/>
                <a:gd name="T27" fmla="*/ 1 h 596"/>
                <a:gd name="T28" fmla="*/ 191 w 535"/>
                <a:gd name="T29" fmla="*/ 3 h 596"/>
                <a:gd name="T30" fmla="*/ 189 w 535"/>
                <a:gd name="T31" fmla="*/ 6 h 596"/>
                <a:gd name="T32" fmla="*/ 189 w 535"/>
                <a:gd name="T33" fmla="*/ 9 h 596"/>
                <a:gd name="T34" fmla="*/ 189 w 535"/>
                <a:gd name="T35" fmla="*/ 333 h 596"/>
                <a:gd name="T36" fmla="*/ 96 w 535"/>
                <a:gd name="T37" fmla="*/ 240 h 596"/>
                <a:gd name="T38" fmla="*/ 93 w 535"/>
                <a:gd name="T39" fmla="*/ 238 h 596"/>
                <a:gd name="T40" fmla="*/ 89 w 535"/>
                <a:gd name="T41" fmla="*/ 238 h 596"/>
                <a:gd name="T42" fmla="*/ 85 w 535"/>
                <a:gd name="T43" fmla="*/ 238 h 596"/>
                <a:gd name="T44" fmla="*/ 82 w 535"/>
                <a:gd name="T45" fmla="*/ 240 h 596"/>
                <a:gd name="T46" fmla="*/ 3 w 535"/>
                <a:gd name="T47" fmla="*/ 320 h 596"/>
                <a:gd name="T48" fmla="*/ 1 w 535"/>
                <a:gd name="T49" fmla="*/ 324 h 596"/>
                <a:gd name="T50" fmla="*/ 0 w 535"/>
                <a:gd name="T51" fmla="*/ 327 h 596"/>
                <a:gd name="T52" fmla="*/ 1 w 535"/>
                <a:gd name="T53" fmla="*/ 331 h 596"/>
                <a:gd name="T54" fmla="*/ 3 w 535"/>
                <a:gd name="T55" fmla="*/ 334 h 596"/>
                <a:gd name="T56" fmla="*/ 261 w 535"/>
                <a:gd name="T57" fmla="*/ 592 h 596"/>
                <a:gd name="T58" fmla="*/ 264 w 535"/>
                <a:gd name="T59" fmla="*/ 595 h 596"/>
                <a:gd name="T60" fmla="*/ 268 w 535"/>
                <a:gd name="T61" fmla="*/ 596 h 596"/>
                <a:gd name="T62" fmla="*/ 272 w 535"/>
                <a:gd name="T63" fmla="*/ 595 h 596"/>
                <a:gd name="T64" fmla="*/ 275 w 535"/>
                <a:gd name="T65" fmla="*/ 592 h 596"/>
                <a:gd name="T66" fmla="*/ 533 w 535"/>
                <a:gd name="T67" fmla="*/ 334 h 596"/>
                <a:gd name="T68" fmla="*/ 535 w 535"/>
                <a:gd name="T69" fmla="*/ 331 h 596"/>
                <a:gd name="T70" fmla="*/ 535 w 535"/>
                <a:gd name="T71" fmla="*/ 327 h 596"/>
                <a:gd name="T72" fmla="*/ 535 w 535"/>
                <a:gd name="T73" fmla="*/ 324 h 596"/>
                <a:gd name="T74" fmla="*/ 533 w 535"/>
                <a:gd name="T75" fmla="*/ 320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35" h="596">
                  <a:moveTo>
                    <a:pt x="533" y="320"/>
                  </a:moveTo>
                  <a:lnTo>
                    <a:pt x="453" y="240"/>
                  </a:lnTo>
                  <a:lnTo>
                    <a:pt x="450" y="238"/>
                  </a:lnTo>
                  <a:lnTo>
                    <a:pt x="447" y="238"/>
                  </a:lnTo>
                  <a:lnTo>
                    <a:pt x="443" y="238"/>
                  </a:lnTo>
                  <a:lnTo>
                    <a:pt x="439" y="240"/>
                  </a:lnTo>
                  <a:lnTo>
                    <a:pt x="348" y="333"/>
                  </a:lnTo>
                  <a:lnTo>
                    <a:pt x="348" y="9"/>
                  </a:lnTo>
                  <a:lnTo>
                    <a:pt x="346" y="6"/>
                  </a:lnTo>
                  <a:lnTo>
                    <a:pt x="344" y="3"/>
                  </a:lnTo>
                  <a:lnTo>
                    <a:pt x="341" y="1"/>
                  </a:lnTo>
                  <a:lnTo>
                    <a:pt x="338" y="0"/>
                  </a:lnTo>
                  <a:lnTo>
                    <a:pt x="198" y="0"/>
                  </a:lnTo>
                  <a:lnTo>
                    <a:pt x="194" y="1"/>
                  </a:lnTo>
                  <a:lnTo>
                    <a:pt x="191" y="3"/>
                  </a:lnTo>
                  <a:lnTo>
                    <a:pt x="189" y="6"/>
                  </a:lnTo>
                  <a:lnTo>
                    <a:pt x="189" y="9"/>
                  </a:lnTo>
                  <a:lnTo>
                    <a:pt x="189" y="333"/>
                  </a:lnTo>
                  <a:lnTo>
                    <a:pt x="96" y="240"/>
                  </a:lnTo>
                  <a:lnTo>
                    <a:pt x="93" y="238"/>
                  </a:lnTo>
                  <a:lnTo>
                    <a:pt x="89" y="238"/>
                  </a:lnTo>
                  <a:lnTo>
                    <a:pt x="85" y="238"/>
                  </a:lnTo>
                  <a:lnTo>
                    <a:pt x="82" y="240"/>
                  </a:lnTo>
                  <a:lnTo>
                    <a:pt x="3" y="320"/>
                  </a:lnTo>
                  <a:lnTo>
                    <a:pt x="1" y="324"/>
                  </a:lnTo>
                  <a:lnTo>
                    <a:pt x="0" y="327"/>
                  </a:lnTo>
                  <a:lnTo>
                    <a:pt x="1" y="331"/>
                  </a:lnTo>
                  <a:lnTo>
                    <a:pt x="3" y="334"/>
                  </a:lnTo>
                  <a:lnTo>
                    <a:pt x="261" y="592"/>
                  </a:lnTo>
                  <a:lnTo>
                    <a:pt x="264" y="595"/>
                  </a:lnTo>
                  <a:lnTo>
                    <a:pt x="268" y="596"/>
                  </a:lnTo>
                  <a:lnTo>
                    <a:pt x="272" y="595"/>
                  </a:lnTo>
                  <a:lnTo>
                    <a:pt x="275" y="592"/>
                  </a:lnTo>
                  <a:lnTo>
                    <a:pt x="533" y="334"/>
                  </a:lnTo>
                  <a:lnTo>
                    <a:pt x="535" y="331"/>
                  </a:lnTo>
                  <a:lnTo>
                    <a:pt x="535" y="327"/>
                  </a:lnTo>
                  <a:lnTo>
                    <a:pt x="535" y="324"/>
                  </a:lnTo>
                  <a:lnTo>
                    <a:pt x="533" y="3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" name="مستطيل 54"/>
          <p:cNvSpPr/>
          <p:nvPr/>
        </p:nvSpPr>
        <p:spPr>
          <a:xfrm>
            <a:off x="5877569" y="1422802"/>
            <a:ext cx="566853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L-Gemah-King" pitchFamily="2" charset="-78"/>
              </a:rPr>
              <a:t>نشاط</a:t>
            </a:r>
          </a:p>
          <a:p>
            <a:pPr algn="ctr"/>
            <a:endParaRPr lang="ar-KW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L-Gemah-King" pitchFamily="2" charset="-78"/>
            </a:endParaRPr>
          </a:p>
          <a:p>
            <a:pPr algn="ctr"/>
            <a:r>
              <a:rPr lang="ar-KW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L-Gemah-King" pitchFamily="2" charset="-78"/>
              </a:rPr>
              <a:t>ارسم الاحكام</a:t>
            </a:r>
          </a:p>
          <a:p>
            <a:pPr algn="ctr"/>
            <a:r>
              <a:rPr lang="ar-KW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L-Gemah-King" pitchFamily="2" charset="-78"/>
              </a:rPr>
              <a:t>المتعلقة بصلاة الجمعة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L-Gemah-K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2098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60E8C3-D462-4B7F-B5CA-D86ED2455186}"/>
              </a:ext>
            </a:extLst>
          </p:cNvPr>
          <p:cNvSpPr/>
          <p:nvPr/>
        </p:nvSpPr>
        <p:spPr>
          <a:xfrm>
            <a:off x="571500" y="5508158"/>
            <a:ext cx="2870199" cy="119165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17BCB8-B1B5-40D9-8B63-DF3D55D75FCD}"/>
              </a:ext>
            </a:extLst>
          </p:cNvPr>
          <p:cNvSpPr/>
          <p:nvPr/>
        </p:nvSpPr>
        <p:spPr>
          <a:xfrm>
            <a:off x="364622" y="378152"/>
            <a:ext cx="11462758" cy="6101697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5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4622" y="389965"/>
            <a:ext cx="11462758" cy="608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9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>
            <a:extLst>
              <a:ext uri="{FF2B5EF4-FFF2-40B4-BE49-F238E27FC236}">
                <a16:creationId xmlns:a16="http://schemas.microsoft.com/office/drawing/2014/main" id="{26519E81-C48F-4DC1-8447-5AA3137BE5EE}"/>
              </a:ext>
            </a:extLst>
          </p:cNvPr>
          <p:cNvSpPr/>
          <p:nvPr/>
        </p:nvSpPr>
        <p:spPr>
          <a:xfrm>
            <a:off x="5800725" y="5628"/>
            <a:ext cx="6391275" cy="68505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A23E82-4ADA-4290-A732-46C59CED37BE}"/>
              </a:ext>
            </a:extLst>
          </p:cNvPr>
          <p:cNvSpPr/>
          <p:nvPr/>
        </p:nvSpPr>
        <p:spPr>
          <a:xfrm>
            <a:off x="6024562" y="1291627"/>
            <a:ext cx="5943600" cy="40626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ar-KW" sz="6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C_REHAN" pitchFamily="2" charset="-78"/>
              </a:rPr>
              <a:t>نشاط (2) </a:t>
            </a:r>
          </a:p>
          <a:p>
            <a:pPr algn="ctr"/>
            <a:endParaRPr lang="ar-KW" sz="6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C_REHAN" pitchFamily="2" charset="-78"/>
            </a:endParaRPr>
          </a:p>
          <a:p>
            <a:pPr algn="ctr"/>
            <a:r>
              <a:rPr lang="ar-KW" sz="6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C_REHAN" pitchFamily="2" charset="-78"/>
              </a:rPr>
              <a:t>كيف أحفز المصلين للتبكير لصلاة الجمعة</a:t>
            </a:r>
            <a:endParaRPr lang="ar-SA" sz="6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C_REHAN" pitchFamily="2" charset="-78"/>
            </a:endParaRPr>
          </a:p>
        </p:txBody>
      </p:sp>
      <p:pic>
        <p:nvPicPr>
          <p:cNvPr id="36" name="صورة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87"/>
          <a:stretch/>
        </p:blipFill>
        <p:spPr>
          <a:xfrm>
            <a:off x="636178" y="-1812"/>
            <a:ext cx="4764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48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60E8C3-D462-4B7F-B5CA-D86ED2455186}"/>
              </a:ext>
            </a:extLst>
          </p:cNvPr>
          <p:cNvSpPr/>
          <p:nvPr/>
        </p:nvSpPr>
        <p:spPr>
          <a:xfrm>
            <a:off x="571500" y="5508158"/>
            <a:ext cx="2870199" cy="119165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17BCB8-B1B5-40D9-8B63-DF3D55D75FCD}"/>
              </a:ext>
            </a:extLst>
          </p:cNvPr>
          <p:cNvSpPr/>
          <p:nvPr/>
        </p:nvSpPr>
        <p:spPr>
          <a:xfrm>
            <a:off x="364622" y="378152"/>
            <a:ext cx="11462758" cy="6101697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5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4622" y="389965"/>
            <a:ext cx="11462758" cy="608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60E8C3-D462-4B7F-B5CA-D86ED2455186}"/>
              </a:ext>
            </a:extLst>
          </p:cNvPr>
          <p:cNvSpPr/>
          <p:nvPr/>
        </p:nvSpPr>
        <p:spPr>
          <a:xfrm>
            <a:off x="571500" y="5508158"/>
            <a:ext cx="2870199" cy="119165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17BCB8-B1B5-40D9-8B63-DF3D55D75FCD}"/>
              </a:ext>
            </a:extLst>
          </p:cNvPr>
          <p:cNvSpPr/>
          <p:nvPr/>
        </p:nvSpPr>
        <p:spPr>
          <a:xfrm>
            <a:off x="364622" y="378152"/>
            <a:ext cx="11462758" cy="6101697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الجمعة فضائل وآداب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4622" y="378152"/>
            <a:ext cx="11462758" cy="610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3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</TotalTime>
  <Words>150</Words>
  <Application>Microsoft Office PowerPoint</Application>
  <PresentationFormat>Widescreen</PresentationFormat>
  <Paragraphs>59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Noto Naskh Arabic UI</vt:lpstr>
      <vt:lpstr>1_Office Theme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Nugroho Ade</dc:creator>
  <cp:lastModifiedBy>haya naser</cp:lastModifiedBy>
  <cp:revision>84</cp:revision>
  <dcterms:created xsi:type="dcterms:W3CDTF">2018-07-27T11:06:43Z</dcterms:created>
  <dcterms:modified xsi:type="dcterms:W3CDTF">2023-10-05T08:39:20Z</dcterms:modified>
</cp:coreProperties>
</file>