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8" r:id="rId2"/>
    <p:sldId id="287" r:id="rId3"/>
    <p:sldId id="296" r:id="rId4"/>
    <p:sldId id="297" r:id="rId5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1B6FF0-2C12-0A88-0679-D8E2B27FC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37C7F5-5296-3CDE-1692-52EC187EC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2FE2E9-C443-B4FF-57D1-2AF10025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2412-D89E-364D-9DA5-4636BA673339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6A54CC-2F24-0474-E361-33D831D3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56E768-4970-C100-C56C-8E5CEC32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8046-39DE-1641-9173-EB9F3A24726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4955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FF3C89-84B2-FE53-124D-8A660648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D3FFCED-3FBB-67DA-AC83-F90070EC8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C44E12-FACF-C04F-D2D9-78BC410E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2412-D89E-364D-9DA5-4636BA673339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A5AD85-203F-FB95-FF41-D5561950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B10C58-E6F0-1746-830B-7D1B1C2E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8046-39DE-1641-9173-EB9F3A24726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0410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E3BC2DC-EB12-4B35-BB4C-87BF0F085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BF50537-04A9-D9D5-6D96-C3938B48F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7CAD1D-7AD3-5952-CE56-1DFC9631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2412-D89E-364D-9DA5-4636BA673339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9F3942-D3CF-F898-D11D-C5EC3968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641278-C6D9-293D-893C-E16A17D1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8046-39DE-1641-9173-EB9F3A24726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8903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4DE408-4901-8451-50BA-1E40010B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7548CC4-C75C-50A8-4D60-6C2846F5E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1E9CDD-ACC0-D974-27F3-B681A018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2412-D89E-364D-9DA5-4636BA673339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63E440-6C9F-792B-B41E-65BCB988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6EB55C-D30E-6A98-1FE0-CD245119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8046-39DE-1641-9173-EB9F3A24726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468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56A4D4-6D47-DD2F-9314-AD4BE4D45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723178D-4179-C352-B86E-3ECD93CE8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292589-F3D5-A85E-AFBA-4605B17C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2412-D89E-364D-9DA5-4636BA673339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4BE15D-5461-90DE-BC0E-3D3DC4EA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EF77D3-5B73-54D4-67D8-AE7EA626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8046-39DE-1641-9173-EB9F3A24726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305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C2BA4F-DDCE-26F2-E23C-E534E7CA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6584AB-16E2-C750-AFCE-99A55F3DD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01B2768-1798-F9B0-5290-BC4B23BDF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69E76DF-428F-3DF2-3267-DB7A653F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2412-D89E-364D-9DA5-4636BA673339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1813C3A-5A18-8CBE-1BA5-AED31883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22C2781-0B85-EC4B-1BAA-731C1033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8046-39DE-1641-9173-EB9F3A24726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5541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EA3A0E-3333-054A-B5BF-9165AA3F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5483D0E-4D99-962F-324F-62C88574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2EDEB2C-7B76-8EDF-A05C-2AB0A0C71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B95733-024A-78C6-51D6-97EEF427B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9368B9B-B6C0-185A-11D0-A76A35CB4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4D4E45D-C51C-D659-EA38-A47A1310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2412-D89E-364D-9DA5-4636BA673339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E5C0453-D10A-AA71-A4EC-1683FF9F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C247B88-2EEB-2E78-9695-785FB540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8046-39DE-1641-9173-EB9F3A24726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055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84EB86-E789-CCEA-A021-C0A1FA4F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77A96E5-D5FD-3A97-4D89-66EF5D4B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2412-D89E-364D-9DA5-4636BA673339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3B3F886-9B9F-87F1-3E4E-804FF04F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839E753-DD0B-4650-5069-CFFD4DAD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8046-39DE-1641-9173-EB9F3A24726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4407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67AE181-415B-847F-6C31-5CD39766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2412-D89E-364D-9DA5-4636BA673339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9B7E6E8-59BD-12BD-A680-80E4120E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4E5C1A-D0E0-3A56-709F-873C86AE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8046-39DE-1641-9173-EB9F3A24726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2955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D853B5-B84E-437D-F4DC-FAA76C19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4B0714-4F93-B1F6-7F74-FE0FE2C34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6BD8DF0-904E-64D4-ED00-AF72B9A68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AC8565E-D8A5-9A8C-49E4-100B4A53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2412-D89E-364D-9DA5-4636BA673339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FCB568-FCE4-E95D-6653-42924E78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600D3A8-2A3E-9F22-F849-196D0CEC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8046-39DE-1641-9173-EB9F3A24726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8762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1351E2-FDA0-4AC9-1F07-5351A0AE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5DA4296-8A36-FDC0-8572-67494A310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179390F-300A-23FB-F473-B2EF5E943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11C6CE-A2E6-0BCB-E758-7C492EB7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2412-D89E-364D-9DA5-4636BA673339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6DDBAE-60C3-AF2F-E941-EC106EA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1B55C7-B35A-C969-05E1-3D1201FB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8046-39DE-1641-9173-EB9F3A24726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718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6E59A47-3219-A020-9C1E-4D3F0DB4D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76EABF7-F011-D560-0CC6-A414EA6DD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63D466-6C67-4274-32E9-DB6EAE84A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62412-D89E-364D-9DA5-4636BA673339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2608EF-96C4-0FA9-53C9-90E9542A4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678B86-0922-5F2E-33B7-763249718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8046-39DE-1641-9173-EB9F3A24726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6965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الاستنتاج"/>
          <p:cNvSpPr/>
          <p:nvPr/>
        </p:nvSpPr>
        <p:spPr>
          <a:xfrm>
            <a:off x="1555792" y="1465925"/>
            <a:ext cx="9086850" cy="368617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8800" dirty="0">
                <a:ln w="38100">
                  <a:solidFill>
                    <a:schemeClr val="bg1"/>
                  </a:solidFill>
                </a:ln>
                <a:cs typeface="PT Bold Heading" panose="02010400000000000000" pitchFamily="2" charset="-78"/>
              </a:rPr>
              <a:t>انكسار الضوء</a:t>
            </a:r>
          </a:p>
        </p:txBody>
      </p:sp>
    </p:spTree>
    <p:extLst>
      <p:ext uri="{BB962C8B-B14F-4D97-AF65-F5344CB8AC3E}">
        <p14:creationId xmlns:p14="http://schemas.microsoft.com/office/powerpoint/2010/main" val="20116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انكسار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819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8163" y="4763643"/>
            <a:ext cx="1459662" cy="1070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العنوان25"/>
          <p:cNvSpPr/>
          <p:nvPr/>
        </p:nvSpPr>
        <p:spPr>
          <a:xfrm>
            <a:off x="1997825" y="2813346"/>
            <a:ext cx="8117057" cy="1195754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6000" dirty="0">
                <a:ln w="38100">
                  <a:solidFill>
                    <a:schemeClr val="bg1"/>
                  </a:solidFill>
                </a:ln>
                <a:cs typeface="PT Bold Heading" panose="02010400000000000000" pitchFamily="2" charset="-78"/>
              </a:rPr>
              <a:t>هل ينكسر الضوء؟</a:t>
            </a:r>
          </a:p>
        </p:txBody>
      </p:sp>
      <p:sp>
        <p:nvSpPr>
          <p:cNvPr id="33" name="الاستنتاج"/>
          <p:cNvSpPr/>
          <p:nvPr/>
        </p:nvSpPr>
        <p:spPr>
          <a:xfrm>
            <a:off x="1295400" y="1612677"/>
            <a:ext cx="9601200" cy="368617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5400" dirty="0">
                <a:ln w="38100">
                  <a:solidFill>
                    <a:schemeClr val="bg1"/>
                  </a:solidFill>
                </a:ln>
                <a:cs typeface="PT Bold Heading" panose="02010400000000000000" pitchFamily="2" charset="-78"/>
              </a:rPr>
              <a:t>ما لصوت الذي تسمعينه؟</a:t>
            </a:r>
          </a:p>
        </p:txBody>
      </p:sp>
    </p:spTree>
    <p:extLst>
      <p:ext uri="{BB962C8B-B14F-4D97-AF65-F5344CB8AC3E}">
        <p14:creationId xmlns:p14="http://schemas.microsoft.com/office/powerpoint/2010/main" val="24700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6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116632"/>
            <a:ext cx="11387138" cy="6697434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ربع نص 390"/>
          <p:cNvSpPr txBox="1"/>
          <p:nvPr/>
        </p:nvSpPr>
        <p:spPr>
          <a:xfrm>
            <a:off x="4131247" y="3287300"/>
            <a:ext cx="2228422" cy="81542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latin typeface="Times New Roman"/>
                <a:ea typeface="Calibri"/>
                <a:cs typeface="PT Bold Heading" pitchFamily="2" charset="-78"/>
              </a:rPr>
              <a:t>أرى قطعة النقود</a:t>
            </a:r>
            <a:endParaRPr lang="en-US" sz="2400" i="1" dirty="0"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4" name="مربع نص 391"/>
          <p:cNvSpPr txBox="1"/>
          <p:nvPr/>
        </p:nvSpPr>
        <p:spPr>
          <a:xfrm>
            <a:off x="1573808" y="3287300"/>
            <a:ext cx="2283718" cy="9630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15000"/>
              </a:lnSpc>
              <a:spcAft>
                <a:spcPts val="1000"/>
              </a:spcAft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defRPr>
            </a:lvl1pPr>
          </a:lstStyle>
          <a:p>
            <a:r>
              <a:rPr lang="ar-SA" b="0" dirty="0">
                <a:effectLst/>
              </a:rPr>
              <a:t>لا أرى قطعة النقود</a:t>
            </a:r>
            <a:endParaRPr lang="en-US" b="0" dirty="0">
              <a:effectLst/>
            </a:endParaRPr>
          </a:p>
        </p:txBody>
      </p:sp>
      <p:sp>
        <p:nvSpPr>
          <p:cNvPr id="5" name="مربع نص 392"/>
          <p:cNvSpPr txBox="1"/>
          <p:nvPr/>
        </p:nvSpPr>
        <p:spPr>
          <a:xfrm>
            <a:off x="4295801" y="3981055"/>
            <a:ext cx="2207885" cy="7279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Times New Roman"/>
                <a:ea typeface="Calibri"/>
                <a:cs typeface="PT Bold Heading" pitchFamily="2" charset="-78"/>
              </a:rPr>
              <a:t>أرى الأسهم في اتجاه معين</a:t>
            </a:r>
            <a:endParaRPr lang="en-US" sz="28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6" name="مربع نص 393"/>
          <p:cNvSpPr txBox="1"/>
          <p:nvPr/>
        </p:nvSpPr>
        <p:spPr>
          <a:xfrm>
            <a:off x="1247814" y="3912971"/>
            <a:ext cx="2664295" cy="86409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 algn="ctr">
              <a:spcAft>
                <a:spcPts val="0"/>
              </a:spcAft>
              <a:defRPr sz="2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defRPr>
            </a:lvl1pPr>
          </a:lstStyle>
          <a:p>
            <a:r>
              <a:rPr lang="ar-SA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يتغير اتجاه الأسهم و تصبح مكبرة و قريبة</a:t>
            </a:r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مربع نص 394"/>
          <p:cNvSpPr txBox="1"/>
          <p:nvPr/>
        </p:nvSpPr>
        <p:spPr>
          <a:xfrm>
            <a:off x="1504370" y="4941168"/>
            <a:ext cx="7976007" cy="151216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SA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يحدث الوهم البصري بسبب ظاهرة انكسار الضوء . و قد نرى الجسم في موضع غير موضعه الحقيقي ، و قد لا نراه لأن الأشعة المنكسرة لا تصل إلى العين .</a:t>
            </a:r>
            <a:endParaRPr lang="en-US" sz="3200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048327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KW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063567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10635670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KW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110369"/>
            <a:ext cx="11501438" cy="6669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457700" y="3933056"/>
            <a:ext cx="4572000" cy="486054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solidFill>
              <a:srgbClr val="C72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" name="مستطيل 2"/>
          <p:cNvSpPr/>
          <p:nvPr/>
        </p:nvSpPr>
        <p:spPr>
          <a:xfrm>
            <a:off x="886271" y="4437112"/>
            <a:ext cx="9386441" cy="21602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KW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انكسار الضوء هو تغير مسار الضوء عند انتقاله بين وســـــطين شفافين مختلفين في الكثافة الضوئية ، و يحدث بسبب اختلاف سرعة الضوء نتيجة الاختلاف في كثافة الوسط .</a:t>
            </a:r>
            <a:endParaRPr lang="en-US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52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منى احمد حسن الشطي</dc:creator>
  <cp:lastModifiedBy>منى احمد حسن الشطي</cp:lastModifiedBy>
  <cp:revision>6</cp:revision>
  <dcterms:created xsi:type="dcterms:W3CDTF">2023-10-01T17:36:05Z</dcterms:created>
  <dcterms:modified xsi:type="dcterms:W3CDTF">2023-10-01T17:39:21Z</dcterms:modified>
</cp:coreProperties>
</file>