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514" r:id="rId4"/>
    <p:sldId id="500" r:id="rId5"/>
    <p:sldId id="256" r:id="rId6"/>
    <p:sldId id="257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97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21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690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874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425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10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831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74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19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4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312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3613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275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7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4117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5622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132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740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0046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7537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571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8756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98604"/>
            <a:ext cx="3720243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9094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0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6462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414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963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2859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210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3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9643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04666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3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3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9885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71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5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0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41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9D3B5F-B14E-4983-8713-80EDF891CF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DEFF65-A9BF-4C15-80E8-6BDF3F1D7F9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698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6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6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3" y="6041366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88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2CCF39-EFD4-A24B-3239-B09F7E2F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CAB45E-1505-7956-92E0-D9A83B7A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4E7D61-BC28-4C87-095D-9DA7861E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 bwMode="auto">
          <a:xfrm>
            <a:off x="3503712" y="1296760"/>
            <a:ext cx="5764674" cy="51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5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2" y="2477694"/>
            <a:ext cx="2912269" cy="21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83857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7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6186D5-5F61-D075-44AB-FA66ACA2E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KW" dirty="0"/>
              <a:t>التأثيرات المستمرة</a:t>
            </a:r>
            <a:br>
              <a:rPr lang="ar-KW" dirty="0"/>
            </a:br>
            <a:r>
              <a:rPr lang="ar-KW" dirty="0"/>
              <a:t>لعمليتي التجوية والتعرية</a:t>
            </a:r>
            <a:endParaRPr lang="en-GB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869D695-8A8E-FDB9-840B-D75D6A6E2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059C1E-BB41-02B1-B0AD-99CA9F00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C909D7-80C5-C4E2-3956-2890BA31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 t="14583" r="45390" b="8471"/>
          <a:stretch/>
        </p:blipFill>
        <p:spPr>
          <a:xfrm>
            <a:off x="1981200" y="130743"/>
            <a:ext cx="7296150" cy="651770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C90294A-563F-9CB6-5253-F41E2CD139D3}"/>
              </a:ext>
            </a:extLst>
          </p:cNvPr>
          <p:cNvSpPr/>
          <p:nvPr/>
        </p:nvSpPr>
        <p:spPr>
          <a:xfrm>
            <a:off x="4417159" y="4628184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0EC7A9F-DEA1-2898-D58F-2BEEA5E70FD1}"/>
              </a:ext>
            </a:extLst>
          </p:cNvPr>
          <p:cNvSpPr/>
          <p:nvPr/>
        </p:nvSpPr>
        <p:spPr>
          <a:xfrm>
            <a:off x="5546163" y="2622102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EC7FB78-80B6-3999-1545-05E05ED8981E}"/>
              </a:ext>
            </a:extLst>
          </p:cNvPr>
          <p:cNvSpPr/>
          <p:nvPr/>
        </p:nvSpPr>
        <p:spPr>
          <a:xfrm>
            <a:off x="3393513" y="2622102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C8C48F1-B1D9-1317-9F65-34196B36E3FF}"/>
              </a:ext>
            </a:extLst>
          </p:cNvPr>
          <p:cNvSpPr/>
          <p:nvPr/>
        </p:nvSpPr>
        <p:spPr>
          <a:xfrm>
            <a:off x="7698813" y="2622102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15FC1B0-93B0-75DA-F398-2F561C30509C}"/>
              </a:ext>
            </a:extLst>
          </p:cNvPr>
          <p:cNvSpPr/>
          <p:nvPr/>
        </p:nvSpPr>
        <p:spPr>
          <a:xfrm>
            <a:off x="6614658" y="4628184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488EED-1DF2-A430-FDBE-2766C42BA299}"/>
              </a:ext>
            </a:extLst>
          </p:cNvPr>
          <p:cNvSpPr/>
          <p:nvPr/>
        </p:nvSpPr>
        <p:spPr>
          <a:xfrm>
            <a:off x="2914650" y="5773150"/>
            <a:ext cx="56364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لوجود رياح وامطار كعوامل تجوية تفتت الصخور</a:t>
            </a:r>
          </a:p>
          <a:p>
            <a:pPr algn="ctr"/>
            <a:r>
              <a:rPr lang="ar-KW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أما الحواجز كالنباتات ومع الاستمرار يتكون كثبان رملية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0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BA504-EB12-D411-ACDE-C22541ED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FD42CB-861C-CB8F-8A87-BAD8653E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81EB79-A704-B11D-F5A4-730D02C01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0" t="15555" r="43204" b="14267"/>
          <a:stretch/>
        </p:blipFill>
        <p:spPr>
          <a:xfrm>
            <a:off x="2047875" y="295101"/>
            <a:ext cx="7429500" cy="656289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73C8834-8D6E-15F3-038A-6989D78F0790}"/>
              </a:ext>
            </a:extLst>
          </p:cNvPr>
          <p:cNvSpPr/>
          <p:nvPr/>
        </p:nvSpPr>
        <p:spPr>
          <a:xfrm>
            <a:off x="4560162" y="695264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الكثبان </a:t>
            </a:r>
            <a:r>
              <a:rPr lang="ar-KW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الرمليه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0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8A2C8-4322-74D7-164A-5A2E14A4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56848"/>
            <a:ext cx="12189918" cy="1708339"/>
          </a:xfrm>
        </p:spPr>
        <p:txBody>
          <a:bodyPr/>
          <a:lstStyle/>
          <a:p>
            <a:r>
              <a:rPr lang="ar-KW" dirty="0" err="1"/>
              <a:t>ماهو</a:t>
            </a:r>
            <a:r>
              <a:rPr lang="ar-KW" dirty="0"/>
              <a:t> العامل المسؤول عن تكون هذا الشكل ؟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426130-EA18-CCFB-7B2B-0637A2E5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انواع الكثبان الرملية - سطور">
            <a:extLst>
              <a:ext uri="{FF2B5EF4-FFF2-40B4-BE49-F238E27FC236}">
                <a16:creationId xmlns:a16="http://schemas.microsoft.com/office/drawing/2014/main" id="{81167F1E-A42A-9998-3228-E4EC6FEA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64" y="2878163"/>
            <a:ext cx="7186710" cy="34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1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B759C6-8277-6579-861B-CA10A76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KW" dirty="0"/>
              <a:t>التقويم الصفي : 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E4CC42-A3B3-4C2F-C5C9-4B4E9709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771E25-2B78-762F-B075-22FFE9FBB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2" t="14267" r="45157" b="33333"/>
          <a:stretch/>
        </p:blipFill>
        <p:spPr>
          <a:xfrm>
            <a:off x="1343025" y="1105780"/>
            <a:ext cx="8858250" cy="575222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4641C74-F4F5-B173-0EBB-CFC1E5AAB23A}"/>
              </a:ext>
            </a:extLst>
          </p:cNvPr>
          <p:cNvSpPr/>
          <p:nvPr/>
        </p:nvSpPr>
        <p:spPr>
          <a:xfrm>
            <a:off x="5011080" y="3517841"/>
            <a:ext cx="994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ماء</a:t>
            </a:r>
          </a:p>
          <a:p>
            <a:pPr algn="ctr"/>
            <a:r>
              <a:rPr lang="ar-K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رياح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B130400-D44A-1BE5-D79F-13277F17C2BD}"/>
              </a:ext>
            </a:extLst>
          </p:cNvPr>
          <p:cNvSpPr/>
          <p:nvPr/>
        </p:nvSpPr>
        <p:spPr>
          <a:xfrm>
            <a:off x="2152039" y="3294269"/>
            <a:ext cx="26068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عملية بناء</a:t>
            </a:r>
          </a:p>
          <a:p>
            <a:pPr algn="ctr"/>
            <a:r>
              <a:rPr lang="ar-K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نقل وترسيب</a:t>
            </a:r>
          </a:p>
          <a:p>
            <a:pPr algn="ctr"/>
            <a:r>
              <a:rPr lang="ar-KW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التربه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C80BAAE-5CA7-D4E6-268F-B5A6EEA97C92}"/>
              </a:ext>
            </a:extLst>
          </p:cNvPr>
          <p:cNvSpPr/>
          <p:nvPr/>
        </p:nvSpPr>
        <p:spPr>
          <a:xfrm>
            <a:off x="6340839" y="3331391"/>
            <a:ext cx="252665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عملية هدم</a:t>
            </a:r>
          </a:p>
          <a:p>
            <a:pPr algn="ctr"/>
            <a:r>
              <a:rPr lang="ar-KW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تجوية كيميائية</a:t>
            </a:r>
          </a:p>
          <a:p>
            <a:pPr algn="ctr"/>
            <a:r>
              <a:rPr lang="ar-KW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تجوية ميكانيكيه</a:t>
            </a:r>
          </a:p>
          <a:p>
            <a:pPr algn="ctr"/>
            <a:r>
              <a:rPr lang="ar-KW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كائنات حيه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TM10001106[[fn=الشارة]]</Template>
  <TotalTime>61</TotalTime>
  <Words>56</Words>
  <Application>Microsoft Office PowerPoint</Application>
  <PresentationFormat>شاشة عريضة</PresentationFormat>
  <Paragraphs>21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Trebuchet MS</vt:lpstr>
      <vt:lpstr>Wingdings 3</vt:lpstr>
      <vt:lpstr>الشارة</vt:lpstr>
      <vt:lpstr>1_نسق Office</vt:lpstr>
      <vt:lpstr>Facet</vt:lpstr>
      <vt:lpstr>كلمة السر</vt:lpstr>
      <vt:lpstr>عرض تقديمي في PowerPoint</vt:lpstr>
      <vt:lpstr>التأثيرات المستمرة لعمليتي التجوية والتعرية</vt:lpstr>
      <vt:lpstr>عرض تقديمي في PowerPoint</vt:lpstr>
      <vt:lpstr>عرض تقديمي في PowerPoint</vt:lpstr>
      <vt:lpstr>ماهو العامل المسؤول عن تكون هذا الشكل ؟</vt:lpstr>
      <vt:lpstr>التقويم الصفي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التأثيرات المستمرة لعمليتي التجوية والتعرية</dc:title>
  <dc:creator>زهراء محمد امان على</dc:creator>
  <cp:lastModifiedBy>زهراء محمد امان على</cp:lastModifiedBy>
  <cp:revision>4</cp:revision>
  <dcterms:created xsi:type="dcterms:W3CDTF">2022-11-28T07:10:20Z</dcterms:created>
  <dcterms:modified xsi:type="dcterms:W3CDTF">2023-10-05T04:06:17Z</dcterms:modified>
</cp:coreProperties>
</file>