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68" r:id="rId5"/>
    <p:sldMasterId id="2147483792" r:id="rId6"/>
    <p:sldMasterId id="2147483804" r:id="rId7"/>
  </p:sldMasterIdLst>
  <p:notesMasterIdLst>
    <p:notesMasterId r:id="rId27"/>
  </p:notesMasterIdLst>
  <p:sldIdLst>
    <p:sldId id="442" r:id="rId8"/>
    <p:sldId id="400" r:id="rId9"/>
    <p:sldId id="427" r:id="rId10"/>
    <p:sldId id="428" r:id="rId11"/>
    <p:sldId id="279" r:id="rId12"/>
    <p:sldId id="443" r:id="rId13"/>
    <p:sldId id="444" r:id="rId14"/>
    <p:sldId id="445" r:id="rId15"/>
    <p:sldId id="446" r:id="rId16"/>
    <p:sldId id="447" r:id="rId17"/>
    <p:sldId id="306" r:id="rId18"/>
    <p:sldId id="449" r:id="rId19"/>
    <p:sldId id="448" r:id="rId20"/>
    <p:sldId id="430" r:id="rId21"/>
    <p:sldId id="431" r:id="rId22"/>
    <p:sldId id="450" r:id="rId23"/>
    <p:sldId id="452" r:id="rId24"/>
    <p:sldId id="357" r:id="rId25"/>
    <p:sldId id="413" r:id="rId26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3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351AA-29AC-4C93-A527-5F844377A538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4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351AA-29AC-4C93-A527-5F844377A538}" type="slidenum">
              <a:rPr kumimoji="0" lang="ar-K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K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2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217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199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643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744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795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153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590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9450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649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542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103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34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86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9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62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43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41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4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54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68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52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90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339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670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062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448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18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923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145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651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176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4852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559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9294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11A6-B137-4B71-97DC-ED40D3DC89B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E2F5-D3A9-4648-9776-E8E66E3B690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09/04/1445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2699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kw/url?sa=i&amp;rct=j&amp;q=&amp;esrc=s&amp;source=imgres&amp;cd=&amp;cad=rja&amp;uact=8&amp;ved=0ahUKEwizlOS_2LzQAhXIUBQKHaGQAWkQjRwIBw&amp;url=http://www.clipartkid.com/animated-writing-cliparts/&amp;psig=AFQjCNFuqQqPg1Sxe-BDuxpSiR-gRpDN7w&amp;ust=147991536751191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شعار الكويت - ويكيبيديا">
            <a:extLst>
              <a:ext uri="{FF2B5EF4-FFF2-40B4-BE49-F238E27FC236}">
                <a16:creationId xmlns:a16="http://schemas.microsoft.com/office/drawing/2014/main" id="{4CE9AEA7-9A26-4C7F-8D38-BB1A6DA3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9790">
            <a:off x="4466703" y="1827582"/>
            <a:ext cx="1317554" cy="10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D0FBDE-577F-4C3E-BE22-BE4C6D7FC052}"/>
              </a:ext>
            </a:extLst>
          </p:cNvPr>
          <p:cNvSpPr txBox="1">
            <a:spLocks/>
          </p:cNvSpPr>
          <p:nvPr/>
        </p:nvSpPr>
        <p:spPr>
          <a:xfrm rot="20306107">
            <a:off x="2408724" y="3159303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Module</a:t>
            </a:r>
            <a:r>
              <a:rPr kumimoji="0" lang="en-US" sz="8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8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F12067-7B72-4C03-A18D-4AE5B79C862A}"/>
              </a:ext>
            </a:extLst>
          </p:cNvPr>
          <p:cNvSpPr txBox="1">
            <a:spLocks/>
          </p:cNvSpPr>
          <p:nvPr/>
        </p:nvSpPr>
        <p:spPr>
          <a:xfrm rot="20325109">
            <a:off x="2886205" y="4299263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Unit 2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Life Events</a:t>
            </a:r>
          </a:p>
        </p:txBody>
      </p:sp>
    </p:spTree>
    <p:extLst>
      <p:ext uri="{BB962C8B-B14F-4D97-AF65-F5344CB8AC3E}">
        <p14:creationId xmlns:p14="http://schemas.microsoft.com/office/powerpoint/2010/main" val="27583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7756" y="2162290"/>
            <a:ext cx="2866225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  <a:latin typeface="Comic Sans MS" pitchFamily="66" charset="0"/>
              </a:rPr>
              <a:t>…………………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6905" y="5514999"/>
            <a:ext cx="3629516" cy="98640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  <a:latin typeface="Comic Sans MS" pitchFamily="66" charset="0"/>
              </a:rPr>
              <a:t>…………………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01925" y="5517232"/>
            <a:ext cx="3385864" cy="98640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  <a:latin typeface="Comic Sans MS" pitchFamily="66" charset="0"/>
              </a:rPr>
              <a:t>…………………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60306" y="2047085"/>
            <a:ext cx="3244880" cy="84239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  <a:latin typeface="Comic Sans MS" pitchFamily="66" charset="0"/>
              </a:rPr>
              <a:t>…………………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8945B30-D932-43B0-8AA1-25A99A716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993" t="2080" r="32105" b="14620"/>
          <a:stretch/>
        </p:blipFill>
        <p:spPr>
          <a:xfrm>
            <a:off x="4210773" y="2047085"/>
            <a:ext cx="3629516" cy="3467914"/>
          </a:xfrm>
          <a:prstGeom prst="ellipse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DF40752-AB88-4CF4-9AEE-93952E282CC3}"/>
              </a:ext>
            </a:extLst>
          </p:cNvPr>
          <p:cNvSpPr/>
          <p:nvPr/>
        </p:nvSpPr>
        <p:spPr>
          <a:xfrm>
            <a:off x="268172" y="3874648"/>
            <a:ext cx="3244880" cy="84239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  <a:latin typeface="Comic Sans MS" pitchFamily="66" charset="0"/>
              </a:rPr>
              <a:t>…………………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B00646-9123-46B5-967E-152DDB17CEAD}"/>
              </a:ext>
            </a:extLst>
          </p:cNvPr>
          <p:cNvSpPr/>
          <p:nvPr/>
        </p:nvSpPr>
        <p:spPr>
          <a:xfrm>
            <a:off x="1491541" y="848296"/>
            <a:ext cx="3244880" cy="84239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4400" b="1">
                <a:solidFill>
                  <a:srgbClr val="002060"/>
                </a:solidFill>
                <a:latin typeface="Comic Sans MS" pitchFamily="66" charset="0"/>
              </a:rPr>
              <a:t>…………………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D7970A-3844-41EA-8845-C61EAAEF3673}"/>
              </a:ext>
            </a:extLst>
          </p:cNvPr>
          <p:cNvSpPr/>
          <p:nvPr/>
        </p:nvSpPr>
        <p:spPr>
          <a:xfrm>
            <a:off x="5833141" y="829593"/>
            <a:ext cx="3244880" cy="84239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omic Sans MS" pitchFamily="66" charset="0"/>
              </a:rPr>
              <a:t>…………………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157416-DCF6-4E4B-BFA1-1FC09DCD113E}"/>
              </a:ext>
            </a:extLst>
          </p:cNvPr>
          <p:cNvSpPr/>
          <p:nvPr/>
        </p:nvSpPr>
        <p:spPr>
          <a:xfrm>
            <a:off x="8360306" y="4074349"/>
            <a:ext cx="3244880" cy="84239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  <a:latin typeface="Comic Sans MS" pitchFamily="66" charset="0"/>
              </a:rPr>
              <a:t>…………………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7756" y="2162290"/>
            <a:ext cx="2866225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motivated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6905" y="5514999"/>
            <a:ext cx="3629516" cy="98640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successful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01925" y="5517232"/>
            <a:ext cx="3385864" cy="98640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ambitious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60306" y="2047085"/>
            <a:ext cx="3244880" cy="84239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determined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9EA049-1B18-4733-BEA0-76C2A31683C7}"/>
              </a:ext>
            </a:extLst>
          </p:cNvPr>
          <p:cNvSpPr/>
          <p:nvPr/>
        </p:nvSpPr>
        <p:spPr>
          <a:xfrm>
            <a:off x="8436142" y="3685773"/>
            <a:ext cx="3244880" cy="1384074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Never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gives up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8945B30-D932-43B0-8AA1-25A99A716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993" t="2080" r="32105" b="14620"/>
          <a:stretch/>
        </p:blipFill>
        <p:spPr>
          <a:xfrm>
            <a:off x="4210773" y="2047085"/>
            <a:ext cx="3629516" cy="3467914"/>
          </a:xfrm>
          <a:prstGeom prst="ellipse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DF40752-AB88-4CF4-9AEE-93952E282CC3}"/>
              </a:ext>
            </a:extLst>
          </p:cNvPr>
          <p:cNvSpPr/>
          <p:nvPr/>
        </p:nvSpPr>
        <p:spPr>
          <a:xfrm>
            <a:off x="268172" y="3874648"/>
            <a:ext cx="3244880" cy="84239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fighter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B00646-9123-46B5-967E-152DDB17CEAD}"/>
              </a:ext>
            </a:extLst>
          </p:cNvPr>
          <p:cNvSpPr/>
          <p:nvPr/>
        </p:nvSpPr>
        <p:spPr>
          <a:xfrm>
            <a:off x="1491541" y="848296"/>
            <a:ext cx="3244880" cy="84239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intelligent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D7970A-3844-41EA-8845-C61EAAEF3673}"/>
              </a:ext>
            </a:extLst>
          </p:cNvPr>
          <p:cNvSpPr/>
          <p:nvPr/>
        </p:nvSpPr>
        <p:spPr>
          <a:xfrm>
            <a:off x="5833141" y="829593"/>
            <a:ext cx="3244880" cy="84239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cultivated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2C628-6664-45AF-A363-EBFB360B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A0785-C9C4-4971-ACBB-39CB1666C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1C563-1177-43DC-BB9C-8FDE4AAED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9" t="-1741" r="9739" b="1193"/>
          <a:stretch/>
        </p:blipFill>
        <p:spPr>
          <a:xfrm>
            <a:off x="838200" y="370164"/>
            <a:ext cx="10515600" cy="617289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427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06F49CF6-D8EC-46DC-B6F8-CCCC8C0CA59F}"/>
              </a:ext>
            </a:extLst>
          </p:cNvPr>
          <p:cNvSpPr txBox="1">
            <a:spLocks/>
          </p:cNvSpPr>
          <p:nvPr/>
        </p:nvSpPr>
        <p:spPr>
          <a:xfrm>
            <a:off x="433137" y="770021"/>
            <a:ext cx="11245516" cy="532597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50000"/>
              </a:lnSpc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“Inspiring persons are those who can break all the barriers to change the world </a:t>
            </a: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around them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.” </a:t>
            </a:r>
          </a:p>
          <a:p>
            <a:pPr lvl="0" algn="l">
              <a:lnSpc>
                <a:spcPct val="1500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Plan and write a report of two paragraphs (not less  than 10 sentences) about:</a:t>
            </a:r>
          </a:p>
          <a:p>
            <a:pPr lvl="0"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(An inspiring person you admire)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lvl="0" algn="ctr">
              <a:lnSpc>
                <a:spcPct val="1500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3200" b="1" u="sng" dirty="0">
                <a:solidFill>
                  <a:srgbClr val="002060"/>
                </a:solidFill>
                <a:latin typeface="Comic Sans MS" pitchFamily="66" charset="0"/>
                <a:cs typeface="+mj-cs"/>
              </a:rPr>
              <a:t>d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</a:rPr>
              <a:t>escribing his / her life and concluding his / her achievements.</a:t>
            </a:r>
            <a:endParaRPr kumimoji="0" lang="ar-KW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092FA480-62B9-408A-A52D-8ED9882949F9}"/>
              </a:ext>
            </a:extLst>
          </p:cNvPr>
          <p:cNvSpPr txBox="1">
            <a:spLocks/>
          </p:cNvSpPr>
          <p:nvPr/>
        </p:nvSpPr>
        <p:spPr>
          <a:xfrm>
            <a:off x="412512" y="1748588"/>
            <a:ext cx="4194628" cy="246315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Plan your 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topic first</a:t>
            </a:r>
            <a:endParaRPr lang="ar-KW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3F429-6715-4664-A671-266FB81B9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9" t="24550" r="36256" b="13650"/>
          <a:stretch/>
        </p:blipFill>
        <p:spPr>
          <a:xfrm>
            <a:off x="4876800" y="551543"/>
            <a:ext cx="7315200" cy="6066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39774E-54F3-43A5-913B-C7FCA8F21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721">
            <a:off x="2852840" y="583628"/>
            <a:ext cx="2723142" cy="13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AFE59A-1BDB-445F-9B63-0DAF7406BC1F}"/>
              </a:ext>
            </a:extLst>
          </p:cNvPr>
          <p:cNvSpPr/>
          <p:nvPr/>
        </p:nvSpPr>
        <p:spPr>
          <a:xfrm>
            <a:off x="2015985" y="187184"/>
            <a:ext cx="8303672" cy="827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B10827-65C5-4550-9B86-A511E4859A4E}"/>
              </a:ext>
            </a:extLst>
          </p:cNvPr>
          <p:cNvSpPr/>
          <p:nvPr/>
        </p:nvSpPr>
        <p:spPr>
          <a:xfrm>
            <a:off x="362858" y="1513232"/>
            <a:ext cx="4871750" cy="9143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EFF93A-7F5F-47E1-90E7-4CCA95F89DBE}"/>
              </a:ext>
            </a:extLst>
          </p:cNvPr>
          <p:cNvSpPr/>
          <p:nvPr/>
        </p:nvSpPr>
        <p:spPr>
          <a:xfrm>
            <a:off x="7265506" y="1513232"/>
            <a:ext cx="4563629" cy="9143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DD1074-6D28-4035-ACED-7929FB48F441}"/>
              </a:ext>
            </a:extLst>
          </p:cNvPr>
          <p:cNvSpPr/>
          <p:nvPr/>
        </p:nvSpPr>
        <p:spPr>
          <a:xfrm>
            <a:off x="2015984" y="2679422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EFA614-F23F-4B96-988E-D9164D89EE88}"/>
              </a:ext>
            </a:extLst>
          </p:cNvPr>
          <p:cNvSpPr/>
          <p:nvPr/>
        </p:nvSpPr>
        <p:spPr>
          <a:xfrm>
            <a:off x="2015983" y="3645589"/>
            <a:ext cx="2266121" cy="722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EC3DDB-83DB-435E-803B-707E4DF88E82}"/>
              </a:ext>
            </a:extLst>
          </p:cNvPr>
          <p:cNvSpPr/>
          <p:nvPr/>
        </p:nvSpPr>
        <p:spPr>
          <a:xfrm>
            <a:off x="2015984" y="4716940"/>
            <a:ext cx="2266121" cy="722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473487-C186-4A70-B717-E96D6B6100B4}"/>
              </a:ext>
            </a:extLst>
          </p:cNvPr>
          <p:cNvSpPr/>
          <p:nvPr/>
        </p:nvSpPr>
        <p:spPr>
          <a:xfrm>
            <a:off x="2015985" y="5811075"/>
            <a:ext cx="2266121" cy="7487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9F9DAD-2F40-428A-8C22-3CA07BE2DAD4}"/>
              </a:ext>
            </a:extLst>
          </p:cNvPr>
          <p:cNvSpPr/>
          <p:nvPr/>
        </p:nvSpPr>
        <p:spPr>
          <a:xfrm>
            <a:off x="7840318" y="5811075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73D71F-707F-49A5-8E95-07F2D1E2DDE8}"/>
              </a:ext>
            </a:extLst>
          </p:cNvPr>
          <p:cNvSpPr/>
          <p:nvPr/>
        </p:nvSpPr>
        <p:spPr>
          <a:xfrm>
            <a:off x="7877417" y="4788103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435483-7A7D-4A94-9020-8D9A1E843D38}"/>
              </a:ext>
            </a:extLst>
          </p:cNvPr>
          <p:cNvSpPr/>
          <p:nvPr/>
        </p:nvSpPr>
        <p:spPr>
          <a:xfrm>
            <a:off x="7840318" y="3818064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7E9E3-B303-4DC7-9327-C7F502000EA1}"/>
              </a:ext>
            </a:extLst>
          </p:cNvPr>
          <p:cNvSpPr/>
          <p:nvPr/>
        </p:nvSpPr>
        <p:spPr>
          <a:xfrm>
            <a:off x="7840320" y="2776326"/>
            <a:ext cx="2266121" cy="7495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646136-947C-45FC-B1EC-E57A943CFFAC}"/>
              </a:ext>
            </a:extLst>
          </p:cNvPr>
          <p:cNvCxnSpPr>
            <a:cxnSpLocks/>
          </p:cNvCxnSpPr>
          <p:nvPr/>
        </p:nvCxnSpPr>
        <p:spPr>
          <a:xfrm>
            <a:off x="980029" y="2439655"/>
            <a:ext cx="0" cy="385634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98E21E-986C-4B9D-8C7A-FCF677A963D3}"/>
              </a:ext>
            </a:extLst>
          </p:cNvPr>
          <p:cNvCxnSpPr>
            <a:cxnSpLocks/>
          </p:cNvCxnSpPr>
          <p:nvPr/>
        </p:nvCxnSpPr>
        <p:spPr>
          <a:xfrm>
            <a:off x="11147286" y="2439655"/>
            <a:ext cx="0" cy="385634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796FEE-8859-42C8-9F69-9EA29A196CD7}"/>
              </a:ext>
            </a:extLst>
          </p:cNvPr>
          <p:cNvCxnSpPr>
            <a:cxnSpLocks/>
          </p:cNvCxnSpPr>
          <p:nvPr/>
        </p:nvCxnSpPr>
        <p:spPr>
          <a:xfrm flipH="1" flipV="1">
            <a:off x="10106440" y="6295373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B05438-85E8-4D29-AD02-E52E16A64D15}"/>
              </a:ext>
            </a:extLst>
          </p:cNvPr>
          <p:cNvCxnSpPr>
            <a:cxnSpLocks/>
          </p:cNvCxnSpPr>
          <p:nvPr/>
        </p:nvCxnSpPr>
        <p:spPr>
          <a:xfrm flipH="1" flipV="1">
            <a:off x="10101548" y="5299409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565B35-35A2-42F6-9784-0CE1AA4D4705}"/>
              </a:ext>
            </a:extLst>
          </p:cNvPr>
          <p:cNvCxnSpPr>
            <a:cxnSpLocks/>
          </p:cNvCxnSpPr>
          <p:nvPr/>
        </p:nvCxnSpPr>
        <p:spPr>
          <a:xfrm flipH="1" flipV="1">
            <a:off x="10106319" y="4297883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FA4AD5-D1F3-467D-BA92-5E774F061F6F}"/>
              </a:ext>
            </a:extLst>
          </p:cNvPr>
          <p:cNvCxnSpPr>
            <a:cxnSpLocks/>
          </p:cNvCxnSpPr>
          <p:nvPr/>
        </p:nvCxnSpPr>
        <p:spPr>
          <a:xfrm flipH="1" flipV="1">
            <a:off x="971449" y="2997216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93D6DD-83D6-4A23-A689-F5DE12381151}"/>
              </a:ext>
            </a:extLst>
          </p:cNvPr>
          <p:cNvCxnSpPr>
            <a:cxnSpLocks/>
          </p:cNvCxnSpPr>
          <p:nvPr/>
        </p:nvCxnSpPr>
        <p:spPr>
          <a:xfrm flipH="1" flipV="1">
            <a:off x="10089319" y="3208464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1D812C-C372-4DA1-B51B-B6C83AD799F9}"/>
              </a:ext>
            </a:extLst>
          </p:cNvPr>
          <p:cNvCxnSpPr>
            <a:cxnSpLocks/>
          </p:cNvCxnSpPr>
          <p:nvPr/>
        </p:nvCxnSpPr>
        <p:spPr>
          <a:xfrm flipH="1" flipV="1">
            <a:off x="971449" y="3994371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60399F-0D97-4D6F-9BD2-4EAE0401F3B6}"/>
              </a:ext>
            </a:extLst>
          </p:cNvPr>
          <p:cNvCxnSpPr>
            <a:cxnSpLocks/>
          </p:cNvCxnSpPr>
          <p:nvPr/>
        </p:nvCxnSpPr>
        <p:spPr>
          <a:xfrm flipH="1" flipV="1">
            <a:off x="997151" y="5089137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688B0F-C99C-4713-A978-2DC2C30B40CB}"/>
              </a:ext>
            </a:extLst>
          </p:cNvPr>
          <p:cNvCxnSpPr>
            <a:cxnSpLocks/>
          </p:cNvCxnSpPr>
          <p:nvPr/>
        </p:nvCxnSpPr>
        <p:spPr>
          <a:xfrm flipH="1" flipV="1">
            <a:off x="971449" y="6267408"/>
            <a:ext cx="1040846" cy="6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23E08F3-8051-49E7-BF72-657A6B5785A1}"/>
              </a:ext>
            </a:extLst>
          </p:cNvPr>
          <p:cNvCxnSpPr>
            <a:cxnSpLocks/>
          </p:cNvCxnSpPr>
          <p:nvPr/>
        </p:nvCxnSpPr>
        <p:spPr>
          <a:xfrm>
            <a:off x="3162807" y="1282340"/>
            <a:ext cx="6384513" cy="248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33711D-3137-47DF-AE85-3DB5C0DAA94A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167821" y="1015013"/>
            <a:ext cx="1" cy="2579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B65E84D-53BF-4327-BCDD-9AD25852CCB0}"/>
              </a:ext>
            </a:extLst>
          </p:cNvPr>
          <p:cNvCxnSpPr>
            <a:cxnSpLocks/>
          </p:cNvCxnSpPr>
          <p:nvPr/>
        </p:nvCxnSpPr>
        <p:spPr>
          <a:xfrm>
            <a:off x="9547320" y="1282339"/>
            <a:ext cx="1" cy="2579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D072628-D4D7-4D93-819A-02708A998293}"/>
              </a:ext>
            </a:extLst>
          </p:cNvPr>
          <p:cNvCxnSpPr>
            <a:cxnSpLocks/>
          </p:cNvCxnSpPr>
          <p:nvPr/>
        </p:nvCxnSpPr>
        <p:spPr>
          <a:xfrm>
            <a:off x="3162807" y="1258385"/>
            <a:ext cx="1" cy="25790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7113235-B5CB-497B-9750-EDB446F722AF}"/>
              </a:ext>
            </a:extLst>
          </p:cNvPr>
          <p:cNvSpPr/>
          <p:nvPr/>
        </p:nvSpPr>
        <p:spPr>
          <a:xfrm>
            <a:off x="3697942" y="50816"/>
            <a:ext cx="4796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Inspiring Person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50E617-F678-45BE-A872-684A982974C2}"/>
              </a:ext>
            </a:extLst>
          </p:cNvPr>
          <p:cNvSpPr/>
          <p:nvPr/>
        </p:nvSpPr>
        <p:spPr>
          <a:xfrm>
            <a:off x="1839352" y="1498989"/>
            <a:ext cx="2269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Her life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35F46F-58A5-4E7D-93D9-81B343DB4E7B}"/>
              </a:ext>
            </a:extLst>
          </p:cNvPr>
          <p:cNvSpPr/>
          <p:nvPr/>
        </p:nvSpPr>
        <p:spPr>
          <a:xfrm>
            <a:off x="7433829" y="1518481"/>
            <a:ext cx="43953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Her achievements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A13131-71F1-4F4C-A36A-7CD0E5E61379}"/>
              </a:ext>
            </a:extLst>
          </p:cNvPr>
          <p:cNvSpPr/>
          <p:nvPr/>
        </p:nvSpPr>
        <p:spPr>
          <a:xfrm>
            <a:off x="1925799" y="2705017"/>
            <a:ext cx="2640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Juri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AL-Azmi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5CE989-A174-4E6F-9416-F48FCE9817D4}"/>
              </a:ext>
            </a:extLst>
          </p:cNvPr>
          <p:cNvSpPr/>
          <p:nvPr/>
        </p:nvSpPr>
        <p:spPr>
          <a:xfrm>
            <a:off x="2264868" y="3618599"/>
            <a:ext cx="17958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Kuwaiti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4CB4F6-8A4B-4D60-A8C4-9908BDA17B92}"/>
              </a:ext>
            </a:extLst>
          </p:cNvPr>
          <p:cNvSpPr/>
          <p:nvPr/>
        </p:nvSpPr>
        <p:spPr>
          <a:xfrm>
            <a:off x="1706200" y="4730361"/>
            <a:ext cx="29938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lind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ADFB88-8370-4A5D-9049-37C70D1D52A0}"/>
              </a:ext>
            </a:extLst>
          </p:cNvPr>
          <p:cNvSpPr/>
          <p:nvPr/>
        </p:nvSpPr>
        <p:spPr>
          <a:xfrm>
            <a:off x="1706199" y="5649904"/>
            <a:ext cx="29938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ove 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reading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E9C0F0-4A8A-4749-9585-CE507C5F43AA}"/>
              </a:ext>
            </a:extLst>
          </p:cNvPr>
          <p:cNvSpPr/>
          <p:nvPr/>
        </p:nvSpPr>
        <p:spPr>
          <a:xfrm>
            <a:off x="8091333" y="2616840"/>
            <a:ext cx="15722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</a:t>
            </a:r>
            <a:r>
              <a:rPr lang="en-US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ever 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gives u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0F37E24-9383-4CB9-B2FB-12A647CC1E88}"/>
              </a:ext>
            </a:extLst>
          </p:cNvPr>
          <p:cNvSpPr/>
          <p:nvPr/>
        </p:nvSpPr>
        <p:spPr>
          <a:xfrm>
            <a:off x="8098849" y="3880855"/>
            <a:ext cx="17137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50 books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DED6A81-007B-477A-B268-93635AE11E42}"/>
              </a:ext>
            </a:extLst>
          </p:cNvPr>
          <p:cNvSpPr/>
          <p:nvPr/>
        </p:nvSpPr>
        <p:spPr>
          <a:xfrm>
            <a:off x="8033451" y="4650749"/>
            <a:ext cx="203613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Reading 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champions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D655F46-8992-4539-980E-E0050ED44C3B}"/>
              </a:ext>
            </a:extLst>
          </p:cNvPr>
          <p:cNvSpPr/>
          <p:nvPr/>
        </p:nvSpPr>
        <p:spPr>
          <a:xfrm>
            <a:off x="8062400" y="5785859"/>
            <a:ext cx="19782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 famous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ts Your Turn for Android - APK Download">
            <a:extLst>
              <a:ext uri="{FF2B5EF4-FFF2-40B4-BE49-F238E27FC236}">
                <a16:creationId xmlns:a16="http://schemas.microsoft.com/office/drawing/2014/main" id="{2C2DE0D2-00E2-45BC-9C53-E54FE0ADF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" r="4900"/>
          <a:stretch/>
        </p:blipFill>
        <p:spPr bwMode="auto">
          <a:xfrm>
            <a:off x="3834062" y="1796716"/>
            <a:ext cx="4372289" cy="28715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62334B-B39C-45DD-BC0F-40679B8FD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7" t="28538" r="31639" b="16257"/>
          <a:stretch/>
        </p:blipFill>
        <p:spPr>
          <a:xfrm rot="765177">
            <a:off x="7768119" y="3903481"/>
            <a:ext cx="3788805" cy="2646504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B26FB0-0634-41C5-A6E5-C1409514A3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86" t="30643" r="31109" b="16257"/>
          <a:stretch/>
        </p:blipFill>
        <p:spPr>
          <a:xfrm rot="21107502">
            <a:off x="648361" y="4208682"/>
            <a:ext cx="4068621" cy="2251054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374A49-F6C8-437C-A5C7-CD2FA44FF6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28" t="28538" r="31242" b="16258"/>
          <a:stretch/>
        </p:blipFill>
        <p:spPr>
          <a:xfrm rot="20774210">
            <a:off x="64337" y="470482"/>
            <a:ext cx="4255544" cy="2489144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259CD0-08E5-4731-B29E-FDA8726146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486" t="28538" r="31109" b="15555"/>
          <a:stretch/>
        </p:blipFill>
        <p:spPr>
          <a:xfrm rot="565085">
            <a:off x="7762770" y="570836"/>
            <a:ext cx="3986772" cy="24544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957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092FA480-62B9-408A-A52D-8ED9882949F9}"/>
              </a:ext>
            </a:extLst>
          </p:cNvPr>
          <p:cNvSpPr txBox="1">
            <a:spLocks/>
          </p:cNvSpPr>
          <p:nvPr/>
        </p:nvSpPr>
        <p:spPr>
          <a:xfrm>
            <a:off x="412512" y="1748588"/>
            <a:ext cx="4194628" cy="246315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Plan your 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topic first</a:t>
            </a: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3F429-6715-4664-A671-266FB81B9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9" t="24550" r="36256" b="13650"/>
          <a:stretch/>
        </p:blipFill>
        <p:spPr>
          <a:xfrm>
            <a:off x="4876800" y="551543"/>
            <a:ext cx="7315200" cy="6066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39774E-54F3-43A5-913B-C7FCA8F21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0721">
            <a:off x="2852840" y="583628"/>
            <a:ext cx="2723142" cy="13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7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7" t="21711" r="23600" b="8496"/>
          <a:stretch/>
        </p:blipFill>
        <p:spPr bwMode="auto">
          <a:xfrm>
            <a:off x="425497" y="388257"/>
            <a:ext cx="11069089" cy="6081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 descr="Image resul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98" y="2011533"/>
            <a:ext cx="3937388" cy="30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p ending with a Thank You | Watts Innovating">
            <a:extLst>
              <a:ext uri="{FF2B5EF4-FFF2-40B4-BE49-F238E27FC236}">
                <a16:creationId xmlns:a16="http://schemas.microsoft.com/office/drawing/2014/main" id="{49C89E12-20CB-477C-B250-1E706D83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288758"/>
            <a:ext cx="11582400" cy="63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ow to Defy the Odds">
            <a:extLst>
              <a:ext uri="{FF2B5EF4-FFF2-40B4-BE49-F238E27FC236}">
                <a16:creationId xmlns:a16="http://schemas.microsoft.com/office/drawing/2014/main" id="{9999FC13-C29D-4739-9917-182BBA018D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8F7C8-718C-453C-A7B0-E928FF106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4" y="490330"/>
            <a:ext cx="11304104" cy="593697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833233" y="4190408"/>
            <a:ext cx="7286170" cy="11574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Writing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SB./P. </a:t>
            </a:r>
            <a:r>
              <a:rPr lang="en-US" sz="80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26</a:t>
            </a:r>
            <a:r>
              <a:rPr kumimoji="0" lang="en-US" sz="8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84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AD257B-C0F4-4B98-A94F-D2EFB07B08A5}"/>
              </a:ext>
            </a:extLst>
          </p:cNvPr>
          <p:cNvSpPr/>
          <p:nvPr/>
        </p:nvSpPr>
        <p:spPr>
          <a:xfrm>
            <a:off x="316169" y="254064"/>
            <a:ext cx="1122625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of these people?</a:t>
            </a:r>
          </a:p>
          <a:p>
            <a:pPr algn="l"/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*Are they famous ? Why?  </a:t>
            </a:r>
          </a:p>
          <a:p>
            <a:pPr algn="ctr"/>
            <a:r>
              <a:rPr lang="en-US" sz="5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How did they inspire you ?  </a:t>
            </a:r>
            <a:endParaRPr lang="en-US" sz="5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CA76B1-AD8C-476A-8728-9A4CF43AA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314" y="3121037"/>
            <a:ext cx="3507698" cy="1606633"/>
          </a:xfrm>
          <a:prstGeom prst="flowChartTerminator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20F044-9E3C-4917-8F6C-D3BC9A002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07" y="2932519"/>
            <a:ext cx="3371380" cy="1795151"/>
          </a:xfrm>
          <a:prstGeom prst="flowChartTerminator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05556F-F990-4B65-9F3D-6A2DB815D2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80" t="577" r="15674" b="3232"/>
          <a:stretch/>
        </p:blipFill>
        <p:spPr>
          <a:xfrm>
            <a:off x="6738396" y="4899845"/>
            <a:ext cx="3507698" cy="1704091"/>
          </a:xfrm>
          <a:prstGeom prst="flowChartTerminator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3B77EB-B72D-4F34-89E5-67908E6B9F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23" y="2948861"/>
            <a:ext cx="3507698" cy="1669334"/>
          </a:xfrm>
          <a:prstGeom prst="flowChartTerminator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88051D-950D-46DE-87E2-A7ED527D27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2"/>
          <a:stretch/>
        </p:blipFill>
        <p:spPr>
          <a:xfrm flipH="1">
            <a:off x="2588301" y="4934602"/>
            <a:ext cx="3507699" cy="1669334"/>
          </a:xfrm>
          <a:prstGeom prst="flowChartTerminator">
            <a:avLst/>
          </a:prstGeom>
        </p:spPr>
      </p:pic>
    </p:spTree>
    <p:extLst>
      <p:ext uri="{BB962C8B-B14F-4D97-AF65-F5344CB8AC3E}">
        <p14:creationId xmlns:p14="http://schemas.microsoft.com/office/powerpoint/2010/main" val="4378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2A80E0-A4BF-4ACE-9426-EE59A800E718}"/>
              </a:ext>
            </a:extLst>
          </p:cNvPr>
          <p:cNvSpPr/>
          <p:nvPr/>
        </p:nvSpPr>
        <p:spPr>
          <a:xfrm>
            <a:off x="152194" y="382554"/>
            <a:ext cx="1188761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are asked to write about the person who </a:t>
            </a:r>
          </a:p>
          <a:p>
            <a:pPr lvl="0" algn="ctr">
              <a:defRPr/>
            </a:pPr>
            <a:r>
              <a:rPr lang="en-US" sz="44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inspired you, what information will you include?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ln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3BB42-705F-451D-8FC0-BF23A80EB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" t="51789" r="39105" b="16255"/>
          <a:stretch/>
        </p:blipFill>
        <p:spPr>
          <a:xfrm>
            <a:off x="477983" y="2202873"/>
            <a:ext cx="5543617" cy="3868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DF4D5B-34BD-43D5-A042-C96555DEE3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6" t="7445" r="4748" b="9243"/>
          <a:stretch/>
        </p:blipFill>
        <p:spPr>
          <a:xfrm>
            <a:off x="6347389" y="2202872"/>
            <a:ext cx="5366629" cy="3868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4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2A80E0-A4BF-4ACE-9426-EE59A800E718}"/>
              </a:ext>
            </a:extLst>
          </p:cNvPr>
          <p:cNvSpPr/>
          <p:nvPr/>
        </p:nvSpPr>
        <p:spPr>
          <a:xfrm>
            <a:off x="454087" y="142712"/>
            <a:ext cx="112838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Fill in the following diagram with information</a:t>
            </a:r>
          </a:p>
          <a:p>
            <a:pPr algn="ctr"/>
            <a:r>
              <a:rPr lang="en-US" sz="4400" b="1" cap="none" spc="0" dirty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about the person who inspired you: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44E658-4769-496F-9F37-C94047AB0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6" t="61637" r="29922" b="16491"/>
          <a:stretch/>
        </p:blipFill>
        <p:spPr>
          <a:xfrm>
            <a:off x="755894" y="2983832"/>
            <a:ext cx="8901453" cy="3497178"/>
          </a:xfrm>
          <a:prstGeom prst="rect">
            <a:avLst/>
          </a:prstGeom>
        </p:spPr>
      </p:pic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96EF40BF-99A0-45C4-9797-6668217E23C5}"/>
              </a:ext>
            </a:extLst>
          </p:cNvPr>
          <p:cNvSpPr/>
          <p:nvPr/>
        </p:nvSpPr>
        <p:spPr>
          <a:xfrm>
            <a:off x="914401" y="1815009"/>
            <a:ext cx="3336758" cy="1005607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D6DB1-8B8C-482A-A227-51CA23934921}"/>
              </a:ext>
            </a:extLst>
          </p:cNvPr>
          <p:cNvSpPr/>
          <p:nvPr/>
        </p:nvSpPr>
        <p:spPr>
          <a:xfrm>
            <a:off x="1662436" y="1963869"/>
            <a:ext cx="16802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 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45E5BB-9A25-4F6D-BB63-AAAA43A41A6C}"/>
              </a:ext>
            </a:extLst>
          </p:cNvPr>
          <p:cNvSpPr/>
          <p:nvPr/>
        </p:nvSpPr>
        <p:spPr>
          <a:xfrm>
            <a:off x="4539916" y="1963869"/>
            <a:ext cx="4973052" cy="770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42BF9F-8202-469B-A933-2648E4DFF1F3}"/>
              </a:ext>
            </a:extLst>
          </p:cNvPr>
          <p:cNvSpPr/>
          <p:nvPr/>
        </p:nvSpPr>
        <p:spPr>
          <a:xfrm>
            <a:off x="10086851" y="1928990"/>
            <a:ext cx="1679545" cy="24296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8808D7-7314-4850-94D2-AD8E13CB0940}"/>
              </a:ext>
            </a:extLst>
          </p:cNvPr>
          <p:cNvSpPr/>
          <p:nvPr/>
        </p:nvSpPr>
        <p:spPr>
          <a:xfrm>
            <a:off x="10101076" y="1963869"/>
            <a:ext cx="16510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772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2A80E0-A4BF-4ACE-9426-EE59A800E718}"/>
              </a:ext>
            </a:extLst>
          </p:cNvPr>
          <p:cNvSpPr/>
          <p:nvPr/>
        </p:nvSpPr>
        <p:spPr>
          <a:xfrm>
            <a:off x="454087" y="142712"/>
            <a:ext cx="112838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Fill in the following diagram with information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about the person who inspired you: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44E658-4769-496F-9F37-C94047AB0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6" t="61637" r="29922" b="16491"/>
          <a:stretch/>
        </p:blipFill>
        <p:spPr>
          <a:xfrm>
            <a:off x="210462" y="2992631"/>
            <a:ext cx="9876389" cy="3497178"/>
          </a:xfrm>
          <a:prstGeom prst="rect">
            <a:avLst/>
          </a:prstGeom>
        </p:spPr>
      </p:pic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96EF40BF-99A0-45C4-9797-6668217E23C5}"/>
              </a:ext>
            </a:extLst>
          </p:cNvPr>
          <p:cNvSpPr/>
          <p:nvPr/>
        </p:nvSpPr>
        <p:spPr>
          <a:xfrm>
            <a:off x="914401" y="1815009"/>
            <a:ext cx="3336758" cy="1005607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D6DB1-8B8C-482A-A227-51CA23934921}"/>
              </a:ext>
            </a:extLst>
          </p:cNvPr>
          <p:cNvSpPr/>
          <p:nvPr/>
        </p:nvSpPr>
        <p:spPr>
          <a:xfrm>
            <a:off x="1662436" y="1963869"/>
            <a:ext cx="16802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Name 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45E5BB-9A25-4F6D-BB63-AAAA43A41A6C}"/>
              </a:ext>
            </a:extLst>
          </p:cNvPr>
          <p:cNvSpPr/>
          <p:nvPr/>
        </p:nvSpPr>
        <p:spPr>
          <a:xfrm>
            <a:off x="4539916" y="1963869"/>
            <a:ext cx="4973052" cy="770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42BF9F-8202-469B-A933-2648E4DFF1F3}"/>
              </a:ext>
            </a:extLst>
          </p:cNvPr>
          <p:cNvSpPr/>
          <p:nvPr/>
        </p:nvSpPr>
        <p:spPr>
          <a:xfrm>
            <a:off x="10296414" y="2463322"/>
            <a:ext cx="1679545" cy="24296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A8F7C4-9378-4F18-AC18-4CB99947B028}"/>
              </a:ext>
            </a:extLst>
          </p:cNvPr>
          <p:cNvSpPr/>
          <p:nvPr/>
        </p:nvSpPr>
        <p:spPr>
          <a:xfrm>
            <a:off x="4958318" y="1956592"/>
            <a:ext cx="27077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Juri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Al-Azmi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B93243-5721-4644-B3D6-22951E1BD455}"/>
              </a:ext>
            </a:extLst>
          </p:cNvPr>
          <p:cNvSpPr/>
          <p:nvPr/>
        </p:nvSpPr>
        <p:spPr>
          <a:xfrm>
            <a:off x="4674335" y="3031808"/>
            <a:ext cx="4593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From our 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English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book.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4F921E-0521-4793-B980-231F7684D8D9}"/>
              </a:ext>
            </a:extLst>
          </p:cNvPr>
          <p:cNvSpPr/>
          <p:nvPr/>
        </p:nvSpPr>
        <p:spPr>
          <a:xfrm>
            <a:off x="3993020" y="3956992"/>
            <a:ext cx="63131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Her 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determination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to succeed.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F35A4F-9C4A-4A51-A381-52636FBB8E7D}"/>
              </a:ext>
            </a:extLst>
          </p:cNvPr>
          <p:cNvSpPr/>
          <p:nvPr/>
        </p:nvSpPr>
        <p:spPr>
          <a:xfrm>
            <a:off x="3490580" y="4816694"/>
            <a:ext cx="70717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She read fifty books in Braille.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8BCA07-C485-4002-968D-774AB5D92C4E}"/>
              </a:ext>
            </a:extLst>
          </p:cNvPr>
          <p:cNvSpPr/>
          <p:nvPr/>
        </p:nvSpPr>
        <p:spPr>
          <a:xfrm>
            <a:off x="4061497" y="5684997"/>
            <a:ext cx="63131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First place in Kuwait at the “Arab Reading Challenge” contest.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8DD3E-53A9-41A9-AA5D-15E6DA9CE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93" t="2080" r="32105" b="14620"/>
          <a:stretch/>
        </p:blipFill>
        <p:spPr>
          <a:xfrm>
            <a:off x="9977948" y="2463321"/>
            <a:ext cx="2070939" cy="40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D45E5BB-9A25-4F6D-BB63-AAAA43A41A6C}"/>
              </a:ext>
            </a:extLst>
          </p:cNvPr>
          <p:cNvSpPr/>
          <p:nvPr/>
        </p:nvSpPr>
        <p:spPr>
          <a:xfrm>
            <a:off x="593561" y="882317"/>
            <a:ext cx="4973052" cy="56074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A8F7C4-9378-4F18-AC18-4CB99947B028}"/>
              </a:ext>
            </a:extLst>
          </p:cNvPr>
          <p:cNvSpPr/>
          <p:nvPr/>
        </p:nvSpPr>
        <p:spPr>
          <a:xfrm>
            <a:off x="983262" y="1485458"/>
            <a:ext cx="4193649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Interesting facts :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1- Always :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2- Never :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3- Best known for :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8DD3E-53A9-41A9-AA5D-15E6DA9CE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3" t="2080" r="32105" b="14620"/>
          <a:stretch/>
        </p:blipFill>
        <p:spPr>
          <a:xfrm>
            <a:off x="6787078" y="882316"/>
            <a:ext cx="4973052" cy="56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5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D45E5BB-9A25-4F6D-BB63-AAAA43A41A6C}"/>
              </a:ext>
            </a:extLst>
          </p:cNvPr>
          <p:cNvSpPr/>
          <p:nvPr/>
        </p:nvSpPr>
        <p:spPr>
          <a:xfrm>
            <a:off x="593560" y="882317"/>
            <a:ext cx="5410075" cy="56074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A8F7C4-9378-4F18-AC18-4CB99947B028}"/>
              </a:ext>
            </a:extLst>
          </p:cNvPr>
          <p:cNvSpPr/>
          <p:nvPr/>
        </p:nvSpPr>
        <p:spPr>
          <a:xfrm>
            <a:off x="983262" y="1177683"/>
            <a:ext cx="419364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Interesting facts :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1- Always :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2- Never :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3- Best known for </a:t>
            </a:r>
            <a:r>
              <a:rPr kumimoji="0" lang="en-US" sz="4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8DD3E-53A9-41A9-AA5D-15E6DA9CE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3" t="2080" r="32105" b="14620"/>
          <a:stretch/>
        </p:blipFill>
        <p:spPr>
          <a:xfrm>
            <a:off x="6787078" y="882316"/>
            <a:ext cx="4973052" cy="5607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F8F9FD-CCBF-45F2-9300-9F4E2A28315C}"/>
              </a:ext>
            </a:extLst>
          </p:cNvPr>
          <p:cNvSpPr txBox="1"/>
          <p:nvPr/>
        </p:nvSpPr>
        <p:spPr>
          <a:xfrm>
            <a:off x="1367077" y="3487953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Berlin Sans FB Demi" panose="020E0802020502020306" pitchFamily="34" charset="0"/>
              </a:rPr>
              <a:t>gives up </a:t>
            </a:r>
            <a:endParaRPr lang="en-GB" sz="3200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91A0D-B3D7-4975-B57A-1AEC180E5257}"/>
              </a:ext>
            </a:extLst>
          </p:cNvPr>
          <p:cNvSpPr txBox="1"/>
          <p:nvPr/>
        </p:nvSpPr>
        <p:spPr>
          <a:xfrm>
            <a:off x="1229783" y="2268707"/>
            <a:ext cx="4301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Berlin Sans FB Demi" panose="020E0802020502020306" pitchFamily="34" charset="0"/>
              </a:rPr>
              <a:t>motivated &amp; successful</a:t>
            </a:r>
            <a:endParaRPr lang="en-GB" sz="3200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025F3-D74A-4498-B25C-75A822FB4615}"/>
              </a:ext>
            </a:extLst>
          </p:cNvPr>
          <p:cNvSpPr txBox="1"/>
          <p:nvPr/>
        </p:nvSpPr>
        <p:spPr>
          <a:xfrm>
            <a:off x="691237" y="4772463"/>
            <a:ext cx="5378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00B050"/>
                </a:solidFill>
                <a:latin typeface="Berlin Sans FB Demi" panose="020E0802020502020306" pitchFamily="34" charset="0"/>
              </a:rPr>
              <a:t>      *determination &amp; hope</a:t>
            </a:r>
          </a:p>
          <a:p>
            <a:r>
              <a:rPr lang="en-US" sz="2800" dirty="0">
                <a:solidFill>
                  <a:srgbClr val="00B050"/>
                </a:solidFill>
                <a:latin typeface="Berlin Sans FB Demi" panose="020E0802020502020306" pitchFamily="34" charset="0"/>
              </a:rPr>
              <a:t>     *love reading books &amp; poetry </a:t>
            </a:r>
            <a:endParaRPr lang="en-GB" sz="2800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A687DD-F84D-4E8C-8320-005B010D1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588" y="571500"/>
            <a:ext cx="5510463" cy="4738438"/>
          </a:xfrm>
          <a:prstGeom prst="flowChartTerminator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92A5CB-8D19-4BBA-8E0F-B0E2D19D5CA3}"/>
              </a:ext>
            </a:extLst>
          </p:cNvPr>
          <p:cNvSpPr/>
          <p:nvPr/>
        </p:nvSpPr>
        <p:spPr>
          <a:xfrm>
            <a:off x="192506" y="1052762"/>
            <a:ext cx="5903494" cy="3390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Juri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AL-Azmi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A great Kuwaiti girl</a:t>
            </a:r>
            <a:endParaRPr kumimoji="0" lang="ar-KW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CA28F0-D580-4786-88E0-2123011930FF}"/>
              </a:ext>
            </a:extLst>
          </p:cNvPr>
          <p:cNvSpPr/>
          <p:nvPr/>
        </p:nvSpPr>
        <p:spPr>
          <a:xfrm>
            <a:off x="429091" y="5517059"/>
            <a:ext cx="114858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Why do </a:t>
            </a:r>
            <a:r>
              <a:rPr lang="en-US" sz="4400" b="1" dirty="0" err="1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Juri</a:t>
            </a:r>
            <a:r>
              <a:rPr lang="en-US" sz="4400" b="1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 inspire and surprise people?</a:t>
            </a:r>
            <a:endParaRPr kumimoji="0" lang="en-US" sz="5400" b="1" i="0" u="none" strike="noStrike" kern="1200" cap="none" spc="0" normalizeH="0" baseline="0" noProof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30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A9B528-9B52-46D1-A32E-9B83E6AEAD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F353C6-40F7-4BAF-9B2A-87936E6D04EB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customXml/itemProps3.xml><?xml version="1.0" encoding="utf-8"?>
<ds:datastoreItem xmlns:ds="http://schemas.openxmlformats.org/officeDocument/2006/customXml" ds:itemID="{3E204FAB-B4BC-4E85-8D75-40B1A7B9A6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286</Words>
  <Application>Microsoft Office PowerPoint</Application>
  <PresentationFormat>شاشة عريضة</PresentationFormat>
  <Paragraphs>82</Paragraphs>
  <Slides>19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19</vt:i4>
      </vt:variant>
    </vt:vector>
  </HeadingPairs>
  <TitlesOfParts>
    <vt:vector size="30" baseType="lpstr">
      <vt:lpstr>Arial</vt:lpstr>
      <vt:lpstr>Berlin Sans FB Demi</vt:lpstr>
      <vt:lpstr>Calibri</vt:lpstr>
      <vt:lpstr>Calibri Light</vt:lpstr>
      <vt:lpstr>Comic Sans MS</vt:lpstr>
      <vt:lpstr>Garamond</vt:lpstr>
      <vt:lpstr>Times New Roman</vt:lpstr>
      <vt:lpstr>Office Theme</vt:lpstr>
      <vt:lpstr>1_Office Theme</vt:lpstr>
      <vt:lpstr>6_Office Theme</vt:lpstr>
      <vt:lpstr>2_Office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hp</cp:lastModifiedBy>
  <cp:revision>182</cp:revision>
  <dcterms:created xsi:type="dcterms:W3CDTF">2018-07-03T04:50:33Z</dcterms:created>
  <dcterms:modified xsi:type="dcterms:W3CDTF">2023-10-23T07:47:51Z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