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75" r:id="rId3"/>
    <p:sldId id="279" r:id="rId4"/>
    <p:sldId id="261" r:id="rId5"/>
  </p:sldIdLst>
  <p:sldSz cx="12192000" cy="6858000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5EF9CD-328F-3913-EE50-F6C75B8FE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8F87D01-701E-A54E-732C-9ABD9A57C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A34110B-3B2C-3C61-34EA-7E731B9DA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DA75902-4F73-3A71-CED2-3B05FDAF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EF1B583-9DAB-1541-D526-1D1C5F9D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874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4C68082-5F64-9695-F214-450A3382F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F6E60F4-97F0-40EC-19F4-62D9563BF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E9FE30-CFF8-6206-9254-E62ADE9A3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C7B8E1-2CE5-F4D0-E9AB-1182AD49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2C9C87-7012-9010-4E70-C4EE04959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665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5FC5224-0C9C-57D3-EE53-AD6E83DAA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23C3E36-7946-21D8-0B56-185D4E6FD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FC32821-EEFB-CE50-41AE-9A72C83E4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2B5A43-3D4D-202C-B6BC-ADE25F44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484357-5A10-F808-83DA-E18B3856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15961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5DC560-3002-AE9B-F11F-93F03EF4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BB0C47-0EA1-F9BF-27F1-9CCA50661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C8E4DBE-04DC-DBF1-F9F3-C25F6637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204B8C-F4C4-4198-6144-49841F90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DFCA3E8-A0E8-7D84-319C-231F9FEBD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24071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00A5E8-CC5C-755C-E332-A8E096594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F5E3E28-3BE2-DCCB-2F45-6F1B9D08F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269AB95-99BB-7DCF-B4AD-4A293414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B4C730E-1F5F-1E22-42DA-BEF006AB7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CC6A063-40A1-D534-148F-B4A92B058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6862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335250-3301-A5E3-6588-912FF77E7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5F89681-944C-1FDA-FAC2-ED8ABDAC9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4CC463B-4A3E-B917-AED6-1DE5939D8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4F5E440-D585-8742-3891-E237CE651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F9413DC-0CC8-1014-5304-BBD6B8EA0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010A744-0B63-CFA9-9A0B-264D4A69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96389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30B47C-09B2-6F9B-C7AA-F084899D3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385A25-9267-16F3-2FF8-8D7B45429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636DD8D-A40F-6011-F7DB-83CD8768B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EF6D889-0507-2A28-FF97-35C15AD9D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12B7F47-8546-8F6E-5515-1EC6C33F8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8B7B51A-41B5-0E55-B47C-E8A431012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5AC735A-B2B1-B3D0-4353-32CFB27B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775A45D-1A20-BD49-7973-435ACE00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45147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403D30-5EAD-9AF3-4811-22BCFE39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56FA180-337F-1C42-FC2F-862B56A10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FA21144-13D7-3A8F-FEDF-B83878D1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6807CF4-D625-0F6E-1011-E8AD04D0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6997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4D5D669-9798-E7DD-0DEF-C297620D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765B7A6-302B-3FA1-52F7-31766805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FF747715-5D45-14A5-4CBC-27AD7349C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89973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7DAA2E-9635-3749-500A-8B9A06D1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F5FC727-B47C-2A95-5164-4378B4AA7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1976F45-996B-4804-65C6-9B3B98861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4944918-BD89-5CC6-5FA1-C95C91B9E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13C9D8E-16B0-3763-7BFA-35C59700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FAC8AE-7093-909F-9FDC-5A74A4DB9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852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561503-BDE5-8E78-0BD6-1A53356FF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2A09E9D-9547-F6BC-4A64-7AFC746712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6A709D6-4343-83F5-3A1E-06ACF553B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9E52B62-CCB7-3CDF-901A-ECF32604A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F2A177A-5460-6E46-55FE-3747E6AA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0202AC7-49BD-BF4D-D475-3DDA2BE2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25791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A3BCD89-DEB6-E0D6-B522-23DAF671D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KW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D25907-56C1-444E-C719-DCA035767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KW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507F1B-C70D-95A7-08C9-86F16AC4E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C986F-5967-E243-A8C8-5D70CF89DB97}" type="datetimeFigureOut">
              <a:rPr lang="ar-KW" smtClean="0"/>
              <a:t>17‏/3‏/1445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8B18F34-693E-F49B-4295-DD2B6D305A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F8A39F-E098-1D45-85C5-39D46097A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13BAA-ABAC-2C43-A192-D0F457F25526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85462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2799517" y="424174"/>
            <a:ext cx="8120655" cy="371038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PT Bold Heading" panose="02010400000000000000" pitchFamily="2" charset="-78"/>
              </a:rPr>
              <a:t>ما أنواع المرايا؟</a:t>
            </a:r>
            <a:endParaRPr lang="ar-KW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PT Bold Heading" panose="02010400000000000000" pitchFamily="2" charset="-78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" t="3897" r="8501" b="5143"/>
          <a:stretch/>
        </p:blipFill>
        <p:spPr>
          <a:xfrm>
            <a:off x="249767" y="3384023"/>
            <a:ext cx="2667000" cy="271780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46013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جسم مشطوف الحواف 3"/>
          <p:cNvSpPr/>
          <p:nvPr/>
        </p:nvSpPr>
        <p:spPr>
          <a:xfrm>
            <a:off x="4603749" y="135878"/>
            <a:ext cx="3847705" cy="1765300"/>
          </a:xfrm>
          <a:prstGeom prst="bevel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itchFamily="2" charset="-78"/>
              </a:rPr>
              <a:t>أنواع المرايا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PT Bold Heading" pitchFamily="2" charset="-78"/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252537" y="1921306"/>
            <a:ext cx="293052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كروية </a:t>
            </a:r>
          </a:p>
        </p:txBody>
      </p:sp>
      <p:sp>
        <p:nvSpPr>
          <p:cNvPr id="21" name="سهم منحني إلى الأعلى 20"/>
          <p:cNvSpPr/>
          <p:nvPr/>
        </p:nvSpPr>
        <p:spPr>
          <a:xfrm flipV="1">
            <a:off x="8451454" y="725865"/>
            <a:ext cx="2673746" cy="1320800"/>
          </a:xfrm>
          <a:prstGeom prst="bentUp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bg2">
                <a:lumMod val="1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7" name="سهم منحني إلى الأعلى 26"/>
          <p:cNvSpPr/>
          <p:nvPr/>
        </p:nvSpPr>
        <p:spPr>
          <a:xfrm flipH="1" flipV="1">
            <a:off x="2171699" y="705816"/>
            <a:ext cx="2432049" cy="1320800"/>
          </a:xfrm>
          <a:prstGeom prst="bentUpArrow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1" name="مربع نص 30"/>
          <p:cNvSpPr txBox="1"/>
          <p:nvPr/>
        </p:nvSpPr>
        <p:spPr>
          <a:xfrm>
            <a:off x="9261475" y="2189136"/>
            <a:ext cx="293052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مستوية </a:t>
            </a:r>
          </a:p>
        </p:txBody>
      </p:sp>
      <p:sp>
        <p:nvSpPr>
          <p:cNvPr id="24" name="سهم منحني إلى الأعلى 23"/>
          <p:cNvSpPr/>
          <p:nvPr/>
        </p:nvSpPr>
        <p:spPr>
          <a:xfrm flipV="1">
            <a:off x="2663822" y="2755468"/>
            <a:ext cx="3381378" cy="1079931"/>
          </a:xfrm>
          <a:prstGeom prst="bentUpArrow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32" name="سهم منحني إلى الأعلى 31"/>
          <p:cNvSpPr/>
          <p:nvPr/>
        </p:nvSpPr>
        <p:spPr>
          <a:xfrm flipH="1" flipV="1">
            <a:off x="627063" y="2761335"/>
            <a:ext cx="2028029" cy="1074064"/>
          </a:xfrm>
          <a:prstGeom prst="bentUpArrow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KW"/>
          </a:p>
        </p:txBody>
      </p:sp>
      <p:sp>
        <p:nvSpPr>
          <p:cNvPr id="25" name="مربع نص 24"/>
          <p:cNvSpPr txBox="1"/>
          <p:nvPr/>
        </p:nvSpPr>
        <p:spPr>
          <a:xfrm>
            <a:off x="4102100" y="3707088"/>
            <a:ext cx="35512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مرآة محدبة 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4633119" y="4915560"/>
            <a:ext cx="2489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صالونات الحلاقة</a:t>
            </a:r>
          </a:p>
        </p:txBody>
      </p:sp>
      <p:sp>
        <p:nvSpPr>
          <p:cNvPr id="33" name="مربع نص 32"/>
          <p:cNvSpPr txBox="1"/>
          <p:nvPr/>
        </p:nvSpPr>
        <p:spPr>
          <a:xfrm>
            <a:off x="4556918" y="5641309"/>
            <a:ext cx="2489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على جانبي السيارة</a:t>
            </a:r>
          </a:p>
        </p:txBody>
      </p:sp>
      <p:sp>
        <p:nvSpPr>
          <p:cNvPr id="36" name="مربع نص 35"/>
          <p:cNvSpPr txBox="1"/>
          <p:nvPr/>
        </p:nvSpPr>
        <p:spPr>
          <a:xfrm>
            <a:off x="-1063627" y="3707088"/>
            <a:ext cx="355123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مرآة مقعرة</a:t>
            </a:r>
          </a:p>
        </p:txBody>
      </p:sp>
      <p:sp>
        <p:nvSpPr>
          <p:cNvPr id="37" name="مربع نص 36"/>
          <p:cNvSpPr txBox="1"/>
          <p:nvPr/>
        </p:nvSpPr>
        <p:spPr>
          <a:xfrm>
            <a:off x="150048" y="4915559"/>
            <a:ext cx="2489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PT Bold Heading" panose="02010400000000000000" pitchFamily="2" charset="-78"/>
              </a:rPr>
              <a:t>مرآة طبيب الاسنان</a:t>
            </a:r>
          </a:p>
        </p:txBody>
      </p:sp>
      <p:sp>
        <p:nvSpPr>
          <p:cNvPr id="38" name="مربع نص 37"/>
          <p:cNvSpPr txBox="1"/>
          <p:nvPr/>
        </p:nvSpPr>
        <p:spPr>
          <a:xfrm>
            <a:off x="3949698" y="4310772"/>
            <a:ext cx="37036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32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تعكس السطح الخارجي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-244879" y="4296815"/>
            <a:ext cx="37036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32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تعكس السطح الداخلي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9378255" y="3230034"/>
            <a:ext cx="2696964" cy="19851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1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cs typeface="PT Bold Heading" panose="02010400000000000000" pitchFamily="2" charset="-78"/>
              </a:rPr>
              <a:t>صورة تقديرية معتدلة مساوية معكوسة</a:t>
            </a:r>
          </a:p>
        </p:txBody>
      </p:sp>
    </p:spTree>
    <p:extLst>
      <p:ext uri="{BB962C8B-B14F-4D97-AF65-F5344CB8AC3E}">
        <p14:creationId xmlns:p14="http://schemas.microsoft.com/office/powerpoint/2010/main" val="15498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/>
      <p:bldP spid="21" grpId="0" animBg="1"/>
      <p:bldP spid="27" grpId="0" animBg="1"/>
      <p:bldP spid="31" grpId="0"/>
      <p:bldP spid="24" grpId="0" animBg="1"/>
      <p:bldP spid="32" grpId="0" animBg="1"/>
      <p:bldP spid="25" grpId="0"/>
      <p:bldP spid="26" grpId="0"/>
      <p:bldP spid="33" grpId="0"/>
      <p:bldP spid="36" grpId="0"/>
      <p:bldP spid="37" grpId="0"/>
      <p:bldP spid="38" grpId="0"/>
      <p:bldP spid="39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6" t="52003" r="11289" b="14815"/>
          <a:stretch/>
        </p:blipFill>
        <p:spPr>
          <a:xfrm>
            <a:off x="152400" y="116632"/>
            <a:ext cx="12039600" cy="6512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مربع نص 220"/>
          <p:cNvSpPr txBox="1"/>
          <p:nvPr/>
        </p:nvSpPr>
        <p:spPr>
          <a:xfrm>
            <a:off x="1498600" y="641866"/>
            <a:ext cx="4730459" cy="621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ترفع الصورة يدها اليسرى</a:t>
            </a:r>
            <a:endParaRPr lang="en-US" sz="32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5" name="مربع نص 221"/>
          <p:cNvSpPr txBox="1"/>
          <p:nvPr/>
        </p:nvSpPr>
        <p:spPr>
          <a:xfrm>
            <a:off x="2070100" y="2361362"/>
            <a:ext cx="4348500" cy="621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طول الجسم = طول الصورة</a:t>
            </a:r>
            <a:endParaRPr lang="en-US" sz="3200" b="1" i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6" name="مربع نص 222"/>
          <p:cNvSpPr txBox="1"/>
          <p:nvPr/>
        </p:nvSpPr>
        <p:spPr>
          <a:xfrm>
            <a:off x="3746500" y="1667634"/>
            <a:ext cx="2763540" cy="621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ar-SA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خلف المرآة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7" name="مربع نص 223"/>
          <p:cNvSpPr txBox="1"/>
          <p:nvPr/>
        </p:nvSpPr>
        <p:spPr>
          <a:xfrm>
            <a:off x="800956" y="3023270"/>
            <a:ext cx="5891088" cy="621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ar-KW"/>
            </a:defPPr>
            <a:lvl1pPr algn="ctr">
              <a:spcAft>
                <a:spcPts val="1000"/>
              </a:spcAft>
              <a:defRPr sz="32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PT Bold Heading" pitchFamily="2" charset="-78"/>
              </a:defRPr>
            </a:lvl1pPr>
          </a:lstStyle>
          <a:p>
            <a:r>
              <a:rPr lang="ar-SA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الجسم والصورة نفس الوضع</a:t>
            </a:r>
            <a:r>
              <a:rPr lang="ar-SA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(معتدلة)</a:t>
            </a:r>
            <a:endParaRPr lang="en-US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مربع نص 224"/>
          <p:cNvSpPr txBox="1"/>
          <p:nvPr/>
        </p:nvSpPr>
        <p:spPr>
          <a:xfrm>
            <a:off x="3466272" y="3642990"/>
            <a:ext cx="2952328" cy="621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50سم</a:t>
            </a:r>
            <a:endParaRPr lang="en-US" sz="3200" b="1" i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9" name="مربع نص 225"/>
          <p:cNvSpPr txBox="1"/>
          <p:nvPr/>
        </p:nvSpPr>
        <p:spPr>
          <a:xfrm>
            <a:off x="3163537" y="4317832"/>
            <a:ext cx="3255063" cy="621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/>
                <a:ea typeface="Calibri"/>
                <a:cs typeface="PT Bold Heading" pitchFamily="2" charset="-78"/>
              </a:rPr>
              <a:t>50سم</a:t>
            </a:r>
            <a:endParaRPr lang="en-US" sz="3200" b="1" i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/>
              <a:ea typeface="Calibri"/>
              <a:cs typeface="PT Bold Heading" pitchFamily="2" charset="-78"/>
            </a:endParaRPr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1048327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ar-KW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901699" y="5565543"/>
            <a:ext cx="97663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PT Bold Heading" panose="02010400000000000000" pitchFamily="2" charset="-78"/>
              </a:rPr>
              <a:t>تقديرية  /  معتدلة  /  معكوسة  /  مساوية ( طول الجسم = طول الصورة ) 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PT Bold Heading" panose="02010400000000000000" pitchFamily="2" charset="-78"/>
            </a:endParaRPr>
          </a:p>
          <a:p>
            <a:r>
              <a:rPr lang="ar-SA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PT Bold Heading" panose="02010400000000000000" pitchFamily="2" charset="-78"/>
              </a:rPr>
              <a:t>تتكون خلف المرآة  /   بُعد الجسم عن المرآة = بُعد الصورة عن المرآة .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398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0" t="9259" r="11190" b="2778"/>
          <a:stretch/>
        </p:blipFill>
        <p:spPr>
          <a:xfrm>
            <a:off x="338668" y="241300"/>
            <a:ext cx="11675532" cy="647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78517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منى احمد حسن الشطي</dc:creator>
  <cp:lastModifiedBy>منى احمد حسن الشطي</cp:lastModifiedBy>
  <cp:revision>4</cp:revision>
  <dcterms:created xsi:type="dcterms:W3CDTF">2023-10-01T17:31:12Z</dcterms:created>
  <dcterms:modified xsi:type="dcterms:W3CDTF">2023-10-01T17:35:02Z</dcterms:modified>
</cp:coreProperties>
</file>