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4005" r:id="rId4"/>
    <p:sldMasterId id="2147484029" r:id="rId5"/>
    <p:sldMasterId id="2147484041" r:id="rId6"/>
    <p:sldMasterId id="2147484062" r:id="rId7"/>
  </p:sldMasterIdLst>
  <p:notesMasterIdLst>
    <p:notesMasterId r:id="rId30"/>
  </p:notesMasterIdLst>
  <p:sldIdLst>
    <p:sldId id="308" r:id="rId8"/>
    <p:sldId id="305" r:id="rId9"/>
    <p:sldId id="309" r:id="rId10"/>
    <p:sldId id="797" r:id="rId11"/>
    <p:sldId id="1285" r:id="rId12"/>
    <p:sldId id="811" r:id="rId13"/>
    <p:sldId id="323" r:id="rId14"/>
    <p:sldId id="338" r:id="rId15"/>
    <p:sldId id="814" r:id="rId16"/>
    <p:sldId id="328" r:id="rId17"/>
    <p:sldId id="1316" r:id="rId18"/>
    <p:sldId id="1319" r:id="rId19"/>
    <p:sldId id="449" r:id="rId20"/>
    <p:sldId id="334" r:id="rId21"/>
    <p:sldId id="1225" r:id="rId22"/>
    <p:sldId id="283" r:id="rId23"/>
    <p:sldId id="284" r:id="rId24"/>
    <p:sldId id="330" r:id="rId25"/>
    <p:sldId id="1136" r:id="rId26"/>
    <p:sldId id="261" r:id="rId27"/>
    <p:sldId id="1320" r:id="rId28"/>
    <p:sldId id="265" r:id="rId29"/>
  </p:sldIdLst>
  <p:sldSz cx="12192000" cy="6858000"/>
  <p:notesSz cx="6889750" cy="960755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80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61975" y="1200150"/>
            <a:ext cx="5765800" cy="3243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975" y="4623634"/>
            <a:ext cx="5511800" cy="3782973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4192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6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E116-FB95-4FB8-B025-074D6BD0983C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1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4DC59-0793-40F8-9D31-F5C9140BAD44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60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4DC59-0793-40F8-9D31-F5C9140BAD44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84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4DC59-0793-40F8-9D31-F5C9140BAD44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4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4DC59-0793-40F8-9D31-F5C9140BAD44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5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4DC59-0793-40F8-9D31-F5C9140BAD44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7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03BB8-A386-489C-8858-7CB0B9CE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153D00-0F57-4A21-B164-D41026B0B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F3CDE7-3AC9-4C6D-989F-3F6263950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0C6D84-FF18-4314-A4FB-2F538FBF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EF3E79-B34F-47F9-8BB1-0DE473AC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5267B2-304C-4C81-907D-FE0293B2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899219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27DC28-12ED-4AFF-9180-BA5E9A1F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51053C-3B68-4B5D-B7CA-D79AA2A89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D6EB699-5961-4F63-A0F5-28F90ACB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8289DD3-C1A2-4367-B017-ABC712BD4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9488EEC-70C6-4E84-912A-077306421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7A2B2E3-FFD1-46B9-9354-CF1980E2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A6DE31B-40AE-43A7-BCDD-D32F88DB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7BB83F9-F8A3-4D4D-BC80-8A9B0426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520562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5EC989-4F2E-47FF-86F0-6BF45582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2EB3C9-9A65-4942-A0AD-B4729E27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4DD6CA5-00A1-4A25-A818-92424E33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1E91DA9-FFEC-4957-945D-2B672A13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66764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EE8FF79-5707-453C-ABAC-827CEB2D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D30E9B-DE92-47FD-A4A2-BE802B78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CFEC22-A846-4982-9BF8-62E9DEA8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018164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604832-1E6C-48C3-8E9F-2C3B4971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F10B06-CA1C-49DD-9F7F-723933CD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A37F67-FFCB-41B7-B3F0-C7D1E141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7003F6B-9BCE-4FFD-8BE4-515D95E4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B2A570-9DF4-432D-843C-9EE4FCD7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23C474-9469-4B7E-90CF-83277476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25153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058306-4AC3-4B74-9730-0C26FE8F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4408BF-5359-4AA1-AB59-5D951D2F4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9AD6BE-D639-4758-9ADD-85ED73324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4BE468-6CCF-4649-B4E1-F215F31B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CEDFAC2-40D7-4B4B-9E61-897FB4FA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2445D5-E779-4E9C-9719-644463B4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754813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2D3C49-E056-4484-98D2-55EBFE75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2FD24F-1DDC-4235-9171-6CE127BFB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6D7492-EA84-42E7-8709-35F2C01A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50A215-F576-4D0D-AB02-C0EFBC9E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A22D81-389F-41DC-85FB-72A8B41D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976588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C3AC9B0-080B-4B6A-BF26-60D7849C6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7E45C41-8D29-4C6D-A007-0181329FE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0DEAA6-0EF5-42BF-B41A-42F9C90B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4CE481-C956-4D2D-86C2-55740E98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C32A46-1A29-4F12-B608-9C690809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67126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092916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13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7423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57224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13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53381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261004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70857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13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67013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641549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13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14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15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23180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14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106211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13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73569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07931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9598" y="5846769"/>
            <a:ext cx="342910" cy="34765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l" defTabSz="1097240">
              <a:defRPr sz="140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39682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traight Connector 15"/>
          <p:cNvSpPr/>
          <p:nvPr/>
        </p:nvSpPr>
        <p:spPr>
          <a:xfrm flipH="1">
            <a:off x="11684000" y="0"/>
            <a:ext cx="1" cy="6858001"/>
          </a:xfrm>
          <a:prstGeom prst="line">
            <a:avLst/>
          </a:prstGeom>
          <a:ln w="50800">
            <a:solidFill>
              <a:srgbClr val="FEC2AC">
                <a:alpha val="93000"/>
              </a:srgbClr>
            </a:solidFill>
          </a:ln>
        </p:spPr>
        <p:txBody>
          <a:bodyPr lIns="45719" tIns="45719" rIns="45719" bIns="45719"/>
          <a:lstStyle/>
          <a:p>
            <a:pPr algn="r" defTabSz="914367">
              <a:defRPr b="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 sz="1266"/>
          </a:p>
        </p:txBody>
      </p:sp>
      <p:sp>
        <p:nvSpPr>
          <p:cNvPr id="132" name="Straight Connector 6"/>
          <p:cNvSpPr/>
          <p:nvPr/>
        </p:nvSpPr>
        <p:spPr>
          <a:xfrm flipH="1">
            <a:off x="101600" y="0"/>
            <a:ext cx="1" cy="6858001"/>
          </a:xfrm>
          <a:prstGeom prst="line">
            <a:avLst/>
          </a:prstGeom>
          <a:ln w="76200">
            <a:solidFill>
              <a:srgbClr val="FEC2AC"/>
            </a:solidFill>
          </a:ln>
        </p:spPr>
        <p:txBody>
          <a:bodyPr lIns="45719" tIns="45719" rIns="45719" bIns="45719"/>
          <a:lstStyle/>
          <a:p>
            <a:pPr algn="r" defTabSz="914367">
              <a:defRPr b="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 sz="1266"/>
          </a:p>
        </p:txBody>
      </p:sp>
      <p:sp>
        <p:nvSpPr>
          <p:cNvPr id="133" name="Straight Connector 8"/>
          <p:cNvSpPr/>
          <p:nvPr/>
        </p:nvSpPr>
        <p:spPr>
          <a:xfrm flipH="1">
            <a:off x="11988800" y="0"/>
            <a:ext cx="1" cy="6858001"/>
          </a:xfrm>
          <a:prstGeom prst="line">
            <a:avLst/>
          </a:prstGeom>
          <a:ln w="25400">
            <a:solidFill>
              <a:srgbClr val="FE8637"/>
            </a:solidFill>
          </a:ln>
        </p:spPr>
        <p:txBody>
          <a:bodyPr lIns="45719" tIns="45719" rIns="45719" bIns="45719"/>
          <a:lstStyle/>
          <a:p>
            <a:pPr algn="r" defTabSz="914367">
              <a:defRPr b="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 sz="1266"/>
          </a:p>
        </p:txBody>
      </p:sp>
      <p:sp>
        <p:nvSpPr>
          <p:cNvPr id="134" name="Rectangle 9"/>
          <p:cNvSpPr/>
          <p:nvPr/>
        </p:nvSpPr>
        <p:spPr>
          <a:xfrm>
            <a:off x="11785600" y="-1"/>
            <a:ext cx="406401" cy="6858001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914367">
              <a:defRPr b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 sz="1266"/>
          </a:p>
        </p:txBody>
      </p:sp>
      <p:sp>
        <p:nvSpPr>
          <p:cNvPr id="135" name="Straight Connector 10"/>
          <p:cNvSpPr/>
          <p:nvPr/>
        </p:nvSpPr>
        <p:spPr>
          <a:xfrm flipH="1">
            <a:off x="11887200" y="0"/>
            <a:ext cx="1" cy="6858001"/>
          </a:xfrm>
          <a:prstGeom prst="line">
            <a:avLst/>
          </a:prstGeom>
          <a:ln w="12700">
            <a:solidFill>
              <a:srgbClr val="FE8637"/>
            </a:solidFill>
          </a:ln>
        </p:spPr>
        <p:txBody>
          <a:bodyPr lIns="45719" tIns="45719" rIns="45719" bIns="45719"/>
          <a:lstStyle/>
          <a:p>
            <a:pPr algn="r" defTabSz="914367">
              <a:defRPr b="0"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 sz="1266"/>
          </a:p>
        </p:txBody>
      </p:sp>
      <p:sp>
        <p:nvSpPr>
          <p:cNvPr id="136" name="Oval 11"/>
          <p:cNvSpPr/>
          <p:nvPr/>
        </p:nvSpPr>
        <p:spPr>
          <a:xfrm>
            <a:off x="10875264" y="5715000"/>
            <a:ext cx="731521" cy="548641"/>
          </a:xfrm>
          <a:prstGeom prst="ellipse">
            <a:avLst/>
          </a:prstGeom>
          <a:solidFill>
            <a:srgbClr val="FE8637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914367">
              <a:defRPr b="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pPr>
            <a:endParaRPr sz="1266"/>
          </a:p>
        </p:txBody>
      </p:sp>
      <p:sp>
        <p:nvSpPr>
          <p:cNvPr id="137" name="نص العنوان"/>
          <p:cNvSpPr txBox="1">
            <a:spLocks noGrp="1"/>
          </p:cNvSpPr>
          <p:nvPr>
            <p:ph type="title"/>
          </p:nvPr>
        </p:nvSpPr>
        <p:spPr>
          <a:xfrm>
            <a:off x="609599" y="274638"/>
            <a:ext cx="9956801" cy="1143001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l" defTabSz="914367">
              <a:defRPr sz="2953" cap="small">
                <a:solidFill>
                  <a:srgbClr val="575F6D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099050" y="5831598"/>
            <a:ext cx="333294" cy="32611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914367">
              <a:defRPr sz="1266" b="1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08331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نص العنوان"/>
          <p:cNvSpPr txBox="1">
            <a:spLocks noGrp="1"/>
          </p:cNvSpPr>
          <p:nvPr>
            <p:ph type="title"/>
          </p:nvPr>
        </p:nvSpPr>
        <p:spPr>
          <a:xfrm>
            <a:off x="609599" y="274638"/>
            <a:ext cx="10972802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 rtl="0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46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599" y="1600200"/>
            <a:ext cx="10972802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914367" rtl="0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914367" rtl="0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indent="-294669" defTabSz="914367" rtl="0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914367" rtl="0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914367" rtl="0">
              <a:spcBef>
                <a:spcPts val="703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959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91436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70807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نص العنوان"/>
          <p:cNvSpPr txBox="1">
            <a:spLocks noGrp="1"/>
          </p:cNvSpPr>
          <p:nvPr>
            <p:ph type="title"/>
          </p:nvPr>
        </p:nvSpPr>
        <p:spPr>
          <a:xfrm>
            <a:off x="609599" y="274638"/>
            <a:ext cx="10972802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 rtl="0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5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959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91436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91800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نص العنوان"/>
          <p:cNvSpPr txBox="1">
            <a:spLocks noGrp="1"/>
          </p:cNvSpPr>
          <p:nvPr>
            <p:ph type="title"/>
          </p:nvPr>
        </p:nvSpPr>
        <p:spPr>
          <a:xfrm>
            <a:off x="914399" y="2130425"/>
            <a:ext cx="10363202" cy="1470026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 rtl="0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6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914367" rtl="0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321457" algn="ctr" defTabSz="914367" rtl="0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42915" algn="ctr" defTabSz="914367" rtl="0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964372" algn="ctr" defTabSz="914367" rtl="0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285829" algn="ctr" defTabSz="914367" rtl="0">
              <a:spcBef>
                <a:spcPts val="703"/>
              </a:spcBef>
              <a:buSzTx/>
              <a:buNone/>
              <a:defRPr sz="309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959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91436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41301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نص العنوان"/>
          <p:cNvSpPr txBox="1">
            <a:spLocks noGrp="1"/>
          </p:cNvSpPr>
          <p:nvPr>
            <p:ph type="title"/>
          </p:nvPr>
        </p:nvSpPr>
        <p:spPr>
          <a:xfrm>
            <a:off x="609599" y="274638"/>
            <a:ext cx="10972802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72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599" y="1600200"/>
            <a:ext cx="10972802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914367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indent="-294669" defTabSz="914367">
              <a:spcBef>
                <a:spcPts val="703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7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959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914367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40995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عنوان ومحتوى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نص العنوان"/>
          <p:cNvSpPr txBox="1">
            <a:spLocks noGrp="1"/>
          </p:cNvSpPr>
          <p:nvPr>
            <p:ph type="title"/>
          </p:nvPr>
        </p:nvSpPr>
        <p:spPr>
          <a:xfrm>
            <a:off x="609599" y="274638"/>
            <a:ext cx="10972802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599" y="1600200"/>
            <a:ext cx="10972802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algn="l" defTabSz="914367">
              <a:spcBef>
                <a:spcPts val="703"/>
              </a:spcBef>
              <a:buSzPct val="100000"/>
              <a:defRPr sz="3094">
                <a:latin typeface="Arial"/>
                <a:ea typeface="Arial"/>
                <a:cs typeface="Arial"/>
                <a:sym typeface="Arial"/>
              </a:defRPr>
            </a:lvl1pPr>
            <a:lvl2pPr marL="637174" indent="-315717" algn="l" defTabSz="914367">
              <a:spcBef>
                <a:spcPts val="703"/>
              </a:spcBef>
              <a:buSzPct val="100000"/>
              <a:buChar char="–"/>
              <a:defRPr sz="3094">
                <a:latin typeface="Arial"/>
                <a:ea typeface="Arial"/>
                <a:cs typeface="Arial"/>
                <a:sym typeface="Arial"/>
              </a:defRPr>
            </a:lvl2pPr>
            <a:lvl3pPr indent="-294669" algn="l" defTabSz="914367">
              <a:spcBef>
                <a:spcPts val="703"/>
              </a:spcBef>
              <a:buSzPct val="100000"/>
              <a:defRPr sz="3094">
                <a:latin typeface="Arial"/>
                <a:ea typeface="Arial"/>
                <a:cs typeface="Arial"/>
                <a:sym typeface="Arial"/>
              </a:defRPr>
            </a:lvl3pPr>
            <a:lvl4pPr marL="1317975" indent="-353603" algn="l" defTabSz="914367">
              <a:spcBef>
                <a:spcPts val="703"/>
              </a:spcBef>
              <a:buSzPct val="100000"/>
              <a:buChar char="–"/>
              <a:defRPr sz="3094">
                <a:latin typeface="Arial"/>
                <a:ea typeface="Arial"/>
                <a:cs typeface="Arial"/>
                <a:sym typeface="Arial"/>
              </a:defRPr>
            </a:lvl4pPr>
            <a:lvl5pPr marL="1639432" indent="-353603" algn="l" defTabSz="914367">
              <a:spcBef>
                <a:spcPts val="703"/>
              </a:spcBef>
              <a:buSzPct val="100000"/>
              <a:buChar char="»"/>
              <a:defRPr sz="3094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8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252312" y="6245225"/>
            <a:ext cx="330088" cy="326113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914367">
              <a:defRPr sz="1266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76762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نص العنوان"/>
          <p:cNvSpPr txBox="1">
            <a:spLocks noGrp="1"/>
          </p:cNvSpPr>
          <p:nvPr>
            <p:ph type="title"/>
          </p:nvPr>
        </p:nvSpPr>
        <p:spPr>
          <a:xfrm>
            <a:off x="609599" y="800364"/>
            <a:ext cx="10972802" cy="952501"/>
          </a:xfrm>
          <a:prstGeom prst="rect">
            <a:avLst/>
          </a:prstGeom>
        </p:spPr>
        <p:txBody>
          <a:bodyPr lIns="65023" tIns="65023" rIns="65023" bIns="65023"/>
          <a:lstStyle>
            <a:lvl1pPr defTabSz="1097240">
              <a:defRPr sz="5203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90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599" y="1905000"/>
            <a:ext cx="10972802" cy="377163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06844" indent="-406844" defTabSz="1097240">
              <a:spcBef>
                <a:spcPts val="914"/>
              </a:spcBef>
              <a:buSzPct val="100000"/>
              <a:buFont typeface="Arial"/>
              <a:defRPr sz="3797">
                <a:latin typeface="Calibri"/>
                <a:ea typeface="Calibri"/>
                <a:cs typeface="Calibri"/>
                <a:sym typeface="Calibri"/>
              </a:defRPr>
            </a:lvl1pPr>
            <a:lvl2pPr marL="708928" indent="-387471" defTabSz="1097240">
              <a:spcBef>
                <a:spcPts val="914"/>
              </a:spcBef>
              <a:buSzPct val="100000"/>
              <a:buFont typeface="Arial"/>
              <a:buChar char="–"/>
              <a:defRPr sz="3797">
                <a:latin typeface="Calibri"/>
                <a:ea typeface="Calibri"/>
                <a:cs typeface="Calibri"/>
                <a:sym typeface="Calibri"/>
              </a:defRPr>
            </a:lvl2pPr>
            <a:lvl3pPr marL="1004554" indent="-361639" defTabSz="1097240">
              <a:spcBef>
                <a:spcPts val="914"/>
              </a:spcBef>
              <a:buSzPct val="100000"/>
              <a:buFont typeface="Arial"/>
              <a:defRPr sz="3797">
                <a:latin typeface="Calibri"/>
                <a:ea typeface="Calibri"/>
                <a:cs typeface="Calibri"/>
                <a:sym typeface="Calibri"/>
              </a:defRPr>
            </a:lvl3pPr>
            <a:lvl4pPr marL="1398339" indent="-433967" defTabSz="1097240">
              <a:spcBef>
                <a:spcPts val="914"/>
              </a:spcBef>
              <a:buSzPct val="100000"/>
              <a:buFont typeface="Arial"/>
              <a:buChar char="–"/>
              <a:defRPr sz="3797">
                <a:latin typeface="Calibri"/>
                <a:ea typeface="Calibri"/>
                <a:cs typeface="Calibri"/>
                <a:sym typeface="Calibri"/>
              </a:defRPr>
            </a:lvl4pPr>
            <a:lvl5pPr marL="1719797" indent="-433967" defTabSz="1097240">
              <a:spcBef>
                <a:spcPts val="914"/>
              </a:spcBef>
              <a:buSzPct val="100000"/>
              <a:buFont typeface="Arial"/>
              <a:buChar char="»"/>
              <a:defRPr sz="3797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9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9599" y="5846766"/>
            <a:ext cx="342912" cy="347657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l" defTabSz="1097240">
              <a:defRPr sz="1406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39789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315848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53767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304535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85669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67798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38923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85785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575510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80642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031964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75662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939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044F0-5EA8-4545-8539-46AB99A2E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86627C7-CEC5-47DF-9681-1EACD3093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DA37D5-A7D5-4BF1-A464-9CE761FB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1DBC56-601C-4108-9089-49AE00D5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A2EBE0-9FED-4F55-B8A6-169759B2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615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30DDCE-084F-4102-9287-AA285DF5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F7AEE8-4117-4FE3-8147-18326F2F7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F5535D-05FE-4EF8-ADEF-111E2E77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9AC697-F6B8-4F01-B46F-DFB99A49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543568-3EE4-49A4-B2AE-BB3B9772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59117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3822B-A6C8-4252-81A8-DE3E8B3E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5D7D6F-9F4A-4C8A-B18A-1A0A708E7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E4A910-8528-4C0E-9C2A-D3057DE0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E74CE9-4ECD-46BC-9411-E3E74300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2BFD97-1B04-4C22-A4AF-3A1ED756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51839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058763-BF1E-4036-B0EE-8C78D0C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0D107B-BFCF-49CF-9D55-02F056F7F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AF22DF-6A98-41AB-808C-7D311D0A8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F0B17E2-84BD-4275-9743-E4A44406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83A635D-8C0D-43E9-9DBC-651464E9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0AFDD0-6168-4062-B873-EBC474B9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83691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6A1E44-E37B-41FD-84DD-00F68A85F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1936331-C7E7-4BA1-96DF-1BDF2FC48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7052C01-7759-4A8B-9215-1AAF95267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80B131-FEE4-4D8D-A462-3A7650510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7F5505E-E833-4669-BFA3-8D05294F1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0748A82-CF57-458F-9CAD-8292201D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8D44659-79B8-4ABE-B5EF-CAAE468C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5AF1651-0934-4BE3-A0FA-65EB9D55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89304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875162-66BA-4920-9576-65BC9975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3386615-E751-4526-8AA0-ADCD7130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09FBCE-42F6-4029-AA6C-A913A097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5A18640-CE93-474B-89B5-E8DC7842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371317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206727-4AC8-4D96-AE19-0E222EAC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D380D8D-CBB5-4878-8F08-93C31CF4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3881600-6014-41BB-A8FC-3FDB1F67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48578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1B2810-C643-4A5E-9CB0-7A172D1C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3E89FA-225A-4616-8CF6-18AA1C27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C8FC302-862A-4119-BEBB-8A52B413D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13F05B-F6A9-4D0B-9596-82618FC3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5E188A-99BF-49B1-999B-095D1651E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45B53-2C38-4970-8A44-80B82D5A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403709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DD181-3D25-4517-9385-92347CA0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8B6308F-49DD-491F-A891-BDDC06CF7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CD6CC3-2B5B-44F9-910F-179F9E4CC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EF7F0D-2BB4-438B-9420-A8CAE88E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0B944D-055C-4BF2-B880-3D6E97DC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C2645E-DEFD-488F-B145-E64E4080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544849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C4CBAB-A0C9-497C-804F-EBB87799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21E5F59-DF77-41EC-8BEF-CB4FC7E53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7B4057-D5E4-4FA7-992C-FDBAB42CD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617504-9303-4EFB-96E3-2C41A2EE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8EBFAD-AF2E-4834-95C4-CCAB9AAF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689979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E88E317-3B10-47BA-85E3-956EBB3EE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2D7126-B40D-48CD-9859-16F905D40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79F3DA-E8AB-4A65-B18A-19046246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E6E32D-85BF-4D5D-A740-B90D1C00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252E24-A9ED-49AC-99F8-0272B4ED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04369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1393D7-6FA6-4505-85BB-6BF27A3BC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C28F7E9-BF6D-4ABE-897B-11EB59159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6D534-4D98-4001-A06C-99B85340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F7E9EC-C811-4483-8745-0C003971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E6AA73-DD12-4499-AD44-EC941B0A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56993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9F2CCD-456B-4B76-8EAD-9FE10314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27C5DF1-B87B-4C90-B65E-35C6B1B9F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9E0043C-7995-43DD-97CA-C52B4487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3C1D93-DC7A-488E-B557-032F0599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50B98-99FE-4EB0-B224-E1195261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4624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E50EA0-1433-4FEE-90A7-2086ACF7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BB71AB-6AEF-4B90-961F-A40924FE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F5EECF-C00A-48D3-B4FC-6AA722F0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35F299-5FB4-4A48-8B6B-01F24697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334F09-1DCE-46F5-871D-6B1C93F6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252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D7DE201-0EA0-4998-8A95-CC25BEB4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30A0B5-9AF5-4798-81D0-56EBD757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DB212C-B00B-4239-B111-32247E71F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B094EE-87DA-4FBA-B3E9-BA8AA6FF8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3E2BC7-C840-4965-A8E7-E0038D94D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8128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31E34A4-2016-4BEB-8605-4C8425A2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E2A065-F71D-493B-B328-CEC389A44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5316DA-ECB1-4762-BD0B-4DA1E6F48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51BCC1-6575-4DD4-864D-DD42A2757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3EFEE2-454C-4C97-8221-D7AF9292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854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64348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5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</p:sldLayoutIdLst>
  <p:transition spd="med"/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4597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51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29.gif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9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22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1.emf"/><Relationship Id="rId5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29.gif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6.emf"/><Relationship Id="rId3" Type="http://schemas.openxmlformats.org/officeDocument/2006/relationships/image" Target="../media/image33.png"/><Relationship Id="rId7" Type="http://schemas.openxmlformats.org/officeDocument/2006/relationships/image" Target="../media/image71.emf"/><Relationship Id="rId12" Type="http://schemas.openxmlformats.org/officeDocument/2006/relationships/image" Target="../media/image7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0.emf"/><Relationship Id="rId11" Type="http://schemas.openxmlformats.org/officeDocument/2006/relationships/image" Target="../media/image74.emf"/><Relationship Id="rId5" Type="http://schemas.openxmlformats.org/officeDocument/2006/relationships/image" Target="../media/image69.emf"/><Relationship Id="rId10" Type="http://schemas.openxmlformats.org/officeDocument/2006/relationships/image" Target="../media/image73.emf"/><Relationship Id="rId4" Type="http://schemas.openxmlformats.org/officeDocument/2006/relationships/image" Target="../media/image68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9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0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9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Relationship Id="rId6" Type="http://schemas.openxmlformats.org/officeDocument/2006/relationships/hyperlink" Target="https://commons.wikimedia.org/wiki/File:Golden_star_2.svg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gi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5" Type="http://schemas.openxmlformats.org/officeDocument/2006/relationships/hyperlink" Target="https://en.wikipedia.org/wiki/File:Emoji_u1f319.svg" TargetMode="External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(10-6): المتباينات من الدرجة الأولى في متغير واحد </a:t>
            </a:r>
            <a:r>
              <a:rPr lang="ar-SA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/ </a:t>
            </a: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ح1</a:t>
            </a:r>
            <a:b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أ.م</a:t>
            </a:r>
            <a:r>
              <a:rPr lang="ar-EG" sz="4400" dirty="0">
                <a:solidFill>
                  <a:srgbClr val="FF0000"/>
                </a:solidFill>
              </a:rPr>
              <a:t>بروكة السيد</a:t>
            </a:r>
            <a:endParaRPr lang="ar-KW" sz="44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509" y="347469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9B2F4BA-77B0-4ADA-8886-3A2BF532C2FA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8905B0FD-8D8A-4DD5-8791-AB1F2FD1F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70E71C21-183C-4D51-A045-83B52130F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flipH="1"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B95691B6-B7B0-4E82-B030-FA7441FFA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59B6D09E-608D-4222-8891-AC77C2289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3086A53-3592-4071-9D84-06A4B3F00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15" t="73947" r="29508" b="16418"/>
          <a:stretch/>
        </p:blipFill>
        <p:spPr>
          <a:xfrm>
            <a:off x="5120638" y="5275384"/>
            <a:ext cx="3123029" cy="78779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DEC1204-9598-41D0-ACA2-5725FB684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66" t="19986" r="29686" b="74033"/>
          <a:stretch/>
        </p:blipFill>
        <p:spPr>
          <a:xfrm>
            <a:off x="10269416" y="411312"/>
            <a:ext cx="1434904" cy="6477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E5149AA-6CA0-4605-BCFD-597982823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74" t="26111" r="29508" b="67838"/>
          <a:stretch/>
        </p:blipFill>
        <p:spPr>
          <a:xfrm>
            <a:off x="3731265" y="588498"/>
            <a:ext cx="4144299" cy="60725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83979D5-BEE0-4A1C-9E05-6C14A0531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54" t="31302" r="29508" b="61644"/>
          <a:stretch/>
        </p:blipFill>
        <p:spPr>
          <a:xfrm>
            <a:off x="8060788" y="956603"/>
            <a:ext cx="2581710" cy="7735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A6C6E4B-E15F-474F-B89A-3BD62B2CE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15" t="38865" r="29508" b="57344"/>
          <a:stretch/>
        </p:blipFill>
        <p:spPr>
          <a:xfrm>
            <a:off x="3971222" y="1730326"/>
            <a:ext cx="4678066" cy="46423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9975D53-9888-4A9D-9681-5D4DD11B9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6" t="43490" r="29508" b="50115"/>
          <a:stretch/>
        </p:blipFill>
        <p:spPr>
          <a:xfrm>
            <a:off x="1989282" y="1727981"/>
            <a:ext cx="1806651" cy="5650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80AB5DA-32BF-41BD-950E-7CB2DC8EE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04" t="48824" r="36360" b="44781"/>
          <a:stretch/>
        </p:blipFill>
        <p:spPr>
          <a:xfrm>
            <a:off x="6397778" y="2290690"/>
            <a:ext cx="2253852" cy="74793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3B09844-226D-42E9-85EC-D2897A759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01" t="54159" r="36167" b="37381"/>
          <a:stretch/>
        </p:blipFill>
        <p:spPr>
          <a:xfrm>
            <a:off x="6111529" y="3191022"/>
            <a:ext cx="2300952" cy="10011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319BE73-9203-48AE-8D60-6798CEB4F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17" t="68406" r="37619" b="27317"/>
          <a:stretch/>
        </p:blipFill>
        <p:spPr>
          <a:xfrm>
            <a:off x="6077245" y="4276578"/>
            <a:ext cx="2039816" cy="492370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28B6A8B4-7679-48DF-987C-4C1308965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831" y="1681894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D4AC0864-B215-447F-AED1-9E9C62F78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508" y="1678720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C76F814F-70DA-48FF-BBF8-8CD43BF4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265" y="2422671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- 2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D40F8704-D0A3-43D2-9C75-C4F4C84DA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029" y="3312209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- 2</a:t>
            </a:r>
            <a:endParaRPr kumimoji="0" lang="ar-EG" altLang="ar-EG" sz="32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EB69AD0E-DBB5-47CD-9D1F-5BE172086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047" y="4284101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- 1</a:t>
            </a:r>
            <a:endParaRPr kumimoji="0" lang="ar-EG" altLang="ar-EG" sz="32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9A7323B5-9610-4956-8415-DD425036A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684" y="5593569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- 1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5F8AA41-0A51-4DDE-9849-DFF99DDA9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6" t="43490" r="29508" b="50115"/>
          <a:stretch/>
        </p:blipFill>
        <p:spPr>
          <a:xfrm>
            <a:off x="1969475" y="3430173"/>
            <a:ext cx="1671712" cy="522849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837EF41B-BA7A-49C7-8455-4C0F1088491C}"/>
              </a:ext>
            </a:extLst>
          </p:cNvPr>
          <p:cNvSpPr/>
          <p:nvPr/>
        </p:nvSpPr>
        <p:spPr>
          <a:xfrm>
            <a:off x="7652825" y="3854548"/>
            <a:ext cx="478301" cy="295422"/>
          </a:xfrm>
          <a:prstGeom prst="rect">
            <a:avLst/>
          </a:prstGeom>
          <a:noFill/>
          <a:ln w="28575">
            <a:solidFill>
              <a:srgbClr val="E92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05550DA-03E6-41B6-9DA5-4FCF3B7B3216}"/>
              </a:ext>
            </a:extLst>
          </p:cNvPr>
          <p:cNvSpPr/>
          <p:nvPr/>
        </p:nvSpPr>
        <p:spPr>
          <a:xfrm>
            <a:off x="6414868" y="3840480"/>
            <a:ext cx="478301" cy="295422"/>
          </a:xfrm>
          <a:prstGeom prst="rect">
            <a:avLst/>
          </a:prstGeom>
          <a:noFill/>
          <a:ln w="28575">
            <a:solidFill>
              <a:srgbClr val="E92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0DAB1E91-DCCB-4616-97C6-1D4649922315}"/>
              </a:ext>
            </a:extLst>
          </p:cNvPr>
          <p:cNvGrpSpPr/>
          <p:nvPr/>
        </p:nvGrpSpPr>
        <p:grpSpPr>
          <a:xfrm>
            <a:off x="295420" y="604910"/>
            <a:ext cx="1758464" cy="1223890"/>
            <a:chOff x="2489979" y="801858"/>
            <a:chExt cx="1758464" cy="1223890"/>
          </a:xfrm>
        </p:grpSpPr>
        <p:sp>
          <p:nvSpPr>
            <p:cNvPr id="23" name="قلب 22">
              <a:extLst>
                <a:ext uri="{FF2B5EF4-FFF2-40B4-BE49-F238E27FC236}">
                  <a16:creationId xmlns:a16="http://schemas.microsoft.com/office/drawing/2014/main" id="{843B61A0-0F3C-444A-87FC-ECBF4EFFD0C5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0901156A-46CC-452A-9F61-2A7B76866069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ص166 </a:t>
              </a:r>
            </a:p>
          </p:txBody>
        </p:sp>
      </p:grpSp>
      <p:pic>
        <p:nvPicPr>
          <p:cNvPr id="30" name="صورة 29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4D560D63-6C76-45A6-BAB6-9612091FA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" y="4459459"/>
            <a:ext cx="815588" cy="17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5620D857-F70A-4781-B299-AA074A725412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57A036C0-AED7-477A-8678-BF5485381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AB28D7FA-FA3D-43C4-B59A-1C350F82B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flipH="1"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498CB413-0020-42DE-8A5F-EEFA8118B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59" name="صورة 58">
              <a:extLst>
                <a:ext uri="{FF2B5EF4-FFF2-40B4-BE49-F238E27FC236}">
                  <a16:creationId xmlns:a16="http://schemas.microsoft.com/office/drawing/2014/main" id="{295868B8-4035-439D-BEC0-4030EB4F0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BAF9403-96AA-49DF-8174-ECBC46E34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36" t="73402" r="53517" b="14726"/>
          <a:stretch/>
        </p:blipFill>
        <p:spPr>
          <a:xfrm>
            <a:off x="4712677" y="5139003"/>
            <a:ext cx="4389119" cy="131103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1E7A83C-10CC-4193-892F-EAD61C5AF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66" t="19986" r="29686" b="74033"/>
          <a:stretch/>
        </p:blipFill>
        <p:spPr>
          <a:xfrm>
            <a:off x="10245208" y="580124"/>
            <a:ext cx="1332503" cy="6015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C3A28DC-E8D9-4361-9E2A-7D089EAD2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74" t="26111" r="29508" b="67838"/>
          <a:stretch/>
        </p:blipFill>
        <p:spPr>
          <a:xfrm>
            <a:off x="5932491" y="490025"/>
            <a:ext cx="3856279" cy="5650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A072DD5-5AEC-4F09-8008-06403D169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4" t="31445" r="53129" b="61500"/>
          <a:stretch/>
        </p:blipFill>
        <p:spPr>
          <a:xfrm>
            <a:off x="4285440" y="1111348"/>
            <a:ext cx="3815206" cy="731520"/>
          </a:xfrm>
          <a:prstGeom prst="rect">
            <a:avLst/>
          </a:prstGeom>
          <a:ln>
            <a:solidFill>
              <a:srgbClr val="6DE3FF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5591E4E-3716-4B76-9487-2B336B9A4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43" t="44666" r="53887" b="47218"/>
          <a:stretch/>
        </p:blipFill>
        <p:spPr>
          <a:xfrm>
            <a:off x="3105365" y="1967133"/>
            <a:ext cx="5264913" cy="87454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84F60CF-EE81-4CE6-9E3A-D65576633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1" t="52237" r="60852" b="40507"/>
          <a:stretch/>
        </p:blipFill>
        <p:spPr>
          <a:xfrm>
            <a:off x="5991676" y="3078481"/>
            <a:ext cx="2758429" cy="87454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9DA56FD-B1D0-434B-9110-3B130BE46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54" t="59148" r="55821" b="32937"/>
          <a:stretch/>
        </p:blipFill>
        <p:spPr>
          <a:xfrm>
            <a:off x="5114523" y="3938953"/>
            <a:ext cx="4367102" cy="84406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39AE26-F75F-4DC0-8B4C-EEFCD2107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64" t="66691" r="62691" b="26054"/>
          <a:stretch/>
        </p:blipFill>
        <p:spPr>
          <a:xfrm>
            <a:off x="5936566" y="4583723"/>
            <a:ext cx="2180493" cy="843526"/>
          </a:xfrm>
          <a:prstGeom prst="rect">
            <a:avLst/>
          </a:prstGeom>
        </p:spPr>
      </p:pic>
      <p:grpSp>
        <p:nvGrpSpPr>
          <p:cNvPr id="13" name="Group 32">
            <a:extLst>
              <a:ext uri="{FF2B5EF4-FFF2-40B4-BE49-F238E27FC236}">
                <a16:creationId xmlns:a16="http://schemas.microsoft.com/office/drawing/2014/main" id="{7E48F73D-6785-464E-AAF6-F99A193B453E}"/>
              </a:ext>
            </a:extLst>
          </p:cNvPr>
          <p:cNvGrpSpPr>
            <a:grpSpLocks/>
          </p:cNvGrpSpPr>
          <p:nvPr/>
        </p:nvGrpSpPr>
        <p:grpSpPr bwMode="auto">
          <a:xfrm>
            <a:off x="5825880" y="2049122"/>
            <a:ext cx="717550" cy="1033731"/>
            <a:chOff x="1981942" y="4987214"/>
            <a:chExt cx="717587" cy="1034074"/>
          </a:xfrm>
        </p:grpSpPr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id="{A48C38BF-AE38-4E97-ACFC-C7366F149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329" y="5416450"/>
              <a:ext cx="711200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3200" b="1" i="0" u="none" strike="noStrike" kern="1200" cap="none" spc="0" normalizeH="0" baseline="0" noProof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grpSp>
          <p:nvGrpSpPr>
            <p:cNvPr id="15" name="Group 31">
              <a:extLst>
                <a:ext uri="{FF2B5EF4-FFF2-40B4-BE49-F238E27FC236}">
                  <a16:creationId xmlns:a16="http://schemas.microsoft.com/office/drawing/2014/main" id="{5DF688DB-8D70-4EFD-BC43-A180248044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942" y="4987214"/>
              <a:ext cx="711200" cy="604838"/>
              <a:chOff x="5566555" y="4649347"/>
              <a:chExt cx="711200" cy="604838"/>
            </a:xfrm>
          </p:grpSpPr>
          <p:sp>
            <p:nvSpPr>
              <p:cNvPr id="16" name="Text Box 3">
                <a:extLst>
                  <a:ext uri="{FF2B5EF4-FFF2-40B4-BE49-F238E27FC236}">
                    <a16:creationId xmlns:a16="http://schemas.microsoft.com/office/drawing/2014/main" id="{010B0E65-F0B5-47F9-8A80-8D0DC2CAF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6555" y="4649347"/>
                <a:ext cx="711200" cy="604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KW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92F7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1</a:t>
                </a:r>
                <a:endPara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endParaRPr>
              </a:p>
            </p:txBody>
          </p:sp>
          <p:cxnSp>
            <p:nvCxnSpPr>
              <p:cNvPr id="17" name="Straight Connector 37">
                <a:extLst>
                  <a:ext uri="{FF2B5EF4-FFF2-40B4-BE49-F238E27FC236}">
                    <a16:creationId xmlns:a16="http://schemas.microsoft.com/office/drawing/2014/main" id="{A53E1F6C-C2E0-4080-B397-E22F7143B2E9}"/>
                  </a:ext>
                </a:extLst>
              </p:cNvPr>
              <p:cNvCxnSpPr/>
              <p:nvPr/>
            </p:nvCxnSpPr>
            <p:spPr>
              <a:xfrm flipH="1">
                <a:off x="5630058" y="5087911"/>
                <a:ext cx="58423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 Box 3">
            <a:extLst>
              <a:ext uri="{FF2B5EF4-FFF2-40B4-BE49-F238E27FC236}">
                <a16:creationId xmlns:a16="http://schemas.microsoft.com/office/drawing/2014/main" id="{DBD27C41-0CC5-408E-A476-77B2B65D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427" y="2176389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32">
            <a:extLst>
              <a:ext uri="{FF2B5EF4-FFF2-40B4-BE49-F238E27FC236}">
                <a16:creationId xmlns:a16="http://schemas.microsoft.com/office/drawing/2014/main" id="{A0B7E619-8C74-4412-9BA2-334A86F19845}"/>
              </a:ext>
            </a:extLst>
          </p:cNvPr>
          <p:cNvGrpSpPr>
            <a:grpSpLocks/>
          </p:cNvGrpSpPr>
          <p:nvPr/>
        </p:nvGrpSpPr>
        <p:grpSpPr bwMode="auto">
          <a:xfrm>
            <a:off x="3611221" y="2034617"/>
            <a:ext cx="717550" cy="1061867"/>
            <a:chOff x="1981942" y="4959069"/>
            <a:chExt cx="717587" cy="1062219"/>
          </a:xfrm>
        </p:grpSpPr>
        <p:sp>
          <p:nvSpPr>
            <p:cNvPr id="20" name="Text Box 3">
              <a:extLst>
                <a:ext uri="{FF2B5EF4-FFF2-40B4-BE49-F238E27FC236}">
                  <a16:creationId xmlns:a16="http://schemas.microsoft.com/office/drawing/2014/main" id="{CBD053A8-C376-4275-A68B-341CEEC26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329" y="5416450"/>
              <a:ext cx="711200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3200" b="1" i="0" u="none" strike="noStrike" kern="1200" cap="none" spc="0" normalizeH="0" baseline="0" noProof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grpSp>
          <p:nvGrpSpPr>
            <p:cNvPr id="21" name="Group 31">
              <a:extLst>
                <a:ext uri="{FF2B5EF4-FFF2-40B4-BE49-F238E27FC236}">
                  <a16:creationId xmlns:a16="http://schemas.microsoft.com/office/drawing/2014/main" id="{9C29A1A1-C028-4B21-A69F-15B9FF0E2E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942" y="4959069"/>
              <a:ext cx="711200" cy="604838"/>
              <a:chOff x="5566555" y="4621202"/>
              <a:chExt cx="711200" cy="604838"/>
            </a:xfrm>
          </p:grpSpPr>
          <p:sp>
            <p:nvSpPr>
              <p:cNvPr id="22" name="Text Box 3">
                <a:extLst>
                  <a:ext uri="{FF2B5EF4-FFF2-40B4-BE49-F238E27FC236}">
                    <a16:creationId xmlns:a16="http://schemas.microsoft.com/office/drawing/2014/main" id="{7F14DC0D-EC3A-4609-9433-E96DB29A26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6555" y="4621202"/>
                <a:ext cx="711200" cy="604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KW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92F7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1</a:t>
                </a:r>
                <a:endPara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endParaRPr>
              </a:p>
            </p:txBody>
          </p:sp>
          <p:cxnSp>
            <p:nvCxnSpPr>
              <p:cNvPr id="23" name="Straight Connector 49">
                <a:extLst>
                  <a:ext uri="{FF2B5EF4-FFF2-40B4-BE49-F238E27FC236}">
                    <a16:creationId xmlns:a16="http://schemas.microsoft.com/office/drawing/2014/main" id="{F6114D9D-3FC1-4A56-9C51-89019213260F}"/>
                  </a:ext>
                </a:extLst>
              </p:cNvPr>
              <p:cNvCxnSpPr/>
              <p:nvPr/>
            </p:nvCxnSpPr>
            <p:spPr>
              <a:xfrm flipH="1">
                <a:off x="5630058" y="5087911"/>
                <a:ext cx="58423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 Box 3">
            <a:extLst>
              <a:ext uri="{FF2B5EF4-FFF2-40B4-BE49-F238E27FC236}">
                <a16:creationId xmlns:a16="http://schemas.microsoft.com/office/drawing/2014/main" id="{92C3A319-D283-4CE5-B63D-667ADFD29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2105" y="2119679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32">
            <a:extLst>
              <a:ext uri="{FF2B5EF4-FFF2-40B4-BE49-F238E27FC236}">
                <a16:creationId xmlns:a16="http://schemas.microsoft.com/office/drawing/2014/main" id="{DCFC8567-9DDB-4A7F-BC89-173D4F674702}"/>
              </a:ext>
            </a:extLst>
          </p:cNvPr>
          <p:cNvGrpSpPr>
            <a:grpSpLocks/>
          </p:cNvGrpSpPr>
          <p:nvPr/>
        </p:nvGrpSpPr>
        <p:grpSpPr bwMode="auto">
          <a:xfrm>
            <a:off x="8729309" y="3924640"/>
            <a:ext cx="718845" cy="1047799"/>
            <a:chOff x="1988329" y="4973141"/>
            <a:chExt cx="718882" cy="1048147"/>
          </a:xfrm>
        </p:grpSpPr>
        <p:sp>
          <p:nvSpPr>
            <p:cNvPr id="26" name="Text Box 3">
              <a:extLst>
                <a:ext uri="{FF2B5EF4-FFF2-40B4-BE49-F238E27FC236}">
                  <a16:creationId xmlns:a16="http://schemas.microsoft.com/office/drawing/2014/main" id="{69BB6A81-9E29-47B8-8004-54CE23979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329" y="5416450"/>
              <a:ext cx="711200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3200" b="1" i="0" u="none" strike="noStrike" kern="1200" cap="none" spc="0" normalizeH="0" baseline="0" noProof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grpSp>
          <p:nvGrpSpPr>
            <p:cNvPr id="27" name="Group 31">
              <a:extLst>
                <a:ext uri="{FF2B5EF4-FFF2-40B4-BE49-F238E27FC236}">
                  <a16:creationId xmlns:a16="http://schemas.microsoft.com/office/drawing/2014/main" id="{8028F7C3-342F-474D-8D54-81E9642428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6011" y="4973141"/>
              <a:ext cx="711200" cy="604838"/>
              <a:chOff x="5580624" y="4635274"/>
              <a:chExt cx="711200" cy="604838"/>
            </a:xfrm>
          </p:grpSpPr>
          <p:sp>
            <p:nvSpPr>
              <p:cNvPr id="28" name="Text Box 3">
                <a:extLst>
                  <a:ext uri="{FF2B5EF4-FFF2-40B4-BE49-F238E27FC236}">
                    <a16:creationId xmlns:a16="http://schemas.microsoft.com/office/drawing/2014/main" id="{66F3B22C-A34A-4ABF-BECD-F4D1739EE8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0624" y="4635274"/>
                <a:ext cx="711200" cy="604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KW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92F7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3</a:t>
                </a:r>
                <a:endPara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endParaRPr>
              </a:p>
            </p:txBody>
          </p: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A6218DE5-B2AE-4F8F-803E-6D8A862F1F8D}"/>
                  </a:ext>
                </a:extLst>
              </p:cNvPr>
              <p:cNvCxnSpPr/>
              <p:nvPr/>
            </p:nvCxnSpPr>
            <p:spPr>
              <a:xfrm flipH="1">
                <a:off x="5630058" y="5087912"/>
                <a:ext cx="584230" cy="0"/>
              </a:xfrm>
              <a:prstGeom prst="line">
                <a:avLst/>
              </a:prstGeom>
              <a:ln w="28575">
                <a:solidFill>
                  <a:srgbClr val="E92F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id="{A3499BF4-3585-4A85-B97D-A6F59B093DE0}"/>
              </a:ext>
            </a:extLst>
          </p:cNvPr>
          <p:cNvGrpSpPr>
            <a:grpSpLocks/>
          </p:cNvGrpSpPr>
          <p:nvPr/>
        </p:nvGrpSpPr>
        <p:grpSpPr bwMode="auto">
          <a:xfrm>
            <a:off x="6088722" y="3103027"/>
            <a:ext cx="717550" cy="1075934"/>
            <a:chOff x="1981942" y="4944997"/>
            <a:chExt cx="717587" cy="1076291"/>
          </a:xfrm>
        </p:grpSpPr>
        <p:sp>
          <p:nvSpPr>
            <p:cNvPr id="31" name="Text Box 3">
              <a:extLst>
                <a:ext uri="{FF2B5EF4-FFF2-40B4-BE49-F238E27FC236}">
                  <a16:creationId xmlns:a16="http://schemas.microsoft.com/office/drawing/2014/main" id="{6D510A18-B258-4C17-A38A-84B598531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329" y="5416450"/>
              <a:ext cx="711200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6A5F92-8D28-47E2-A8C7-7370A24C43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942" y="4944997"/>
              <a:ext cx="711200" cy="604838"/>
              <a:chOff x="5566555" y="4607130"/>
              <a:chExt cx="711200" cy="604838"/>
            </a:xfrm>
          </p:grpSpPr>
          <p:sp>
            <p:nvSpPr>
              <p:cNvPr id="33" name="Text Box 3">
                <a:extLst>
                  <a:ext uri="{FF2B5EF4-FFF2-40B4-BE49-F238E27FC236}">
                    <a16:creationId xmlns:a16="http://schemas.microsoft.com/office/drawing/2014/main" id="{F8B0E397-40FD-4389-8E25-CED2F39860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6555" y="4607130"/>
                <a:ext cx="711200" cy="604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KW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4</a:t>
                </a:r>
                <a:endPara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endParaRPr>
              </a:p>
            </p:txBody>
          </p:sp>
          <p:cxnSp>
            <p:nvCxnSpPr>
              <p:cNvPr id="34" name="Straight Connector 66">
                <a:extLst>
                  <a:ext uri="{FF2B5EF4-FFF2-40B4-BE49-F238E27FC236}">
                    <a16:creationId xmlns:a16="http://schemas.microsoft.com/office/drawing/2014/main" id="{FAC947E9-ACC3-4AAF-9DBE-E9420BE10684}"/>
                  </a:ext>
                </a:extLst>
              </p:cNvPr>
              <p:cNvCxnSpPr/>
              <p:nvPr/>
            </p:nvCxnSpPr>
            <p:spPr>
              <a:xfrm flipH="1">
                <a:off x="5630058" y="5087911"/>
                <a:ext cx="58423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Text Box 3">
            <a:extLst>
              <a:ext uri="{FF2B5EF4-FFF2-40B4-BE49-F238E27FC236}">
                <a16:creationId xmlns:a16="http://schemas.microsoft.com/office/drawing/2014/main" id="{409F6CD5-0C3C-4D7A-875B-DB512C28A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441" y="4817526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41" name="Text Box 3">
            <a:extLst>
              <a:ext uri="{FF2B5EF4-FFF2-40B4-BE49-F238E27FC236}">
                <a16:creationId xmlns:a16="http://schemas.microsoft.com/office/drawing/2014/main" id="{4FD0E86D-10D9-4DCC-AA4D-FE7C88182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346" y="5754370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42" name="Group 32">
            <a:extLst>
              <a:ext uri="{FF2B5EF4-FFF2-40B4-BE49-F238E27FC236}">
                <a16:creationId xmlns:a16="http://schemas.microsoft.com/office/drawing/2014/main" id="{68259C09-A151-4A57-A168-BBCA57AFF07E}"/>
              </a:ext>
            </a:extLst>
          </p:cNvPr>
          <p:cNvGrpSpPr>
            <a:grpSpLocks/>
          </p:cNvGrpSpPr>
          <p:nvPr/>
        </p:nvGrpSpPr>
        <p:grpSpPr bwMode="auto">
          <a:xfrm>
            <a:off x="6173128" y="3890818"/>
            <a:ext cx="717550" cy="1075934"/>
            <a:chOff x="1981942" y="4944997"/>
            <a:chExt cx="717587" cy="1076291"/>
          </a:xfrm>
        </p:grpSpPr>
        <p:sp>
          <p:nvSpPr>
            <p:cNvPr id="43" name="Text Box 3">
              <a:extLst>
                <a:ext uri="{FF2B5EF4-FFF2-40B4-BE49-F238E27FC236}">
                  <a16:creationId xmlns:a16="http://schemas.microsoft.com/office/drawing/2014/main" id="{9722396E-FD9E-46CE-9B2F-3D5671CF4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329" y="5416450"/>
              <a:ext cx="711200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grpSp>
          <p:nvGrpSpPr>
            <p:cNvPr id="44" name="Group 31">
              <a:extLst>
                <a:ext uri="{FF2B5EF4-FFF2-40B4-BE49-F238E27FC236}">
                  <a16:creationId xmlns:a16="http://schemas.microsoft.com/office/drawing/2014/main" id="{45A9FB2B-55A7-4701-9F16-4DF5E24E25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942" y="4944997"/>
              <a:ext cx="711200" cy="604838"/>
              <a:chOff x="5566555" y="4607130"/>
              <a:chExt cx="711200" cy="604838"/>
            </a:xfrm>
          </p:grpSpPr>
          <p:sp>
            <p:nvSpPr>
              <p:cNvPr id="45" name="Text Box 3">
                <a:extLst>
                  <a:ext uri="{FF2B5EF4-FFF2-40B4-BE49-F238E27FC236}">
                    <a16:creationId xmlns:a16="http://schemas.microsoft.com/office/drawing/2014/main" id="{A71112C2-251D-470C-8ECF-58D7ABE6E0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6555" y="4607130"/>
                <a:ext cx="711200" cy="604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KW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4</a:t>
                </a:r>
                <a:endPara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endParaRPr>
              </a:p>
            </p:txBody>
          </p:sp>
          <p:cxnSp>
            <p:nvCxnSpPr>
              <p:cNvPr id="46" name="Straight Connector 66">
                <a:extLst>
                  <a:ext uri="{FF2B5EF4-FFF2-40B4-BE49-F238E27FC236}">
                    <a16:creationId xmlns:a16="http://schemas.microsoft.com/office/drawing/2014/main" id="{7CD46D82-AE7E-4E8B-8EC3-36091E7FB20F}"/>
                  </a:ext>
                </a:extLst>
              </p:cNvPr>
              <p:cNvCxnSpPr/>
              <p:nvPr/>
            </p:nvCxnSpPr>
            <p:spPr>
              <a:xfrm flipH="1">
                <a:off x="5630058" y="5087911"/>
                <a:ext cx="58423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32">
            <a:extLst>
              <a:ext uri="{FF2B5EF4-FFF2-40B4-BE49-F238E27FC236}">
                <a16:creationId xmlns:a16="http://schemas.microsoft.com/office/drawing/2014/main" id="{7AF6586D-7032-4533-B8B6-AF68E2E7789E}"/>
              </a:ext>
            </a:extLst>
          </p:cNvPr>
          <p:cNvGrpSpPr>
            <a:grpSpLocks/>
          </p:cNvGrpSpPr>
          <p:nvPr/>
        </p:nvGrpSpPr>
        <p:grpSpPr bwMode="auto">
          <a:xfrm>
            <a:off x="5156116" y="3952775"/>
            <a:ext cx="718845" cy="1047799"/>
            <a:chOff x="1988329" y="4973141"/>
            <a:chExt cx="718882" cy="1048147"/>
          </a:xfrm>
        </p:grpSpPr>
        <p:sp>
          <p:nvSpPr>
            <p:cNvPr id="48" name="Text Box 3">
              <a:extLst>
                <a:ext uri="{FF2B5EF4-FFF2-40B4-BE49-F238E27FC236}">
                  <a16:creationId xmlns:a16="http://schemas.microsoft.com/office/drawing/2014/main" id="{2209B01B-27CE-4079-B86E-0D354DF3E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329" y="5416450"/>
              <a:ext cx="711200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3200" b="1" i="0" u="none" strike="noStrike" kern="1200" cap="none" spc="0" normalizeH="0" baseline="0" noProof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1" i="0" u="none" strike="noStrike" kern="1200" cap="none" spc="0" normalizeH="0" baseline="0" noProof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grpSp>
          <p:nvGrpSpPr>
            <p:cNvPr id="49" name="Group 31">
              <a:extLst>
                <a:ext uri="{FF2B5EF4-FFF2-40B4-BE49-F238E27FC236}">
                  <a16:creationId xmlns:a16="http://schemas.microsoft.com/office/drawing/2014/main" id="{679661CF-E337-4EAD-944D-B45F42571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6011" y="4973141"/>
              <a:ext cx="711200" cy="604838"/>
              <a:chOff x="5580624" y="4635274"/>
              <a:chExt cx="711200" cy="604838"/>
            </a:xfrm>
          </p:grpSpPr>
          <p:sp>
            <p:nvSpPr>
              <p:cNvPr id="50" name="Text Box 3">
                <a:extLst>
                  <a:ext uri="{FF2B5EF4-FFF2-40B4-BE49-F238E27FC236}">
                    <a16:creationId xmlns:a16="http://schemas.microsoft.com/office/drawing/2014/main" id="{C17455E0-F862-4027-8315-62A9A06E1B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0624" y="4635274"/>
                <a:ext cx="711200" cy="604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KW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92F7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3</a:t>
                </a:r>
                <a:endPara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92F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endParaRPr>
              </a:p>
            </p:txBody>
          </p:sp>
          <p:cxnSp>
            <p:nvCxnSpPr>
              <p:cNvPr id="51" name="Straight Connector 60">
                <a:extLst>
                  <a:ext uri="{FF2B5EF4-FFF2-40B4-BE49-F238E27FC236}">
                    <a16:creationId xmlns:a16="http://schemas.microsoft.com/office/drawing/2014/main" id="{751EF9F6-EEB9-4BF8-93D1-4915F0D234CF}"/>
                  </a:ext>
                </a:extLst>
              </p:cNvPr>
              <p:cNvCxnSpPr/>
              <p:nvPr/>
            </p:nvCxnSpPr>
            <p:spPr>
              <a:xfrm flipH="1">
                <a:off x="5630058" y="5087912"/>
                <a:ext cx="584230" cy="0"/>
              </a:xfrm>
              <a:prstGeom prst="line">
                <a:avLst/>
              </a:prstGeom>
              <a:ln w="28575">
                <a:solidFill>
                  <a:srgbClr val="E92F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85C5593A-6376-4CDF-AB80-4408133C3634}"/>
              </a:ext>
            </a:extLst>
          </p:cNvPr>
          <p:cNvGrpSpPr/>
          <p:nvPr/>
        </p:nvGrpSpPr>
        <p:grpSpPr>
          <a:xfrm>
            <a:off x="295420" y="604910"/>
            <a:ext cx="1758464" cy="1223890"/>
            <a:chOff x="2489979" y="801858"/>
            <a:chExt cx="1758464" cy="1223890"/>
          </a:xfrm>
        </p:grpSpPr>
        <p:sp>
          <p:nvSpPr>
            <p:cNvPr id="53" name="قلب 52">
              <a:extLst>
                <a:ext uri="{FF2B5EF4-FFF2-40B4-BE49-F238E27FC236}">
                  <a16:creationId xmlns:a16="http://schemas.microsoft.com/office/drawing/2014/main" id="{7EE8FB63-E120-4D2C-A192-56AD5663EBE8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DB10B278-454B-4365-997D-46AE970914EF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ص166 </a:t>
              </a:r>
            </a:p>
          </p:txBody>
        </p:sp>
      </p:grpSp>
      <p:pic>
        <p:nvPicPr>
          <p:cNvPr id="61" name="صورة 60">
            <a:extLst>
              <a:ext uri="{FF2B5EF4-FFF2-40B4-BE49-F238E27FC236}">
                <a16:creationId xmlns:a16="http://schemas.microsoft.com/office/drawing/2014/main" id="{F9B6666F-A2AC-45A5-8B26-B63C7610B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28" y="3685735"/>
            <a:ext cx="1571791" cy="25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89F40133-F41F-4297-934D-2216BC240A69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D440E3E-2BB9-479B-9515-3C9F5CA92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4477788-2500-4604-BC5E-4C56685F7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flipH="1"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0F96255-96A5-4D1E-A85B-4CD7804C8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A8A4B601-FE7A-4F2E-9E0E-D9293CBD9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D4D3C81-625F-490B-B998-2F552F6F6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05" t="61205" r="32678" b="32447"/>
          <a:stretch/>
        </p:blipFill>
        <p:spPr>
          <a:xfrm>
            <a:off x="6422928" y="1378633"/>
            <a:ext cx="3239233" cy="80185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E1C0B29-C369-4CCC-A019-6E43D8D10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21" t="48929" r="29030" b="44332"/>
          <a:stretch/>
        </p:blipFill>
        <p:spPr>
          <a:xfrm>
            <a:off x="9873175" y="447966"/>
            <a:ext cx="1704535" cy="77357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FC3D3E5-FB3E-4E5F-98A3-A91218418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9" t="55305" r="29030" b="38459"/>
          <a:stretch/>
        </p:blipFill>
        <p:spPr>
          <a:xfrm>
            <a:off x="5099262" y="684627"/>
            <a:ext cx="4738815" cy="66587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AF27E50-1608-4954-8847-A939D4023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69" y="2176706"/>
            <a:ext cx="3953790" cy="7071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7BDD12-7939-4F73-B33A-88A3E592D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374" y="2977248"/>
            <a:ext cx="2177612" cy="4969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3C34DF3-640C-453D-92FC-1F5871597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468" y="3705276"/>
            <a:ext cx="3358670" cy="72604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3CDED16-73C3-4A4E-874C-B10A4BDED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9065" y="4445391"/>
            <a:ext cx="1965107" cy="7698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26CFA5A-A6C4-4932-A20B-84CCAC31C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9677" y="5293852"/>
            <a:ext cx="5322136" cy="1159961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02010BD-7310-481E-ABE5-89AD88659658}"/>
              </a:ext>
            </a:extLst>
          </p:cNvPr>
          <p:cNvGrpSpPr/>
          <p:nvPr/>
        </p:nvGrpSpPr>
        <p:grpSpPr>
          <a:xfrm>
            <a:off x="295420" y="604910"/>
            <a:ext cx="1758464" cy="1223890"/>
            <a:chOff x="2489979" y="801858"/>
            <a:chExt cx="1758464" cy="1223890"/>
          </a:xfrm>
        </p:grpSpPr>
        <p:sp>
          <p:nvSpPr>
            <p:cNvPr id="13" name="قلب 12">
              <a:extLst>
                <a:ext uri="{FF2B5EF4-FFF2-40B4-BE49-F238E27FC236}">
                  <a16:creationId xmlns:a16="http://schemas.microsoft.com/office/drawing/2014/main" id="{5CCA9270-24F6-47D7-9E14-DFDA78A5168D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C623BD12-9313-4365-8A54-A57BBE7DA2A5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ص168 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F53EC24-7B1C-499B-9524-613EEF06DE45}"/>
              </a:ext>
            </a:extLst>
          </p:cNvPr>
          <p:cNvGrpSpPr/>
          <p:nvPr/>
        </p:nvGrpSpPr>
        <p:grpSpPr>
          <a:xfrm>
            <a:off x="9886674" y="1336430"/>
            <a:ext cx="1720080" cy="787791"/>
            <a:chOff x="9943245" y="787791"/>
            <a:chExt cx="1437517" cy="787791"/>
          </a:xfrm>
          <a:solidFill>
            <a:srgbClr val="67D2D7"/>
          </a:solidFill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285669F1-B3F4-443A-B379-2ECD40835681}"/>
                </a:ext>
              </a:extLst>
            </p:cNvPr>
            <p:cNvSpPr/>
            <p:nvPr/>
          </p:nvSpPr>
          <p:spPr>
            <a:xfrm>
              <a:off x="9945678" y="787791"/>
              <a:ext cx="1435084" cy="787791"/>
            </a:xfrm>
            <a:prstGeom prst="roundRect">
              <a:avLst/>
            </a:prstGeom>
            <a:solidFill>
              <a:srgbClr val="A3E4E7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612E5E7B-B33B-437F-885D-7CCD0F6451CC}"/>
                </a:ext>
              </a:extLst>
            </p:cNvPr>
            <p:cNvSpPr txBox="1"/>
            <p:nvPr/>
          </p:nvSpPr>
          <p:spPr>
            <a:xfrm>
              <a:off x="9943245" y="799738"/>
              <a:ext cx="135891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تطبيق</a:t>
              </a: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7D11C7EB-593D-46E1-A27B-C2BECB206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1" y="2461845"/>
            <a:ext cx="2277753" cy="22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6DAB723-8B1C-4638-AD97-CDAA909485CB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70D1DDBF-9593-4F53-A720-D00A7D36B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9B312427-B5F5-4110-9FC7-293642960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flipH="1"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76B5D066-E3A4-41DB-9516-640D006D0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C458C46E-BC82-49BA-A83B-17DC465B3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DFB74BB-D537-4CC8-A30F-BA2A931F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34" t="61177" r="56260" b="32615"/>
          <a:stretch/>
        </p:blipFill>
        <p:spPr>
          <a:xfrm>
            <a:off x="6624366" y="1153550"/>
            <a:ext cx="2927597" cy="77372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3DD9BC-575E-4693-BBF4-81FB6D1AB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21" t="48929" r="29030" b="44332"/>
          <a:stretch/>
        </p:blipFill>
        <p:spPr>
          <a:xfrm>
            <a:off x="10204316" y="349347"/>
            <a:ext cx="1493039" cy="6775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37CBF1-E014-4666-B16E-440E035A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9" t="55305" r="29030" b="38459"/>
          <a:stretch/>
        </p:blipFill>
        <p:spPr>
          <a:xfrm>
            <a:off x="4619355" y="518159"/>
            <a:ext cx="5122591" cy="7197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E376535-E9EE-42FC-8F65-2AAAFF8D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88" y="1969974"/>
            <a:ext cx="4086794" cy="45916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F7A516F-D7A6-4109-A017-15E91BBCF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616" y="2785403"/>
            <a:ext cx="1622641" cy="46423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95783A6-BF0C-4B53-9FC2-FA9A0C7F4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762" y="3439979"/>
            <a:ext cx="3440357" cy="79439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3176EE8-F022-4CF2-B81C-1E2748764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147" y="5197549"/>
            <a:ext cx="5128075" cy="9804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21441D8-9637-4B05-BC4B-D75A75BE7B7F}"/>
              </a:ext>
            </a:extLst>
          </p:cNvPr>
          <p:cNvSpPr txBox="1"/>
          <p:nvPr/>
        </p:nvSpPr>
        <p:spPr>
          <a:xfrm>
            <a:off x="6428936" y="4164037"/>
            <a:ext cx="14911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&gt; 6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93A82C1-7EA0-4B60-9BAE-9B84324F8289}"/>
              </a:ext>
            </a:extLst>
          </p:cNvPr>
          <p:cNvGrpSpPr/>
          <p:nvPr/>
        </p:nvGrpSpPr>
        <p:grpSpPr>
          <a:xfrm>
            <a:off x="295420" y="604910"/>
            <a:ext cx="1758464" cy="1223890"/>
            <a:chOff x="2489979" y="801858"/>
            <a:chExt cx="1758464" cy="1223890"/>
          </a:xfrm>
        </p:grpSpPr>
        <p:sp>
          <p:nvSpPr>
            <p:cNvPr id="16" name="قلب 15">
              <a:extLst>
                <a:ext uri="{FF2B5EF4-FFF2-40B4-BE49-F238E27FC236}">
                  <a16:creationId xmlns:a16="http://schemas.microsoft.com/office/drawing/2014/main" id="{18C239B4-C6B7-48EB-B179-8BFF294E0580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EBCBEBF2-31D6-4F8F-84B5-CF18D293A212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ص168 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B7041A0-2151-47E4-B173-644ED93045C9}"/>
              </a:ext>
            </a:extLst>
          </p:cNvPr>
          <p:cNvGrpSpPr/>
          <p:nvPr/>
        </p:nvGrpSpPr>
        <p:grpSpPr>
          <a:xfrm>
            <a:off x="10041418" y="1097279"/>
            <a:ext cx="1720080" cy="787791"/>
            <a:chOff x="9943245" y="787791"/>
            <a:chExt cx="1437517" cy="787791"/>
          </a:xfrm>
          <a:solidFill>
            <a:srgbClr val="67D2D7"/>
          </a:solidFill>
        </p:grpSpPr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81FCB73C-85A6-41FB-8F73-74D814D0EF3B}"/>
                </a:ext>
              </a:extLst>
            </p:cNvPr>
            <p:cNvSpPr/>
            <p:nvPr/>
          </p:nvSpPr>
          <p:spPr>
            <a:xfrm>
              <a:off x="9945678" y="787791"/>
              <a:ext cx="1435084" cy="787791"/>
            </a:xfrm>
            <a:prstGeom prst="roundRect">
              <a:avLst/>
            </a:prstGeom>
            <a:solidFill>
              <a:srgbClr val="A3E4E7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DDD082A1-5F79-47A7-8D7E-58B83F71D750}"/>
                </a:ext>
              </a:extLst>
            </p:cNvPr>
            <p:cNvSpPr txBox="1"/>
            <p:nvPr/>
          </p:nvSpPr>
          <p:spPr>
            <a:xfrm>
              <a:off x="9943245" y="799738"/>
              <a:ext cx="135891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تطبيق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1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3149BE4E-71FB-4C47-B590-9760B6124518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2CBF38F1-CCA9-4247-9B9B-37FBC68F6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D3D19899-BEAA-4E1A-AD72-C870B4EA2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flipH="1"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4286D4A-0607-46CF-A884-3C73ACBAA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ABDDE96-AB76-46E2-A82D-7FE6026CF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16200000">
              <a:off x="8578950" y="3244948"/>
              <a:ext cx="6857998" cy="36810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052755D-5AD6-4986-96A7-EC41A605F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01" t="29995" r="32286" b="63475"/>
          <a:stretch/>
        </p:blipFill>
        <p:spPr>
          <a:xfrm>
            <a:off x="5949620" y="1322362"/>
            <a:ext cx="3650573" cy="78779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ED61205-92AB-49A9-8DE2-3BCEA4A87B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21" t="48929" r="29030" b="44332"/>
          <a:stretch/>
        </p:blipFill>
        <p:spPr>
          <a:xfrm>
            <a:off x="10204316" y="349347"/>
            <a:ext cx="1493039" cy="6775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E4C68E2-D669-4293-99EB-C10E7E81FF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19" t="55305" r="29030" b="38459"/>
          <a:stretch/>
        </p:blipFill>
        <p:spPr>
          <a:xfrm>
            <a:off x="4619355" y="518159"/>
            <a:ext cx="5122591" cy="7197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2EBA9F-7CD7-4498-A0AE-2B7E33B01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503" y="2361048"/>
            <a:ext cx="4314091" cy="8745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5373BFF-A17A-451D-96E3-BD548E343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9837" y="3768570"/>
            <a:ext cx="2311793" cy="80342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080A559-E1E0-4531-9528-9EE3B4CB9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3825" y="4934008"/>
            <a:ext cx="3968649" cy="1388784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60F2BF3-55DB-4C04-B172-A4C60733ADB9}"/>
              </a:ext>
            </a:extLst>
          </p:cNvPr>
          <p:cNvGrpSpPr/>
          <p:nvPr/>
        </p:nvGrpSpPr>
        <p:grpSpPr>
          <a:xfrm>
            <a:off x="295420" y="604910"/>
            <a:ext cx="1758464" cy="1223890"/>
            <a:chOff x="2489979" y="801858"/>
            <a:chExt cx="1758464" cy="1223890"/>
          </a:xfrm>
        </p:grpSpPr>
        <p:sp>
          <p:nvSpPr>
            <p:cNvPr id="9" name="قلب 8">
              <a:extLst>
                <a:ext uri="{FF2B5EF4-FFF2-40B4-BE49-F238E27FC236}">
                  <a16:creationId xmlns:a16="http://schemas.microsoft.com/office/drawing/2014/main" id="{0DA41CA2-2FE0-4752-B2C0-F0CDED61B89B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861C2968-3A0F-4E8F-9764-CAE17232973D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ص168 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A554317-7F27-4AF7-BA34-88C9BB4AABAD}"/>
              </a:ext>
            </a:extLst>
          </p:cNvPr>
          <p:cNvGrpSpPr/>
          <p:nvPr/>
        </p:nvGrpSpPr>
        <p:grpSpPr>
          <a:xfrm>
            <a:off x="10041418" y="1097279"/>
            <a:ext cx="1720080" cy="787791"/>
            <a:chOff x="9943245" y="787791"/>
            <a:chExt cx="1437517" cy="787791"/>
          </a:xfrm>
          <a:solidFill>
            <a:srgbClr val="67D2D7"/>
          </a:solidFill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56826DD9-AFEB-4727-8D5B-01FCE5F545D7}"/>
                </a:ext>
              </a:extLst>
            </p:cNvPr>
            <p:cNvSpPr/>
            <p:nvPr/>
          </p:nvSpPr>
          <p:spPr>
            <a:xfrm>
              <a:off x="9945678" y="787791"/>
              <a:ext cx="1435084" cy="787791"/>
            </a:xfrm>
            <a:prstGeom prst="roundRect">
              <a:avLst/>
            </a:prstGeom>
            <a:solidFill>
              <a:srgbClr val="A3E4E7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4662BA4A-D1F7-4599-9701-D4889C9C3FBC}"/>
                </a:ext>
              </a:extLst>
            </p:cNvPr>
            <p:cNvSpPr txBox="1"/>
            <p:nvPr/>
          </p:nvSpPr>
          <p:spPr>
            <a:xfrm>
              <a:off x="9943245" y="799738"/>
              <a:ext cx="135891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تطبيق</a:t>
              </a:r>
            </a:p>
          </p:txBody>
        </p:sp>
      </p:grpSp>
      <p:pic>
        <p:nvPicPr>
          <p:cNvPr id="24" name="صورة 23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BCDA645F-7B6A-4B50-8D62-651034051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" y="4459459"/>
            <a:ext cx="815588" cy="17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25316" y="-1075728"/>
            <a:ext cx="6741369" cy="912608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لعبة"/>
          <p:cNvSpPr txBox="1">
            <a:spLocks noGrp="1"/>
          </p:cNvSpPr>
          <p:nvPr>
            <p:ph type="title" idx="4294967295"/>
          </p:nvPr>
        </p:nvSpPr>
        <p:spPr>
          <a:xfrm>
            <a:off x="2279578" y="1628801"/>
            <a:ext cx="7272807" cy="32995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0">
                <a:gradFill flip="none" rotWithShape="1">
                  <a:gsLst>
                    <a:gs pos="0">
                      <a:srgbClr val="9BA50E"/>
                    </a:gs>
                    <a:gs pos="100000">
                      <a:srgbClr val="669D34"/>
                    </a:gs>
                  </a:gsLst>
                  <a:lin ang="6000000" scaled="0"/>
                </a:gra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7200" dirty="0" err="1"/>
              <a:t>لعبة</a:t>
            </a:r>
            <a:br>
              <a:rPr lang="ar-SA" sz="7200" dirty="0"/>
            </a:br>
            <a:r>
              <a:rPr lang="ar-SA" sz="7200" dirty="0"/>
              <a:t>البحث عن </a:t>
            </a:r>
            <a:br>
              <a:rPr lang="ar-SA" sz="7200" dirty="0"/>
            </a:br>
            <a:r>
              <a:rPr lang="ar-SA" sz="7200" dirty="0"/>
              <a:t>الشكل المختلف </a:t>
            </a:r>
            <a:endParaRPr sz="72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9242.png" descr="IMG_9242.png"/>
          <p:cNvPicPr>
            <a:picLocks noChangeAspect="1"/>
          </p:cNvPicPr>
          <p:nvPr/>
        </p:nvPicPr>
        <p:blipFill>
          <a:blip r:embed="rId2"/>
          <a:srcRect t="10452" b="10452"/>
          <a:stretch>
            <a:fillRect/>
          </a:stretch>
        </p:blipFill>
        <p:spPr>
          <a:xfrm>
            <a:off x="1438573" y="0"/>
            <a:ext cx="931480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CC7DEFD-B7D1-47E8-BD44-77678F12B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039" y="2852936"/>
            <a:ext cx="658425" cy="136815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3400431-50DC-45F0-A62B-D56E77B614C6}"/>
              </a:ext>
            </a:extLst>
          </p:cNvPr>
          <p:cNvSpPr/>
          <p:nvPr/>
        </p:nvSpPr>
        <p:spPr>
          <a:xfrm>
            <a:off x="9264352" y="280148"/>
            <a:ext cx="1008112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solidFill>
              <a:schemeClr val="accent6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rtl="0" hangingPunct="0"/>
            <a:endParaRPr lang="ar-SA" sz="320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7A8D10F6-A057-443D-BF5C-B6188DFF23E8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50" name="صورة 49">
              <a:extLst>
                <a:ext uri="{FF2B5EF4-FFF2-40B4-BE49-F238E27FC236}">
                  <a16:creationId xmlns:a16="http://schemas.microsoft.com/office/drawing/2014/main" id="{2C52B7CB-3794-4985-9EE3-7934EE878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51" name="صورة 50">
              <a:extLst>
                <a:ext uri="{FF2B5EF4-FFF2-40B4-BE49-F238E27FC236}">
                  <a16:creationId xmlns:a16="http://schemas.microsoft.com/office/drawing/2014/main" id="{FD252E37-8D8E-4CC3-ABD8-7C6816F24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4E584148-12A6-4067-AC88-C39DA1364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33C2FDCF-4F3D-4C9C-A8EF-C1A516EF9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38B64458-A527-48D0-B17A-E57C48434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47" t="48019" r="42268" b="45846"/>
          <a:stretch/>
        </p:blipFill>
        <p:spPr>
          <a:xfrm>
            <a:off x="8259631" y="5157578"/>
            <a:ext cx="3383446" cy="6752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CBED36-D991-48F9-823D-AD64107F6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43" t="21783" r="61242" b="62560"/>
          <a:stretch/>
        </p:blipFill>
        <p:spPr>
          <a:xfrm>
            <a:off x="500262" y="1774874"/>
            <a:ext cx="3179296" cy="248998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C3BC023-1CE2-43C1-A7F6-117D63740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64" t="19224" r="23072" b="74654"/>
          <a:stretch/>
        </p:blipFill>
        <p:spPr>
          <a:xfrm>
            <a:off x="10348761" y="475799"/>
            <a:ext cx="1361625" cy="59601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A91F7E-60ED-40CB-99BE-6A5760B5A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47" t="24954" r="33981" b="68957"/>
          <a:stretch/>
        </p:blipFill>
        <p:spPr>
          <a:xfrm>
            <a:off x="3782942" y="998806"/>
            <a:ext cx="5694699" cy="937111"/>
          </a:xfrm>
          <a:prstGeom prst="rect">
            <a:avLst/>
          </a:prstGeom>
          <a:ln>
            <a:solidFill>
              <a:srgbClr val="6DE3FF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B720089-07E2-4537-BE75-B5EEADAB8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88" t="31351" r="27859" b="62896"/>
          <a:stretch/>
        </p:blipFill>
        <p:spPr>
          <a:xfrm>
            <a:off x="7779434" y="2146932"/>
            <a:ext cx="1159083" cy="83307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FD47AA1-814B-4EC1-A5D7-3B749D008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13" t="36739" r="32277" b="57341"/>
          <a:stretch/>
        </p:blipFill>
        <p:spPr>
          <a:xfrm>
            <a:off x="5354722" y="2980004"/>
            <a:ext cx="2691998" cy="73386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A8B6296-3661-45F9-BE4A-040DD61E8E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73" t="48889" r="25951" b="45892"/>
          <a:stretch/>
        </p:blipFill>
        <p:spPr>
          <a:xfrm>
            <a:off x="5260409" y="4754879"/>
            <a:ext cx="2108717" cy="6893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4A0E5BA-8876-441D-AC94-A059BC59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67" t="25179" r="23072" b="68620"/>
          <a:stretch/>
        </p:blipFill>
        <p:spPr>
          <a:xfrm>
            <a:off x="8078812" y="441474"/>
            <a:ext cx="2111329" cy="64226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25BAF0C-782E-4D7C-BA12-6E8C3308E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70" t="43712" r="39397" b="51825"/>
          <a:stretch/>
        </p:blipFill>
        <p:spPr>
          <a:xfrm>
            <a:off x="6333681" y="4035745"/>
            <a:ext cx="419686" cy="574430"/>
          </a:xfrm>
          <a:prstGeom prst="rect">
            <a:avLst/>
          </a:prstGeom>
        </p:spPr>
      </p:pic>
      <p:sp>
        <p:nvSpPr>
          <p:cNvPr id="39" name="Text Box 3">
            <a:extLst>
              <a:ext uri="{FF2B5EF4-FFF2-40B4-BE49-F238E27FC236}">
                <a16:creationId xmlns:a16="http://schemas.microsoft.com/office/drawing/2014/main" id="{EF93F895-3FAB-4097-A4F0-A316FA383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622" y="2262822"/>
            <a:ext cx="817391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4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41" name="Text Box 3">
            <a:extLst>
              <a:ext uri="{FF2B5EF4-FFF2-40B4-BE49-F238E27FC236}">
                <a16:creationId xmlns:a16="http://schemas.microsoft.com/office/drawing/2014/main" id="{6E59EBBD-2023-4DDA-B218-438134C11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290" y="3028682"/>
            <a:ext cx="953036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- 12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ACC7611B-AFA5-444E-BD96-77DDA6224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054" y="4747188"/>
            <a:ext cx="60393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id="{2FB36EF6-EC82-439B-AE8E-E5099843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995" y="5275530"/>
            <a:ext cx="5842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PT Bold Heading" panose="02010400000000000000" pitchFamily="2" charset="-78"/>
              </a:rPr>
              <a:t>هو مجموعة الأعداد النسبية الأكبر من </a:t>
            </a:r>
            <a:r>
              <a:rPr kumimoji="0" lang="ar-KW" alt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PT Bold Heading" panose="02010400000000000000" pitchFamily="2" charset="-78"/>
              </a:rPr>
              <a:t>4</a:t>
            </a:r>
            <a:r>
              <a:rPr kumimoji="0" lang="ar-KW" alt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PT Bold Heading" panose="02010400000000000000" pitchFamily="2" charset="-78"/>
              </a:rPr>
              <a:t> </a:t>
            </a:r>
            <a:endParaRPr kumimoji="0" lang="ar-KW" altLang="ar-K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PT Bold Heading" panose="020104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C085FCE7-4D6D-4A0C-9305-3B602D10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295" y="3907082"/>
            <a:ext cx="953036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- 12</a:t>
            </a:r>
            <a:endParaRPr kumimoji="0" lang="ar-EG" altLang="ar-EG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0EF71829-FA75-4E96-8D7E-88B00E4C4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62" t="48807" r="36647" b="47486"/>
          <a:stretch/>
        </p:blipFill>
        <p:spPr>
          <a:xfrm>
            <a:off x="4262511" y="4937760"/>
            <a:ext cx="957340" cy="407963"/>
          </a:xfrm>
          <a:prstGeom prst="rect">
            <a:avLst/>
          </a:prstGeom>
        </p:spPr>
      </p:pic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B892361E-85B1-44F6-A9A6-01C4B9155BCC}"/>
              </a:ext>
            </a:extLst>
          </p:cNvPr>
          <p:cNvGrpSpPr/>
          <p:nvPr/>
        </p:nvGrpSpPr>
        <p:grpSpPr>
          <a:xfrm>
            <a:off x="295420" y="604910"/>
            <a:ext cx="1758464" cy="1223890"/>
            <a:chOff x="2489979" y="801858"/>
            <a:chExt cx="1758464" cy="1223890"/>
          </a:xfrm>
        </p:grpSpPr>
        <p:sp>
          <p:nvSpPr>
            <p:cNvPr id="47" name="قلب 46">
              <a:extLst>
                <a:ext uri="{FF2B5EF4-FFF2-40B4-BE49-F238E27FC236}">
                  <a16:creationId xmlns:a16="http://schemas.microsoft.com/office/drawing/2014/main" id="{65321F67-CDB2-49D9-9775-AFF12D651531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01A31BEE-18CA-47C8-B447-CBE97608D53E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ص167 </a:t>
              </a:r>
            </a:p>
          </p:txBody>
        </p:sp>
      </p:grpSp>
      <p:sp>
        <p:nvSpPr>
          <p:cNvPr id="29" name="سهم: منحني لليمين 28">
            <a:extLst>
              <a:ext uri="{FF2B5EF4-FFF2-40B4-BE49-F238E27FC236}">
                <a16:creationId xmlns:a16="http://schemas.microsoft.com/office/drawing/2014/main" id="{53AF92AD-19EC-4290-AFF5-6DA591AEE3F5}"/>
              </a:ext>
            </a:extLst>
          </p:cNvPr>
          <p:cNvSpPr/>
          <p:nvPr/>
        </p:nvSpPr>
        <p:spPr>
          <a:xfrm rot="5400000">
            <a:off x="7708803" y="-151963"/>
            <a:ext cx="464232" cy="2375103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E92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B77CEC4-5AA9-4B34-B6A2-9CABE864F5E8}"/>
              </a:ext>
            </a:extLst>
          </p:cNvPr>
          <p:cNvSpPr/>
          <p:nvPr/>
        </p:nvSpPr>
        <p:spPr>
          <a:xfrm>
            <a:off x="7884943" y="1103794"/>
            <a:ext cx="1166590" cy="729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316DA00B-5421-4742-9A2D-92B9A3EB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44" t="30921" r="38003" b="63466"/>
          <a:stretch/>
        </p:blipFill>
        <p:spPr>
          <a:xfrm>
            <a:off x="6630291" y="2157076"/>
            <a:ext cx="1159083" cy="812781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A3E54E20-D2E6-4983-B858-3E25405DA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66" t="37212" r="32277" b="57341"/>
          <a:stretch/>
        </p:blipFill>
        <p:spPr>
          <a:xfrm>
            <a:off x="6935573" y="3975603"/>
            <a:ext cx="1159083" cy="675248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0AC5A9F-B90F-40CD-84BD-C342E8769A18}"/>
              </a:ext>
            </a:extLst>
          </p:cNvPr>
          <p:cNvSpPr txBox="1"/>
          <p:nvPr/>
        </p:nvSpPr>
        <p:spPr>
          <a:xfrm>
            <a:off x="7884943" y="4003181"/>
            <a:ext cx="43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E7AC9263-4881-4DF3-AEA2-7E220268347D}"/>
              </a:ext>
            </a:extLst>
          </p:cNvPr>
          <p:cNvGrpSpPr/>
          <p:nvPr/>
        </p:nvGrpSpPr>
        <p:grpSpPr>
          <a:xfrm>
            <a:off x="8468238" y="3794921"/>
            <a:ext cx="711923" cy="1134223"/>
            <a:chOff x="7590255" y="2586845"/>
            <a:chExt cx="660802" cy="921556"/>
          </a:xfrm>
        </p:grpSpPr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082A3E37-4439-40F0-8F1B-FAFC71BCB362}"/>
                </a:ext>
              </a:extLst>
            </p:cNvPr>
            <p:cNvSpPr/>
            <p:nvPr/>
          </p:nvSpPr>
          <p:spPr>
            <a:xfrm>
              <a:off x="7590255" y="2586845"/>
              <a:ext cx="642942" cy="468359"/>
            </a:xfrm>
            <a:prstGeom prst="rect">
              <a:avLst/>
            </a:prstGeom>
            <a:noFill/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-1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C43071E0-DA61-41E0-A73C-769EF2B36EED}"/>
                </a:ext>
              </a:extLst>
            </p:cNvPr>
            <p:cNvSpPr/>
            <p:nvPr/>
          </p:nvSpPr>
          <p:spPr>
            <a:xfrm>
              <a:off x="7608115" y="2936897"/>
              <a:ext cx="642942" cy="571504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1E1599ED-4A29-41DB-B2F4-564F06062E0A}"/>
                </a:ext>
              </a:extLst>
            </p:cNvPr>
            <p:cNvCxnSpPr/>
            <p:nvPr/>
          </p:nvCxnSpPr>
          <p:spPr>
            <a:xfrm rot="10800000">
              <a:off x="7715272" y="3000372"/>
              <a:ext cx="428628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00C60104-D20E-41D1-A784-B9B9ABC1011B}"/>
              </a:ext>
            </a:extLst>
          </p:cNvPr>
          <p:cNvSpPr txBox="1"/>
          <p:nvPr/>
        </p:nvSpPr>
        <p:spPr>
          <a:xfrm>
            <a:off x="4933903" y="3924953"/>
            <a:ext cx="43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5EB46994-83E6-464D-8917-B57AD0E6E9F7}"/>
              </a:ext>
            </a:extLst>
          </p:cNvPr>
          <p:cNvGrpSpPr/>
          <p:nvPr/>
        </p:nvGrpSpPr>
        <p:grpSpPr>
          <a:xfrm>
            <a:off x="4243333" y="3746115"/>
            <a:ext cx="711923" cy="1134223"/>
            <a:chOff x="7590255" y="2586845"/>
            <a:chExt cx="660802" cy="921556"/>
          </a:xfrm>
        </p:grpSpPr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6247EFE2-7361-4A5F-933F-1594BEBF5E44}"/>
                </a:ext>
              </a:extLst>
            </p:cNvPr>
            <p:cNvSpPr/>
            <p:nvPr/>
          </p:nvSpPr>
          <p:spPr>
            <a:xfrm>
              <a:off x="7590255" y="2586845"/>
              <a:ext cx="642942" cy="468359"/>
            </a:xfrm>
            <a:prstGeom prst="rect">
              <a:avLst/>
            </a:prstGeom>
            <a:noFill/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-1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3BEC2F05-27E0-4103-9BDD-D3B9EDAF2100}"/>
                </a:ext>
              </a:extLst>
            </p:cNvPr>
            <p:cNvSpPr/>
            <p:nvPr/>
          </p:nvSpPr>
          <p:spPr>
            <a:xfrm>
              <a:off x="7608115" y="2936897"/>
              <a:ext cx="642942" cy="571504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8" name="رابط مستقيم 57">
              <a:extLst>
                <a:ext uri="{FF2B5EF4-FFF2-40B4-BE49-F238E27FC236}">
                  <a16:creationId xmlns:a16="http://schemas.microsoft.com/office/drawing/2014/main" id="{2130ACD5-9894-4CEA-948E-FF82C419F9B0}"/>
                </a:ext>
              </a:extLst>
            </p:cNvPr>
            <p:cNvCxnSpPr/>
            <p:nvPr/>
          </p:nvCxnSpPr>
          <p:spPr>
            <a:xfrm rot="10800000">
              <a:off x="7715272" y="3000372"/>
              <a:ext cx="428628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BB7889C4-3FB8-4DF1-A3C2-58E64A198E1E}"/>
              </a:ext>
            </a:extLst>
          </p:cNvPr>
          <p:cNvSpPr/>
          <p:nvPr/>
        </p:nvSpPr>
        <p:spPr>
          <a:xfrm>
            <a:off x="6231988" y="3917718"/>
            <a:ext cx="759274" cy="729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3" name="صورة 72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C60599E1-69FA-457E-B9E6-1325E5DAD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27" y="2607820"/>
            <a:ext cx="815588" cy="17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3" grpId="0"/>
      <p:bldP spid="44" grpId="0"/>
      <p:bldP spid="29" grpId="0" animBg="1"/>
      <p:bldP spid="31" grpId="0" animBg="1"/>
      <p:bldP spid="34" grpId="0"/>
      <p:bldP spid="54" grpId="0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BDF2AFED-15DD-451B-B15C-82775B105E95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A1C857BF-A4EA-45D3-9836-ED14A7EE8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F1E885A-1B32-4A8A-B072-4E2F95648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65029C2-D979-4264-A952-34A2625FF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4ECE2CBF-A30D-4715-B633-15F2D1E24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89CC65D-ED11-4E02-97D9-701DF7A2E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3470" t="4513" r="23196" b="4615"/>
          <a:stretch/>
        </p:blipFill>
        <p:spPr>
          <a:xfrm>
            <a:off x="787791" y="570712"/>
            <a:ext cx="794429" cy="1566313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8C83FC3E-19DE-4B2C-91CF-FD7A6B988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3" t="7179" r="9830"/>
          <a:stretch/>
        </p:blipFill>
        <p:spPr>
          <a:xfrm>
            <a:off x="10213143" y="4557932"/>
            <a:ext cx="1312476" cy="182176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43A2D84-6AF1-4E04-8F1E-16D22B772CE9}"/>
              </a:ext>
            </a:extLst>
          </p:cNvPr>
          <p:cNvGrpSpPr/>
          <p:nvPr/>
        </p:nvGrpSpPr>
        <p:grpSpPr>
          <a:xfrm>
            <a:off x="295420" y="604910"/>
            <a:ext cx="1758464" cy="1223890"/>
            <a:chOff x="2489979" y="801858"/>
            <a:chExt cx="1758464" cy="1223890"/>
          </a:xfrm>
        </p:grpSpPr>
        <p:sp>
          <p:nvSpPr>
            <p:cNvPr id="20" name="قلب 19">
              <a:extLst>
                <a:ext uri="{FF2B5EF4-FFF2-40B4-BE49-F238E27FC236}">
                  <a16:creationId xmlns:a16="http://schemas.microsoft.com/office/drawing/2014/main" id="{27513FDF-C592-4A5E-BE86-83729F32463B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3D0FED77-8687-4DAF-BFD2-54D5C335BBD3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cs typeface="PT Bold Heading" panose="02010400000000000000" pitchFamily="2" charset="-78"/>
                </a:rPr>
                <a:t>ص167 </a:t>
              </a:r>
            </a:p>
          </p:txBody>
        </p:sp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id="{0EC5041D-93E4-4CE5-9234-7D25C979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74" y="1156490"/>
            <a:ext cx="2924891" cy="65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6">
            <a:extLst>
              <a:ext uri="{FF2B5EF4-FFF2-40B4-BE49-F238E27FC236}">
                <a16:creationId xmlns:a16="http://schemas.microsoft.com/office/drawing/2014/main" id="{988D0DE8-DFEC-4B24-B9F6-6FD2B22A7A29}"/>
              </a:ext>
            </a:extLst>
          </p:cNvPr>
          <p:cNvGrpSpPr>
            <a:grpSpLocks/>
          </p:cNvGrpSpPr>
          <p:nvPr/>
        </p:nvGrpSpPr>
        <p:grpSpPr bwMode="auto">
          <a:xfrm>
            <a:off x="4586822" y="143785"/>
            <a:ext cx="4859369" cy="692178"/>
            <a:chOff x="4139774" y="747473"/>
            <a:chExt cx="4860339" cy="692713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CEBAB9D-F1DB-4E84-BC4F-12908DA66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230" y="770810"/>
              <a:ext cx="2217883" cy="656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BD0A7C6E-ED22-4056-A509-1CF5573E1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54" y="747473"/>
              <a:ext cx="1954437" cy="68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097DA888-F488-41A4-8E12-ACBFF78F2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774" y="783327"/>
              <a:ext cx="1009792" cy="656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صورة 30">
            <a:extLst>
              <a:ext uri="{FF2B5EF4-FFF2-40B4-BE49-F238E27FC236}">
                <a16:creationId xmlns:a16="http://schemas.microsoft.com/office/drawing/2014/main" id="{2904E41C-2B63-4B7B-883F-A2685164A6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621" t="48929" r="29030" b="44332"/>
          <a:stretch/>
        </p:blipFill>
        <p:spPr>
          <a:xfrm>
            <a:off x="10232021" y="382911"/>
            <a:ext cx="1704535" cy="7735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3" name="سهم: منحني لليمين 32">
            <a:extLst>
              <a:ext uri="{FF2B5EF4-FFF2-40B4-BE49-F238E27FC236}">
                <a16:creationId xmlns:a16="http://schemas.microsoft.com/office/drawing/2014/main" id="{74910518-89E7-458E-B2B5-E2A5572DE411}"/>
              </a:ext>
            </a:extLst>
          </p:cNvPr>
          <p:cNvSpPr/>
          <p:nvPr/>
        </p:nvSpPr>
        <p:spPr>
          <a:xfrm rot="5400000">
            <a:off x="6421630" y="-73952"/>
            <a:ext cx="464232" cy="2375103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E92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</a:endParaRP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C96CC385-B5AE-4EEF-A71C-2CAA24D50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5"/>
          <a:stretch/>
        </p:blipFill>
        <p:spPr bwMode="auto">
          <a:xfrm>
            <a:off x="5980995" y="1876136"/>
            <a:ext cx="1958939" cy="65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id="{9F5E2AF6-B384-479B-AEBE-1C966FFA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765" y="1880405"/>
            <a:ext cx="98410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40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  <a:r>
              <a:rPr kumimoji="0" lang="ar-KW" altLang="ar-EG" sz="40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cs typeface="PT Bold Heading" panose="02010400000000000000" pitchFamily="2" charset="-78"/>
              </a:rPr>
              <a:t> 5</a:t>
            </a:r>
            <a:endParaRPr kumimoji="0" lang="ar-EG" altLang="ar-EG" sz="40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36" name="صورة 4">
            <a:extLst>
              <a:ext uri="{FF2B5EF4-FFF2-40B4-BE49-F238E27FC236}">
                <a16:creationId xmlns:a16="http://schemas.microsoft.com/office/drawing/2014/main" id="{83A10881-C198-4D3F-B501-F5532AAC46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8323" y="2616964"/>
            <a:ext cx="2261964" cy="735542"/>
          </a:xfrm>
          <a:prstGeom prst="rect">
            <a:avLst/>
          </a:prstGeom>
        </p:spPr>
      </p:pic>
      <p:pic>
        <p:nvPicPr>
          <p:cNvPr id="37" name="صورة 6">
            <a:extLst>
              <a:ext uri="{FF2B5EF4-FFF2-40B4-BE49-F238E27FC236}">
                <a16:creationId xmlns:a16="http://schemas.microsoft.com/office/drawing/2014/main" id="{E9CD0866-ABE5-468A-9FE7-070F5CB266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0053" y="3400993"/>
            <a:ext cx="4096871" cy="925611"/>
          </a:xfrm>
          <a:prstGeom prst="rect">
            <a:avLst/>
          </a:prstGeom>
        </p:spPr>
      </p:pic>
      <p:pic>
        <p:nvPicPr>
          <p:cNvPr id="38" name="صورة 8">
            <a:extLst>
              <a:ext uri="{FF2B5EF4-FFF2-40B4-BE49-F238E27FC236}">
                <a16:creationId xmlns:a16="http://schemas.microsoft.com/office/drawing/2014/main" id="{4E3D4CD9-62DC-45FC-9EB1-C7DB4BFFA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5180" y="4373104"/>
            <a:ext cx="1503829" cy="681018"/>
          </a:xfrm>
          <a:prstGeom prst="rect">
            <a:avLst/>
          </a:prstGeom>
        </p:spPr>
      </p:pic>
      <p:pic>
        <p:nvPicPr>
          <p:cNvPr id="39" name="صورة 10">
            <a:extLst>
              <a:ext uri="{FF2B5EF4-FFF2-40B4-BE49-F238E27FC236}">
                <a16:creationId xmlns:a16="http://schemas.microsoft.com/office/drawing/2014/main" id="{2CAC40F2-4FFB-48EB-8603-59DE4C5856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5734" y="5080702"/>
            <a:ext cx="4119153" cy="1085471"/>
          </a:xfrm>
          <a:prstGeom prst="rect">
            <a:avLst/>
          </a:prstGeom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6940B2D-024B-46FF-8DEA-756FFF49C216}"/>
              </a:ext>
            </a:extLst>
          </p:cNvPr>
          <p:cNvGrpSpPr/>
          <p:nvPr/>
        </p:nvGrpSpPr>
        <p:grpSpPr>
          <a:xfrm>
            <a:off x="9184903" y="1314675"/>
            <a:ext cx="2533702" cy="1446550"/>
            <a:chOff x="10032547" y="780717"/>
            <a:chExt cx="1348215" cy="1446550"/>
          </a:xfrm>
          <a:solidFill>
            <a:srgbClr val="67D2D7"/>
          </a:solidFill>
        </p:grpSpPr>
        <p:sp>
          <p:nvSpPr>
            <p:cNvPr id="40" name="مستطيل: زوايا مستديرة 39">
              <a:extLst>
                <a:ext uri="{FF2B5EF4-FFF2-40B4-BE49-F238E27FC236}">
                  <a16:creationId xmlns:a16="http://schemas.microsoft.com/office/drawing/2014/main" id="{77235C39-4722-4B1D-A443-7F1DEE59D8DB}"/>
                </a:ext>
              </a:extLst>
            </p:cNvPr>
            <p:cNvSpPr/>
            <p:nvPr/>
          </p:nvSpPr>
          <p:spPr>
            <a:xfrm>
              <a:off x="10198412" y="787791"/>
              <a:ext cx="1182350" cy="787791"/>
            </a:xfrm>
            <a:prstGeom prst="roundRect">
              <a:avLst/>
            </a:prstGeom>
            <a:solidFill>
              <a:srgbClr val="A3E4E7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</a:endParaRP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42B5E96B-9F4F-4ACA-AB34-496CD17EC4AF}"/>
                </a:ext>
              </a:extLst>
            </p:cNvPr>
            <p:cNvSpPr txBox="1"/>
            <p:nvPr/>
          </p:nvSpPr>
          <p:spPr>
            <a:xfrm>
              <a:off x="10032547" y="780717"/>
              <a:ext cx="1294903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cs typeface="PT Bold Heading" panose="02010400000000000000" pitchFamily="2" charset="-78"/>
                </a:rPr>
                <a:t>التطبيق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71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075" y="2563889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(10-6): المتباينات من الدرجة الأولى في متغير واحد</a:t>
            </a:r>
            <a:r>
              <a:rPr lang="ar-SA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/ </a:t>
            </a: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ح1</a:t>
            </a:r>
            <a:b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164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CCC18DFC-99BA-451E-AAC2-19944B767288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F6279768-E7B1-45E3-87CD-821E8D9F6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65521694-07BD-4CEC-B54F-0B2CDF7DB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flipH="1"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AD7E14DF-3A50-4E77-8B65-8B20CC851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DC3878A5-D474-4A86-AD4B-1D3CA3727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id="{B8104786-2925-4628-91B6-369A8E070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1500" y="4318782"/>
            <a:ext cx="1170460" cy="1990578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FC248F1C-37AA-4123-A474-F2C5F35DD303}"/>
              </a:ext>
            </a:extLst>
          </p:cNvPr>
          <p:cNvGrpSpPr/>
          <p:nvPr/>
        </p:nvGrpSpPr>
        <p:grpSpPr>
          <a:xfrm>
            <a:off x="7920109" y="422031"/>
            <a:ext cx="3873942" cy="839231"/>
            <a:chOff x="9845877" y="759656"/>
            <a:chExt cx="1476264" cy="791426"/>
          </a:xfrm>
          <a:solidFill>
            <a:srgbClr val="67D2D7"/>
          </a:solidFill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4F4AD464-75D3-47E2-9810-406B1000F1D5}"/>
                </a:ext>
              </a:extLst>
            </p:cNvPr>
            <p:cNvSpPr/>
            <p:nvPr/>
          </p:nvSpPr>
          <p:spPr>
            <a:xfrm>
              <a:off x="10006702" y="759656"/>
              <a:ext cx="1308048" cy="787791"/>
            </a:xfrm>
            <a:prstGeom prst="roundRect">
              <a:avLst/>
            </a:prstGeom>
            <a:solidFill>
              <a:srgbClr val="A3E4E7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16E3C12-32DE-4264-AE39-0E8AC1C6F68B}"/>
                </a:ext>
              </a:extLst>
            </p:cNvPr>
            <p:cNvSpPr txBox="1"/>
            <p:nvPr/>
          </p:nvSpPr>
          <p:spPr>
            <a:xfrm>
              <a:off x="9845877" y="825471"/>
              <a:ext cx="1476264" cy="725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التقييم المختصر</a:t>
              </a:r>
            </a:p>
          </p:txBody>
        </p:sp>
      </p:grpSp>
      <p:pic>
        <p:nvPicPr>
          <p:cNvPr id="41" name="صورة 40">
            <a:extLst>
              <a:ext uri="{FF2B5EF4-FFF2-40B4-BE49-F238E27FC236}">
                <a16:creationId xmlns:a16="http://schemas.microsoft.com/office/drawing/2014/main" id="{F044D77B-0484-4BBC-917E-2E6BB5A7C3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8243" y="576775"/>
            <a:ext cx="1844638" cy="1547446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2DF956A-BEE4-4714-9353-68B1BF8EE1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14" t="29495" r="29030" b="56747"/>
          <a:stretch/>
        </p:blipFill>
        <p:spPr>
          <a:xfrm>
            <a:off x="939493" y="2489980"/>
            <a:ext cx="10420239" cy="1575583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B8FC3A74-F724-4239-AD71-3418607316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31" t="23315" r="29030" b="70309"/>
          <a:stretch/>
        </p:blipFill>
        <p:spPr>
          <a:xfrm>
            <a:off x="9861451" y="2011680"/>
            <a:ext cx="1228649" cy="534572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FA6D2B4-C9AF-4226-AFDD-BDE70EBB4F0C}"/>
              </a:ext>
            </a:extLst>
          </p:cNvPr>
          <p:cNvGrpSpPr/>
          <p:nvPr/>
        </p:nvGrpSpPr>
        <p:grpSpPr>
          <a:xfrm>
            <a:off x="5490091" y="3254477"/>
            <a:ext cx="629587" cy="584775"/>
            <a:chOff x="6729662" y="4714289"/>
            <a:chExt cx="629587" cy="584775"/>
          </a:xfrm>
        </p:grpSpPr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39D221BD-1419-4AA4-B287-AEF8E412F764}"/>
                </a:ext>
              </a:extLst>
            </p:cNvPr>
            <p:cNvSpPr/>
            <p:nvPr/>
          </p:nvSpPr>
          <p:spPr>
            <a:xfrm>
              <a:off x="6805534" y="4796852"/>
              <a:ext cx="464696" cy="44970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D9986DED-727C-4D49-9F6F-359B68D9E360}"/>
                </a:ext>
              </a:extLst>
            </p:cNvPr>
            <p:cNvSpPr txBox="1"/>
            <p:nvPr/>
          </p:nvSpPr>
          <p:spPr>
            <a:xfrm>
              <a:off x="6729662" y="4714289"/>
              <a:ext cx="629587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جـ</a:t>
              </a: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603483AB-02EF-4DA2-98B9-42EAC32F7217}"/>
              </a:ext>
            </a:extLst>
          </p:cNvPr>
          <p:cNvGrpSpPr/>
          <p:nvPr/>
        </p:nvGrpSpPr>
        <p:grpSpPr>
          <a:xfrm>
            <a:off x="182878" y="337624"/>
            <a:ext cx="1758464" cy="1223890"/>
            <a:chOff x="2489979" y="801858"/>
            <a:chExt cx="1758464" cy="1223890"/>
          </a:xfrm>
        </p:grpSpPr>
        <p:sp>
          <p:nvSpPr>
            <p:cNvPr id="38" name="قلب 37">
              <a:extLst>
                <a:ext uri="{FF2B5EF4-FFF2-40B4-BE49-F238E27FC236}">
                  <a16:creationId xmlns:a16="http://schemas.microsoft.com/office/drawing/2014/main" id="{2622CC02-FDFC-42F3-B481-7851A719A55B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A3E4E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A36D97B3-74FA-467D-9035-7A3408E4B2EE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ص168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37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84F41941-7B8E-48A8-BFE9-DDDF29F2B67C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962BE42B-FFD8-42A6-B15A-70B172805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BF996CC2-52B7-47D2-AC30-B4AA73A01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3DF7B15D-56A5-43D1-8A36-F6838FFA3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667DA891-3093-4B0A-8149-1A9E9DA50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sp>
        <p:nvSpPr>
          <p:cNvPr id="12" name="بداية الدرس">
            <a:extLst>
              <a:ext uri="{FF2B5EF4-FFF2-40B4-BE49-F238E27FC236}">
                <a16:creationId xmlns:a16="http://schemas.microsoft.com/office/drawing/2014/main" id="{B2311126-1A81-420F-A238-77A727B547F1}"/>
              </a:ext>
            </a:extLst>
          </p:cNvPr>
          <p:cNvSpPr txBox="1"/>
          <p:nvPr/>
        </p:nvSpPr>
        <p:spPr>
          <a:xfrm>
            <a:off x="10003407" y="62213"/>
            <a:ext cx="2101527" cy="71537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l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none" strike="noStrike" kern="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بداية الدرس</a:t>
            </a:r>
            <a:endParaRPr kumimoji="0" sz="3982" b="0" i="0" u="none" strike="noStrike" kern="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5" name="صورة 11">
            <a:extLst>
              <a:ext uri="{FF2B5EF4-FFF2-40B4-BE49-F238E27FC236}">
                <a16:creationId xmlns:a16="http://schemas.microsoft.com/office/drawing/2014/main" id="{A1C5EA6F-F6D7-4640-B791-25130FB77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223895" y="6193776"/>
            <a:ext cx="12415895" cy="631881"/>
          </a:xfrm>
          <a:prstGeom prst="rect">
            <a:avLst/>
          </a:prstGeom>
        </p:spPr>
      </p:pic>
      <p:pic>
        <p:nvPicPr>
          <p:cNvPr id="48" name="صورة 7">
            <a:extLst>
              <a:ext uri="{FF2B5EF4-FFF2-40B4-BE49-F238E27FC236}">
                <a16:creationId xmlns:a16="http://schemas.microsoft.com/office/drawing/2014/main" id="{D4FBC074-6F46-4DF6-B4C5-1B75EB632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0921" y="3629983"/>
            <a:ext cx="1929145" cy="2961133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BA1696C-226B-420B-9F97-4D81B663D94B}"/>
              </a:ext>
            </a:extLst>
          </p:cNvPr>
          <p:cNvSpPr txBox="1"/>
          <p:nvPr/>
        </p:nvSpPr>
        <p:spPr>
          <a:xfrm>
            <a:off x="2787509" y="876734"/>
            <a:ext cx="873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عبر عن كل موقف مما يلي بتعبير جبري مناسب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FE1DDB30-EC91-4B77-975A-03911336FF52}"/>
              </a:ext>
            </a:extLst>
          </p:cNvPr>
          <p:cNvSpPr/>
          <p:nvPr/>
        </p:nvSpPr>
        <p:spPr>
          <a:xfrm>
            <a:off x="11570321" y="1822587"/>
            <a:ext cx="523220" cy="52322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2054E0E-B987-4E0B-B07D-18D7DA3C41AF}"/>
              </a:ext>
            </a:extLst>
          </p:cNvPr>
          <p:cNvSpPr txBox="1"/>
          <p:nvPr/>
        </p:nvSpPr>
        <p:spPr>
          <a:xfrm>
            <a:off x="5914305" y="1776205"/>
            <a:ext cx="560501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يجب أن لا تزيد السرعة عن 120 كم / ساعة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620FB2C3-FCDC-421A-B639-C9342FE0D062}"/>
              </a:ext>
            </a:extLst>
          </p:cNvPr>
          <p:cNvSpPr/>
          <p:nvPr/>
        </p:nvSpPr>
        <p:spPr>
          <a:xfrm>
            <a:off x="11570321" y="2672252"/>
            <a:ext cx="523220" cy="52322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48A029F-0B5D-43AD-9A53-6F93AAD7B6D2}"/>
              </a:ext>
            </a:extLst>
          </p:cNvPr>
          <p:cNvSpPr txBox="1"/>
          <p:nvPr/>
        </p:nvSpPr>
        <p:spPr>
          <a:xfrm>
            <a:off x="4515484" y="2628193"/>
            <a:ext cx="700383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العمر المسموح به لمشاهدة الفيلم أكبر من 18 عام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FC8B13A0-EE3C-4F8B-BB39-64D76A87BEAE}"/>
              </a:ext>
            </a:extLst>
          </p:cNvPr>
          <p:cNvSpPr/>
          <p:nvPr/>
        </p:nvSpPr>
        <p:spPr>
          <a:xfrm>
            <a:off x="11581594" y="3521917"/>
            <a:ext cx="523220" cy="52322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جـ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FF43E49-E4B4-412E-B819-DAF9F440E531}"/>
              </a:ext>
            </a:extLst>
          </p:cNvPr>
          <p:cNvSpPr txBox="1"/>
          <p:nvPr/>
        </p:nvSpPr>
        <p:spPr>
          <a:xfrm>
            <a:off x="5394865" y="3521917"/>
            <a:ext cx="612445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وزن حقيبة السفر يجب أن يكون أقل من 23 كجم.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9BD2B152-A1E7-4EB5-A80E-C3CCDD6784DF}"/>
              </a:ext>
            </a:extLst>
          </p:cNvPr>
          <p:cNvSpPr/>
          <p:nvPr/>
        </p:nvSpPr>
        <p:spPr>
          <a:xfrm>
            <a:off x="11570321" y="4444005"/>
            <a:ext cx="523220" cy="52322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AE543B-1343-4400-82AC-F93A8FB055AA}"/>
              </a:ext>
            </a:extLst>
          </p:cNvPr>
          <p:cNvSpPr txBox="1"/>
          <p:nvPr/>
        </p:nvSpPr>
        <p:spPr>
          <a:xfrm>
            <a:off x="4644238" y="4444005"/>
            <a:ext cx="687508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كل سلعة في المحل ثمنها أكبر من أو يساوي 5 دنانير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39D0EE2A-D135-4B01-93E1-3583404B8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792" y="1490148"/>
            <a:ext cx="1083101" cy="88671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DE6E6641-D0AE-4CAB-87BC-F8EA28C68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325" y="2489064"/>
            <a:ext cx="1221912" cy="88959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9829721-1A54-4810-8D57-8F562E0DC7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95" t="6570" r="11424"/>
          <a:stretch/>
        </p:blipFill>
        <p:spPr>
          <a:xfrm>
            <a:off x="1349513" y="3461555"/>
            <a:ext cx="954472" cy="83937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FD483A4-EC99-4160-8608-DE3707F9B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580" y="4398114"/>
            <a:ext cx="1141768" cy="849722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55C88AD-FECC-4F2C-8ABB-E862B471035A}"/>
              </a:ext>
            </a:extLst>
          </p:cNvPr>
          <p:cNvSpPr txBox="1"/>
          <p:nvPr/>
        </p:nvSpPr>
        <p:spPr>
          <a:xfrm>
            <a:off x="4181171" y="1790181"/>
            <a:ext cx="16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amath" panose="05000000000000000000" pitchFamily="2" charset="2"/>
              </a:rPr>
              <a:t>≤120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F810390-FA61-41C8-8A73-593DFEC97375}"/>
              </a:ext>
            </a:extLst>
          </p:cNvPr>
          <p:cNvSpPr txBox="1"/>
          <p:nvPr/>
        </p:nvSpPr>
        <p:spPr>
          <a:xfrm>
            <a:off x="2777464" y="2628193"/>
            <a:ext cx="16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amath" panose="05000000000000000000" pitchFamily="2" charset="2"/>
              </a:rPr>
              <a:t>&gt;18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31D5B9D6-DA41-49E8-8CD1-0A0771B1A9E2}"/>
              </a:ext>
            </a:extLst>
          </p:cNvPr>
          <p:cNvSpPr txBox="1"/>
          <p:nvPr/>
        </p:nvSpPr>
        <p:spPr>
          <a:xfrm>
            <a:off x="3400342" y="3521917"/>
            <a:ext cx="16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amath" panose="05000000000000000000" pitchFamily="2" charset="2"/>
              </a:rPr>
              <a:t>&lt;23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444AEFD-AB8A-41A6-96B0-7329F73C153F}"/>
              </a:ext>
            </a:extLst>
          </p:cNvPr>
          <p:cNvSpPr txBox="1"/>
          <p:nvPr/>
        </p:nvSpPr>
        <p:spPr>
          <a:xfrm>
            <a:off x="2958084" y="4409643"/>
            <a:ext cx="16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amath" panose="05000000000000000000" pitchFamily="2" charset="2"/>
              </a:rPr>
              <a:t>≥ 5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صورة 40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0F84D3C4-2D4F-4403-A529-DB73C8EDC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74" y="334678"/>
            <a:ext cx="815588" cy="1744980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6F7FB31B-FD33-4A2C-9FCE-652A027CCC3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151" y="4639574"/>
            <a:ext cx="1659989" cy="165998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DD859830-01BE-4CEA-AF2C-4D8F236378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46511"/>
          <a:stretch/>
        </p:blipFill>
        <p:spPr>
          <a:xfrm>
            <a:off x="11069257" y="5051232"/>
            <a:ext cx="611138" cy="11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1815EA5-845F-49D3-A299-BE24A82C97CE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C9FDCA9-1DB4-4E33-9524-C5E62E200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9C8A720C-5051-4C3C-A588-F65F81522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C5DB459-DBC1-411F-9B64-B3631E70B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E4432B22-009A-4D58-A934-BA8479583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B0D68750-FA25-446C-ABA7-C25BFAD42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35" y="1050618"/>
            <a:ext cx="11625208" cy="381469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KW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المتباينة</a:t>
            </a:r>
            <a:r>
              <a:rPr kumimoji="0" lang="ar-KW" alt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ar-KW" alt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هي جملة رياضية (تعبير رياضي ) تربط بين أعداد أو مقادير بإحدى العلاقات (الرموز) :</a:t>
            </a:r>
          </a:p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 (</a:t>
            </a:r>
            <a:r>
              <a:rPr kumimoji="0" lang="ar-KW" alt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≤   ، ≥   ،  &gt;  ، &lt; </a:t>
            </a:r>
            <a:r>
              <a:rPr kumimoji="0" lang="ar-KW" alt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alt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بداية الدرس">
            <a:extLst>
              <a:ext uri="{FF2B5EF4-FFF2-40B4-BE49-F238E27FC236}">
                <a16:creationId xmlns:a16="http://schemas.microsoft.com/office/drawing/2014/main" id="{FD8236EB-9981-4165-91C7-DC7B2224149F}"/>
              </a:ext>
            </a:extLst>
          </p:cNvPr>
          <p:cNvSpPr txBox="1"/>
          <p:nvPr/>
        </p:nvSpPr>
        <p:spPr>
          <a:xfrm>
            <a:off x="9947241" y="30505"/>
            <a:ext cx="2216943" cy="71537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l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none" strike="noStrike" kern="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عرض الدرس</a:t>
            </a:r>
            <a:endParaRPr kumimoji="0" sz="3982" b="0" i="0" u="none" strike="noStrike" kern="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1090437-FE62-4CF5-84A7-A887EBAA4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6" y="2849006"/>
            <a:ext cx="2621507" cy="3828620"/>
          </a:xfrm>
          <a:prstGeom prst="rect">
            <a:avLst/>
          </a:prstGeom>
        </p:spPr>
      </p:pic>
      <p:pic>
        <p:nvPicPr>
          <p:cNvPr id="12" name="صورة 11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382B60C0-0364-44E9-8AC8-9F29064CE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151" y="4367136"/>
            <a:ext cx="815588" cy="174498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047F053-6A58-4A2A-AF1B-EBB1FA2610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0152" y="-196181"/>
            <a:ext cx="1659989" cy="16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26C8315-6B34-4739-BD35-E85A3A2C75FF}"/>
              </a:ext>
            </a:extLst>
          </p:cNvPr>
          <p:cNvGrpSpPr/>
          <p:nvPr/>
        </p:nvGrpSpPr>
        <p:grpSpPr>
          <a:xfrm>
            <a:off x="-5646" y="0"/>
            <a:ext cx="12192000" cy="6858002"/>
            <a:chOff x="0" y="0"/>
            <a:chExt cx="12192000" cy="6858002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4DCBBCD0-6C41-4117-9264-BF277B6EC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D0A17BB3-A7EE-409C-B2C6-9B0E6E3F9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BBC31884-1430-4918-BF30-5830B52BA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5DA21ADC-30B6-4A55-BD30-B3755B145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/>
              <p:cNvSpPr txBox="1"/>
              <p:nvPr/>
            </p:nvSpPr>
            <p:spPr>
              <a:xfrm>
                <a:off x="1143001" y="578475"/>
                <a:ext cx="10288362" cy="95410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المتباينة : </a:t>
                </a: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هي جملة رياضية </a:t>
                </a: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( تعبير رياضي ) </a:t>
                </a: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تربط بين أعداد أو مقادير بإحدى </a:t>
                </a: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العلاقات </a:t>
                </a: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( </a:t>
                </a: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الرموز</a:t>
                </a:r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): &lt; ، &gt; ،</a:t>
                </a:r>
                <a14:m>
                  <m:oMath xmlns:m="http://schemas.openxmlformats.org/officeDocument/2006/math">
                    <m:r>
                      <a:rPr kumimoji="0" lang="ar-KW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kumimoji="0" lang="ar-K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،</a:t>
                </a:r>
                <a14:m>
                  <m:oMath xmlns:m="http://schemas.openxmlformats.org/officeDocument/2006/math">
                    <m:r>
                      <a:rPr kumimoji="0" lang="ar-KW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endPara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1" y="578475"/>
                <a:ext cx="10288362" cy="954107"/>
              </a:xfrm>
              <a:prstGeom prst="rect">
                <a:avLst/>
              </a:prstGeom>
              <a:blipFill>
                <a:blip r:embed="rId3"/>
                <a:stretch>
                  <a:fillRect l="-1776" t="-6329" r="-829" b="-16456"/>
                </a:stretch>
              </a:blipFill>
            </p:spPr>
            <p:txBody>
              <a:bodyPr/>
              <a:lstStyle/>
              <a:p>
                <a:r>
                  <a:rPr lang="ar-K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مربع نص 6"/>
          <p:cNvSpPr txBox="1"/>
          <p:nvPr/>
        </p:nvSpPr>
        <p:spPr>
          <a:xfrm>
            <a:off x="8712201" y="1699036"/>
            <a:ext cx="2884262" cy="1384995"/>
          </a:xfrm>
          <a:prstGeom prst="rect">
            <a:avLst/>
          </a:prstGeom>
          <a:gradFill flip="none" rotWithShape="1">
            <a:gsLst>
              <a:gs pos="0">
                <a:srgbClr val="33CCFF">
                  <a:tint val="66000"/>
                  <a:satMod val="160000"/>
                </a:srgbClr>
              </a:gs>
              <a:gs pos="50000">
                <a:srgbClr val="33CCFF">
                  <a:tint val="44500"/>
                  <a:satMod val="160000"/>
                </a:srgbClr>
              </a:gs>
              <a:gs pos="100000">
                <a:srgbClr val="33CC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3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إذا كان 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فإن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+ 5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168901" y="1699036"/>
            <a:ext cx="2884262" cy="1384995"/>
          </a:xfrm>
          <a:prstGeom prst="rect">
            <a:avLst/>
          </a:prstGeom>
          <a:gradFill flip="none" rotWithShape="1">
            <a:gsLst>
              <a:gs pos="0">
                <a:srgbClr val="33CCFF">
                  <a:tint val="66000"/>
                  <a:satMod val="160000"/>
                </a:srgbClr>
              </a:gs>
              <a:gs pos="50000">
                <a:srgbClr val="33CCFF">
                  <a:tint val="44500"/>
                  <a:satMod val="160000"/>
                </a:srgbClr>
              </a:gs>
              <a:gs pos="100000">
                <a:srgbClr val="33CC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3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إذا كان 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فإن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1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- 1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592069" y="3148800"/>
            <a:ext cx="883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خواص المتباينات :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إذا كانت أ ، ب ، جـ أعداد نسبية وكانت أ &gt; ب فإن :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7363698" y="3696482"/>
            <a:ext cx="322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جـ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 ب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جـ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7363698" y="4623443"/>
            <a:ext cx="322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جـ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 ب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جـ </a:t>
            </a:r>
          </a:p>
        </p:txBody>
      </p:sp>
      <p:sp>
        <p:nvSpPr>
          <p:cNvPr id="13" name="شكل بيضاوي 12"/>
          <p:cNvSpPr/>
          <p:nvPr/>
        </p:nvSpPr>
        <p:spPr>
          <a:xfrm>
            <a:off x="10669997" y="3716898"/>
            <a:ext cx="523220" cy="523220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10669997" y="4623443"/>
            <a:ext cx="523220" cy="523220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6" name="صورة 11">
            <a:extLst>
              <a:ext uri="{FF2B5EF4-FFF2-40B4-BE49-F238E27FC236}">
                <a16:creationId xmlns:a16="http://schemas.microsoft.com/office/drawing/2014/main" id="{CE958A51-6FB5-4C15-B54F-178DD838C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223895" y="6193776"/>
            <a:ext cx="12415895" cy="631881"/>
          </a:xfrm>
          <a:prstGeom prst="rect">
            <a:avLst/>
          </a:prstGeom>
        </p:spPr>
      </p:pic>
      <p:pic>
        <p:nvPicPr>
          <p:cNvPr id="17" name="صورة 7">
            <a:extLst>
              <a:ext uri="{FF2B5EF4-FFF2-40B4-BE49-F238E27FC236}">
                <a16:creationId xmlns:a16="http://schemas.microsoft.com/office/drawing/2014/main" id="{1BE44294-3F74-476A-BDD4-CC8697740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0921" y="3629983"/>
            <a:ext cx="1929145" cy="2961133"/>
          </a:xfrm>
          <a:prstGeom prst="rect">
            <a:avLst/>
          </a:prstGeom>
        </p:spPr>
      </p:pic>
      <p:sp>
        <p:nvSpPr>
          <p:cNvPr id="18" name="صـ١٢٢">
            <a:extLst>
              <a:ext uri="{FF2B5EF4-FFF2-40B4-BE49-F238E27FC236}">
                <a16:creationId xmlns:a16="http://schemas.microsoft.com/office/drawing/2014/main" id="{60C0F10C-9BE9-4079-A654-817A47AEC4C4}"/>
              </a:ext>
            </a:extLst>
          </p:cNvPr>
          <p:cNvSpPr txBox="1"/>
          <p:nvPr/>
        </p:nvSpPr>
        <p:spPr>
          <a:xfrm>
            <a:off x="401461" y="71133"/>
            <a:ext cx="1383407" cy="5152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2242" tIns="72242" rIns="72242" bIns="72242" anchor="ctr">
            <a:spAutoFit/>
          </a:bodyPr>
          <a:lstStyle>
            <a:lvl1pPr>
              <a:defRPr sz="3900" b="0" u="sng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ctr" defTabSz="830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sng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DIN Condensed"/>
                <a:sym typeface="DIN Condensed"/>
              </a:rPr>
              <a:t>صـــــــ164</a:t>
            </a:r>
            <a:endParaRPr kumimoji="0" sz="2400" b="0" i="0" u="sng" strike="noStrike" kern="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24" name="صورة 23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D050A818-7475-4DA7-94F6-DFAD3F638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83" y="4640576"/>
            <a:ext cx="815588" cy="174498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93C1A2B-28DF-4CD4-93CA-C3C7FDF355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46511"/>
          <a:stretch/>
        </p:blipFill>
        <p:spPr>
          <a:xfrm>
            <a:off x="11193217" y="5058105"/>
            <a:ext cx="611138" cy="114254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714642B-0B6F-4E62-BA46-DC5425EAAE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3470" t="4513" r="23196" b="4615"/>
          <a:stretch/>
        </p:blipFill>
        <p:spPr>
          <a:xfrm>
            <a:off x="201593" y="580890"/>
            <a:ext cx="1833116" cy="29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/>
      <p:bldP spid="10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E23FA29-5D9B-42DE-B30C-C589D2016769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43" name="صورة 42">
              <a:extLst>
                <a:ext uri="{FF2B5EF4-FFF2-40B4-BE49-F238E27FC236}">
                  <a16:creationId xmlns:a16="http://schemas.microsoft.com/office/drawing/2014/main" id="{1AC42BE8-0211-4D73-A208-9DB62B022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25C2B0CE-E0F4-42AC-A5EF-EBAF59EB2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F11C1728-A927-4A09-85CE-3AE9BD83D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F500412D-866E-47B7-B61C-F3FCD0F60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sp>
        <p:nvSpPr>
          <p:cNvPr id="8" name="مربع نص 7"/>
          <p:cNvSpPr txBox="1"/>
          <p:nvPr/>
        </p:nvSpPr>
        <p:spPr>
          <a:xfrm>
            <a:off x="7314919" y="524488"/>
            <a:ext cx="2884262" cy="1384995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إذا كان 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&lt;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 فإن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&lt;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×5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2287127" y="373248"/>
            <a:ext cx="2884262" cy="1384995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إذا كان 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&lt;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 فإن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-5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6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-5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1233810" y="2451745"/>
            <a:ext cx="883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خواص المتباينات :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إذا كانت أ ، ب ، جـ أعداد نسبية وكانت أ &gt; ب فإن :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2347078" y="3753019"/>
            <a:ext cx="661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جـ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&lt; ب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جـ  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،   جـ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&lt;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0  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جـ عدد سالب ) 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9045193" y="3812254"/>
            <a:ext cx="523220" cy="523220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10133171" y="4338868"/>
            <a:ext cx="1445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مثال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7767727" y="4543565"/>
            <a:ext cx="20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-4 س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&lt;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مربع نص 24"/>
              <p:cNvSpPr txBox="1"/>
              <p:nvPr/>
            </p:nvSpPr>
            <p:spPr>
              <a:xfrm>
                <a:off x="6478172" y="4543565"/>
                <a:ext cx="12348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ar-KW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⟸</m:t>
                      </m:r>
                    </m:oMath>
                  </m:oMathPara>
                </a14:m>
                <a:endPara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مربع نص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172" y="4543565"/>
                <a:ext cx="123483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K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مربع نص 25"/>
          <p:cNvSpPr txBox="1"/>
          <p:nvPr/>
        </p:nvSpPr>
        <p:spPr>
          <a:xfrm>
            <a:off x="3294882" y="4519114"/>
            <a:ext cx="20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-4 س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12</a:t>
            </a:r>
          </a:p>
        </p:txBody>
      </p:sp>
      <p:grpSp>
        <p:nvGrpSpPr>
          <p:cNvPr id="27" name="مجموعة 26"/>
          <p:cNvGrpSpPr/>
          <p:nvPr/>
        </p:nvGrpSpPr>
        <p:grpSpPr>
          <a:xfrm>
            <a:off x="5300742" y="4238063"/>
            <a:ext cx="711923" cy="1134223"/>
            <a:chOff x="7590255" y="2586845"/>
            <a:chExt cx="660802" cy="921556"/>
          </a:xfrm>
        </p:grpSpPr>
        <p:sp>
          <p:nvSpPr>
            <p:cNvPr id="28" name="مستطيل 27"/>
            <p:cNvSpPr/>
            <p:nvPr/>
          </p:nvSpPr>
          <p:spPr>
            <a:xfrm>
              <a:off x="7590255" y="2586845"/>
              <a:ext cx="642942" cy="468359"/>
            </a:xfrm>
            <a:prstGeom prst="rect">
              <a:avLst/>
            </a:prstGeom>
            <a:noFill/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-1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مستطيل 28"/>
            <p:cNvSpPr/>
            <p:nvPr/>
          </p:nvSpPr>
          <p:spPr>
            <a:xfrm>
              <a:off x="7608115" y="2936897"/>
              <a:ext cx="642942" cy="571504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رابط مستقيم 29"/>
            <p:cNvCxnSpPr/>
            <p:nvPr/>
          </p:nvCxnSpPr>
          <p:spPr>
            <a:xfrm rot="10800000">
              <a:off x="7715272" y="3000372"/>
              <a:ext cx="428628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مربع نص 30"/>
          <p:cNvSpPr txBox="1"/>
          <p:nvPr/>
        </p:nvSpPr>
        <p:spPr>
          <a:xfrm>
            <a:off x="4997732" y="4526284"/>
            <a:ext cx="43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</a:p>
        </p:txBody>
      </p:sp>
      <p:grpSp>
        <p:nvGrpSpPr>
          <p:cNvPr id="32" name="مجموعة 31"/>
          <p:cNvGrpSpPr/>
          <p:nvPr/>
        </p:nvGrpSpPr>
        <p:grpSpPr>
          <a:xfrm>
            <a:off x="2538104" y="4253292"/>
            <a:ext cx="711923" cy="1134223"/>
            <a:chOff x="7590255" y="2586845"/>
            <a:chExt cx="660802" cy="921556"/>
          </a:xfrm>
        </p:grpSpPr>
        <p:sp>
          <p:nvSpPr>
            <p:cNvPr id="33" name="مستطيل 32"/>
            <p:cNvSpPr/>
            <p:nvPr/>
          </p:nvSpPr>
          <p:spPr>
            <a:xfrm>
              <a:off x="7590255" y="2586845"/>
              <a:ext cx="642942" cy="468359"/>
            </a:xfrm>
            <a:prstGeom prst="rect">
              <a:avLst/>
            </a:prstGeom>
            <a:noFill/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-1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مستطيل 33"/>
            <p:cNvSpPr/>
            <p:nvPr/>
          </p:nvSpPr>
          <p:spPr>
            <a:xfrm>
              <a:off x="7608115" y="2936897"/>
              <a:ext cx="642942" cy="571504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رابط مستقيم 34"/>
            <p:cNvCxnSpPr/>
            <p:nvPr/>
          </p:nvCxnSpPr>
          <p:spPr>
            <a:xfrm rot="10800000">
              <a:off x="7715272" y="3000372"/>
              <a:ext cx="428628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مربع نص 35"/>
          <p:cNvSpPr txBox="1"/>
          <p:nvPr/>
        </p:nvSpPr>
        <p:spPr>
          <a:xfrm>
            <a:off x="3071047" y="4519114"/>
            <a:ext cx="431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37" name="مربع نص 36"/>
          <p:cNvSpPr txBox="1"/>
          <p:nvPr/>
        </p:nvSpPr>
        <p:spPr>
          <a:xfrm>
            <a:off x="2672793" y="5153948"/>
            <a:ext cx="20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 -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0" name="صـ١٢٢">
            <a:extLst>
              <a:ext uri="{FF2B5EF4-FFF2-40B4-BE49-F238E27FC236}">
                <a16:creationId xmlns:a16="http://schemas.microsoft.com/office/drawing/2014/main" id="{55E4BEFF-BA0D-49D8-A4C8-7CE8288A61C5}"/>
              </a:ext>
            </a:extLst>
          </p:cNvPr>
          <p:cNvSpPr txBox="1"/>
          <p:nvPr/>
        </p:nvSpPr>
        <p:spPr>
          <a:xfrm>
            <a:off x="67630" y="330877"/>
            <a:ext cx="2332360" cy="7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2242" tIns="72242" rIns="72242" bIns="72242" anchor="ctr">
            <a:spAutoFit/>
          </a:bodyPr>
          <a:lstStyle>
            <a:lvl1pPr>
              <a:defRPr sz="3900" b="0" u="sng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ctr" defTabSz="830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sng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DIN Condensed"/>
                <a:sym typeface="DIN Condensed"/>
              </a:rPr>
              <a:t>صـــــــ164</a:t>
            </a:r>
            <a:endParaRPr kumimoji="0" sz="3982" b="0" i="0" u="sng" strike="noStrike" kern="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071DAE9-F903-46B2-984F-6DC52C7997A1}"/>
              </a:ext>
            </a:extLst>
          </p:cNvPr>
          <p:cNvSpPr txBox="1"/>
          <p:nvPr/>
        </p:nvSpPr>
        <p:spPr>
          <a:xfrm>
            <a:off x="2058830" y="3091105"/>
            <a:ext cx="698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ج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 &gt; ب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× جـ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،جـ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&gt;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     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جـ عدد موجب ) 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2E235306-08B6-488C-81C8-DE9188BD5AD9}"/>
              </a:ext>
            </a:extLst>
          </p:cNvPr>
          <p:cNvSpPr/>
          <p:nvPr/>
        </p:nvSpPr>
        <p:spPr>
          <a:xfrm>
            <a:off x="9023681" y="3024065"/>
            <a:ext cx="523220" cy="523220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446E263-C1A1-4AD7-BC6D-B90AE463A3FF}"/>
              </a:ext>
            </a:extLst>
          </p:cNvPr>
          <p:cNvGrpSpPr/>
          <p:nvPr/>
        </p:nvGrpSpPr>
        <p:grpSpPr>
          <a:xfrm>
            <a:off x="238201" y="4932879"/>
            <a:ext cx="1855658" cy="1261190"/>
            <a:chOff x="8533940" y="1531236"/>
            <a:chExt cx="1855714" cy="1776846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76F133AB-24E9-45FF-97B0-5D5FA3E0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8533940" y="1531236"/>
              <a:ext cx="1855714" cy="1776846"/>
            </a:xfrm>
            <a:prstGeom prst="rect">
              <a:avLst/>
            </a:prstGeom>
          </p:spPr>
        </p:pic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B06499F0-578D-4982-84FE-8B992CCC5454}"/>
                </a:ext>
              </a:extLst>
            </p:cNvPr>
            <p:cNvSpPr txBox="1"/>
            <p:nvPr/>
          </p:nvSpPr>
          <p:spPr>
            <a:xfrm>
              <a:off x="9238392" y="2129024"/>
              <a:ext cx="446809" cy="91059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</p:grpSp>
      <p:pic>
        <p:nvPicPr>
          <p:cNvPr id="50" name="صورة 49">
            <a:extLst>
              <a:ext uri="{FF2B5EF4-FFF2-40B4-BE49-F238E27FC236}">
                <a16:creationId xmlns:a16="http://schemas.microsoft.com/office/drawing/2014/main" id="{5E39BB2E-8B49-4DA4-9DBF-28B72956CD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3470" t="4513" r="23196" b="4615"/>
          <a:stretch/>
        </p:blipFill>
        <p:spPr>
          <a:xfrm flipH="1">
            <a:off x="10216057" y="297649"/>
            <a:ext cx="1574086" cy="3930947"/>
          </a:xfrm>
          <a:prstGeom prst="rect">
            <a:avLst/>
          </a:prstGeom>
        </p:spPr>
      </p:pic>
      <p:pic>
        <p:nvPicPr>
          <p:cNvPr id="51" name="صورة 50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32FB461D-49FC-49EA-A3A3-191C2E86D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0" y="1514206"/>
            <a:ext cx="815588" cy="17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25" grpId="0"/>
      <p:bldP spid="26" grpId="0"/>
      <p:bldP spid="31" grpId="0"/>
      <p:bldP spid="36" grpId="0"/>
      <p:bldP spid="37" grpId="0"/>
      <p:bldP spid="38" grpId="0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9A95933-A5C6-4FF4-8E85-05FC7DB49A00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3F78825D-E4F2-41D1-BA0D-B237220C5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0"/>
              <a:ext cx="12192000" cy="368105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73E25E0-6324-4CBA-BE11-BF473456C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>
              <a:off x="0" y="6489895"/>
              <a:ext cx="12192000" cy="368105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21749F4F-88A7-49D1-A08B-90A118F65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5400000" flipV="1">
              <a:off x="-3244947" y="3244947"/>
              <a:ext cx="6858000" cy="368105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D7EC61C6-E18E-4C9E-A5D9-DE67CFFE1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633"/>
            <a:stretch/>
          </p:blipFill>
          <p:spPr>
            <a:xfrm rot="16200000">
              <a:off x="8578948" y="3244949"/>
              <a:ext cx="6858000" cy="368105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17ECC7B-EA4F-4C67-8FFC-BFD2E163DA0A}"/>
              </a:ext>
            </a:extLst>
          </p:cNvPr>
          <p:cNvGrpSpPr/>
          <p:nvPr/>
        </p:nvGrpSpPr>
        <p:grpSpPr>
          <a:xfrm>
            <a:off x="1044001" y="95423"/>
            <a:ext cx="11007476" cy="6261645"/>
            <a:chOff x="-17639" y="180326"/>
            <a:chExt cx="11007476" cy="6261645"/>
          </a:xfrm>
        </p:grpSpPr>
        <p:grpSp>
          <p:nvGrpSpPr>
            <p:cNvPr id="3" name="Group 30">
              <a:extLst>
                <a:ext uri="{FF2B5EF4-FFF2-40B4-BE49-F238E27FC236}">
                  <a16:creationId xmlns:a16="http://schemas.microsoft.com/office/drawing/2014/main" id="{6B50AD4F-A4B5-453C-BE3A-125797AE1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8922" y="180326"/>
              <a:ext cx="9370915" cy="6261645"/>
              <a:chOff x="1936204" y="528395"/>
              <a:chExt cx="7143112" cy="6259717"/>
            </a:xfrm>
          </p:grpSpPr>
          <p:pic>
            <p:nvPicPr>
              <p:cNvPr id="5" name="Picture 27">
                <a:extLst>
                  <a:ext uri="{FF2B5EF4-FFF2-40B4-BE49-F238E27FC236}">
                    <a16:creationId xmlns:a16="http://schemas.microsoft.com/office/drawing/2014/main" id="{A5067B37-10D7-4D4D-921A-3993E41486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204" y="5999931"/>
                <a:ext cx="1270384" cy="784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29">
                <a:extLst>
                  <a:ext uri="{FF2B5EF4-FFF2-40B4-BE49-F238E27FC236}">
                    <a16:creationId xmlns:a16="http://schemas.microsoft.com/office/drawing/2014/main" id="{85A07DD9-5AD6-4C3D-B469-E15960C8E4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829" y="528395"/>
                <a:ext cx="5995487" cy="6259717"/>
                <a:chOff x="3083829" y="528395"/>
                <a:chExt cx="5995487" cy="6259717"/>
              </a:xfrm>
            </p:grpSpPr>
            <p:pic>
              <p:nvPicPr>
                <p:cNvPr id="7" name="Picture 18">
                  <a:extLst>
                    <a:ext uri="{FF2B5EF4-FFF2-40B4-BE49-F238E27FC236}">
                      <a16:creationId xmlns:a16="http://schemas.microsoft.com/office/drawing/2014/main" id="{B7CDBEA7-B60F-4F30-9CFA-BFD408B8A5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2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8657" y="1651754"/>
                  <a:ext cx="4395746" cy="90072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" name="Picture 19">
                  <a:extLst>
                    <a:ext uri="{FF2B5EF4-FFF2-40B4-BE49-F238E27FC236}">
                      <a16:creationId xmlns:a16="http://schemas.microsoft.com/office/drawing/2014/main" id="{533AFBC6-F63D-478A-B250-18F3331007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18238" y="528395"/>
                  <a:ext cx="1861078" cy="58296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" name="Picture 20">
                  <a:extLst>
                    <a:ext uri="{FF2B5EF4-FFF2-40B4-BE49-F238E27FC236}">
                      <a16:creationId xmlns:a16="http://schemas.microsoft.com/office/drawing/2014/main" id="{BDA03CD2-F9F6-47FE-AAA8-4799E679F0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-2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3829" y="1703646"/>
                  <a:ext cx="1107514" cy="900729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1">
                  <a:extLst>
                    <a:ext uri="{FF2B5EF4-FFF2-40B4-BE49-F238E27FC236}">
                      <a16:creationId xmlns:a16="http://schemas.microsoft.com/office/drawing/2014/main" id="{BAD661A7-8848-42A6-9375-AFE2DEE3A0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-2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02621" y="3063695"/>
                  <a:ext cx="3718286" cy="999192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22">
                  <a:extLst>
                    <a:ext uri="{FF2B5EF4-FFF2-40B4-BE49-F238E27FC236}">
                      <a16:creationId xmlns:a16="http://schemas.microsoft.com/office/drawing/2014/main" id="{75EC9FF6-CD3C-4BB9-9476-F13937FF50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lum bright="-2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3314" y="4411199"/>
                  <a:ext cx="2158467" cy="99919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24">
                  <a:extLst>
                    <a:ext uri="{FF2B5EF4-FFF2-40B4-BE49-F238E27FC236}">
                      <a16:creationId xmlns:a16="http://schemas.microsoft.com/office/drawing/2014/main" id="{418DAF9D-4825-4E4C-802A-9A52B20707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6566" y="6003987"/>
                  <a:ext cx="1860142" cy="759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25">
                  <a:extLst>
                    <a:ext uri="{FF2B5EF4-FFF2-40B4-BE49-F238E27FC236}">
                      <a16:creationId xmlns:a16="http://schemas.microsoft.com/office/drawing/2014/main" id="{B6F036B6-1956-45AA-9AED-588EEAFED0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146" y="6003986"/>
                  <a:ext cx="2019585" cy="784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6">
                  <a:extLst>
                    <a:ext uri="{FF2B5EF4-FFF2-40B4-BE49-F238E27FC236}">
                      <a16:creationId xmlns:a16="http://schemas.microsoft.com/office/drawing/2014/main" id="{B1CB2072-36AD-4185-859E-9B7EDF4B2E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3743" y="6003985"/>
                  <a:ext cx="1596123" cy="7598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88A53E7-41B8-4EDE-8C02-D51309808BA8}"/>
                </a:ext>
              </a:extLst>
            </p:cNvPr>
            <p:cNvSpPr txBox="1"/>
            <p:nvPr/>
          </p:nvSpPr>
          <p:spPr>
            <a:xfrm>
              <a:off x="-17639" y="555402"/>
              <a:ext cx="2191407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 BLANCA" pitchFamily="2" charset="0"/>
                  <a:ea typeface="+mn-ea"/>
                  <a:cs typeface="Aldhabi" pitchFamily="2" charset="-78"/>
                </a:rPr>
                <a:t>صفحة 165</a:t>
              </a:r>
            </a:p>
          </p:txBody>
        </p:sp>
      </p:grpSp>
      <p:pic>
        <p:nvPicPr>
          <p:cNvPr id="15" name="Picture 30">
            <a:extLst>
              <a:ext uri="{FF2B5EF4-FFF2-40B4-BE49-F238E27FC236}">
                <a16:creationId xmlns:a16="http://schemas.microsoft.com/office/drawing/2014/main" id="{3BF02622-E25C-4AD7-ABC0-9EB2DA56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2" y="2828825"/>
            <a:ext cx="2100502" cy="2834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E2C98529-C35A-4EE5-8648-2AE3FA6CB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187" y="2642343"/>
            <a:ext cx="102244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- 5</a:t>
            </a:r>
            <a:endParaRPr kumimoji="0" lang="ar-EG" altLang="ar-E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35A46C46-55E4-4D2C-9E6D-C98BB5308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1686" y="2653405"/>
            <a:ext cx="137712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- 5</a:t>
            </a:r>
            <a:endParaRPr kumimoji="0" lang="ar-EG" altLang="ar-E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2B86336B-7D2C-4607-84E2-246896D42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428" y="3819206"/>
            <a:ext cx="105314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- 5</a:t>
            </a:r>
            <a:endParaRPr kumimoji="0" lang="ar-EG" altLang="ar-E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23F64E1A-C2CD-4650-8F7E-FE22EB4BF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037" y="5434673"/>
            <a:ext cx="126510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- 5</a:t>
            </a:r>
            <a:endParaRPr kumimoji="0" lang="ar-EG" altLang="ar-EG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2" descr="عمل فانوس متحرك معلق بهلال رمضان بالفوتوشوب - مملكة شذى الياسمين ...">
            <a:extLst>
              <a:ext uri="{FF2B5EF4-FFF2-40B4-BE49-F238E27FC236}">
                <a16:creationId xmlns:a16="http://schemas.microsoft.com/office/drawing/2014/main" id="{0ECBD73B-E3E0-493C-829B-22D77AE0E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06" y="1646936"/>
            <a:ext cx="2225415" cy="10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F980153D-7BFF-4149-A4BD-57A3C979C8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058166" y="1963530"/>
            <a:ext cx="1776792" cy="1776792"/>
          </a:xfrm>
          <a:prstGeom prst="rect">
            <a:avLst/>
          </a:prstGeom>
        </p:spPr>
      </p:pic>
      <p:pic>
        <p:nvPicPr>
          <p:cNvPr id="33" name="صورة 32" descr="صورة تحتوي على نص, مصباح&#10;&#10;تم إنشاء الوصف تلقائياً">
            <a:extLst>
              <a:ext uri="{FF2B5EF4-FFF2-40B4-BE49-F238E27FC236}">
                <a16:creationId xmlns:a16="http://schemas.microsoft.com/office/drawing/2014/main" id="{10045BC7-5DEB-46CC-858D-05312A2649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334" y="3673259"/>
            <a:ext cx="815588" cy="1744980"/>
          </a:xfrm>
          <a:prstGeom prst="rect">
            <a:avLst/>
          </a:prstGeom>
        </p:spPr>
      </p:pic>
      <p:sp>
        <p:nvSpPr>
          <p:cNvPr id="34" name="سهم: منحني لليمين 33">
            <a:extLst>
              <a:ext uri="{FF2B5EF4-FFF2-40B4-BE49-F238E27FC236}">
                <a16:creationId xmlns:a16="http://schemas.microsoft.com/office/drawing/2014/main" id="{56756D82-E7DE-4FDC-8EA7-5903F3B82144}"/>
              </a:ext>
            </a:extLst>
          </p:cNvPr>
          <p:cNvSpPr/>
          <p:nvPr/>
        </p:nvSpPr>
        <p:spPr>
          <a:xfrm rot="5400000">
            <a:off x="6591712" y="35728"/>
            <a:ext cx="464232" cy="2375103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E92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10514</TotalTime>
  <Words>461</Words>
  <Application>Microsoft Office PowerPoint</Application>
  <PresentationFormat>شاشة عريضة</PresentationFormat>
  <Paragraphs>127</Paragraphs>
  <Slides>22</Slides>
  <Notes>6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22</vt:i4>
      </vt:variant>
    </vt:vector>
  </HeadingPairs>
  <TitlesOfParts>
    <vt:vector size="50" baseType="lpstr">
      <vt:lpstr>AR BLANCA</vt:lpstr>
      <vt:lpstr>Arial</vt:lpstr>
      <vt:lpstr>Baskerville</vt:lpstr>
      <vt:lpstr>Calibri</vt:lpstr>
      <vt:lpstr>Calibri Light</vt:lpstr>
      <vt:lpstr>Cambria Math</vt:lpstr>
      <vt:lpstr>Century Schoolbook</vt:lpstr>
      <vt:lpstr>DIN Condensed</vt:lpstr>
      <vt:lpstr>Dubai</vt:lpstr>
      <vt:lpstr>Geeza Pro Bold</vt:lpstr>
      <vt:lpstr>Geeza Pro Regular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Helvetica Neue Thin</vt:lpstr>
      <vt:lpstr>Simplified Arabic</vt:lpstr>
      <vt:lpstr>Office Theme</vt:lpstr>
      <vt:lpstr>White</vt:lpstr>
      <vt:lpstr>3_Office Theme</vt:lpstr>
      <vt:lpstr>نسق Office</vt:lpstr>
      <vt:lpstr>1_نسق Office</vt:lpstr>
      <vt:lpstr>2_White</vt:lpstr>
      <vt:lpstr>1_White</vt:lpstr>
      <vt:lpstr>(10-6): المتباينات من الدرجة الأولى في متغير واحد  / ح1                 إعداد المعلمة: أ.مبروكة السيد</vt:lpstr>
      <vt:lpstr>(10-6): المتباينات من الدرجة الأولى في متغير واحد /  ح1 </vt:lpstr>
      <vt:lpstr>التمهيد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لعبة البحث عن  الشكل المختلف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532</cp:revision>
  <cp:lastPrinted>2023-03-30T05:34:52Z</cp:lastPrinted>
  <dcterms:created xsi:type="dcterms:W3CDTF">2022-10-02T18:37:35Z</dcterms:created>
  <dcterms:modified xsi:type="dcterms:W3CDTF">2023-06-04T07:06:43Z</dcterms:modified>
</cp:coreProperties>
</file>