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341" r:id="rId2"/>
    <p:sldId id="313" r:id="rId3"/>
    <p:sldId id="322" r:id="rId4"/>
    <p:sldId id="340" r:id="rId5"/>
    <p:sldId id="323" r:id="rId6"/>
    <p:sldId id="324" r:id="rId7"/>
    <p:sldId id="337" r:id="rId8"/>
    <p:sldId id="336" r:id="rId9"/>
    <p:sldId id="339" r:id="rId10"/>
    <p:sldId id="333" r:id="rId11"/>
    <p:sldId id="335" r:id="rId12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33CC"/>
    <a:srgbClr val="0000CC"/>
    <a:srgbClr val="990099"/>
    <a:srgbClr val="FF66CC"/>
    <a:srgbClr val="FF00FF"/>
    <a:srgbClr val="CC66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نمط ذو سمات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نمط ذو سمات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نمط متوسط 1 - تميي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نمط ذو سمات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799B23B-EC83-4686-B30A-512413B5E67A}" styleName="نمط فاتح 3 - تميي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3" d="100"/>
          <a:sy n="73" d="100"/>
        </p:scale>
        <p:origin x="37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A5D1C2E-F18A-48D3-9F10-BB8071500C17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7CF30C-3536-4087-BDE5-8CFA590616DC}" type="slidenum">
              <a:rPr lang="ar-KW" smtClean="0"/>
              <a:pPr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0810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7368-0608-4AE9-A364-B4454DA823D0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236E-4312-4AF3-96ED-ADF79CAE46E6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7368-0608-4AE9-A364-B4454DA823D0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236E-4312-4AF3-96ED-ADF79CAE46E6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7368-0608-4AE9-A364-B4454DA823D0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236E-4312-4AF3-96ED-ADF79CAE46E6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7368-0608-4AE9-A364-B4454DA823D0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236E-4312-4AF3-96ED-ADF79CAE46E6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7368-0608-4AE9-A364-B4454DA823D0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236E-4312-4AF3-96ED-ADF79CAE46E6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7368-0608-4AE9-A364-B4454DA823D0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236E-4312-4AF3-96ED-ADF79CAE46E6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7368-0608-4AE9-A364-B4454DA823D0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236E-4312-4AF3-96ED-ADF79CAE46E6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7368-0608-4AE9-A364-B4454DA823D0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236E-4312-4AF3-96ED-ADF79CAE46E6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7368-0608-4AE9-A364-B4454DA823D0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236E-4312-4AF3-96ED-ADF79CAE46E6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7368-0608-4AE9-A364-B4454DA823D0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236E-4312-4AF3-96ED-ADF79CAE46E6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F7368-0608-4AE9-A364-B4454DA823D0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2236E-4312-4AF3-96ED-ADF79CAE46E6}" type="slidenum">
              <a:rPr lang="ar-KW" smtClean="0"/>
              <a:pPr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F7368-0608-4AE9-A364-B4454DA823D0}" type="datetimeFigureOut">
              <a:rPr lang="ar-KW" smtClean="0"/>
              <a:pPr/>
              <a:t>24/11/1444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2236E-4312-4AF3-96ED-ADF79CAE46E6}" type="slidenum">
              <a:rPr lang="ar-KW" smtClean="0"/>
              <a:pPr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3D883515-D266-F404-EB8B-2F25EFC12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3" y="700012"/>
            <a:ext cx="11487453" cy="54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9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6" name="مستطيل 5"/>
          <p:cNvSpPr/>
          <p:nvPr/>
        </p:nvSpPr>
        <p:spPr>
          <a:xfrm>
            <a:off x="5978045" y="817076"/>
            <a:ext cx="4975611" cy="9636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Low">
              <a:lnSpc>
                <a:spcPct val="115000"/>
              </a:lnSpc>
              <a:tabLst>
                <a:tab pos="3203575" algn="l"/>
              </a:tabLst>
            </a:pPr>
            <a:r>
              <a:rPr lang="ar-KW" sz="4400" b="1" dirty="0">
                <a:solidFill>
                  <a:srgbClr val="990099"/>
                </a:solidFill>
                <a:latin typeface="Cambria"/>
                <a:ea typeface="Times New Roman"/>
                <a:cs typeface="Akhbar MT"/>
              </a:rPr>
              <a:t>الأسس الفنية لكتابة التلخيص:</a:t>
            </a:r>
            <a:endParaRPr lang="en-US" sz="3600" dirty="0">
              <a:solidFill>
                <a:srgbClr val="990099"/>
              </a:solidFill>
              <a:ea typeface="Calibri"/>
              <a:cs typeface="Arial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15529" y="2423422"/>
            <a:ext cx="5038559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15000"/>
              </a:lnSpc>
              <a:tabLst>
                <a:tab pos="3203575" algn="l"/>
              </a:tabLst>
            </a:pPr>
            <a:r>
              <a:rPr lang="ar-KW" sz="4800" b="1" dirty="0">
                <a:ln w="0"/>
                <a:solidFill>
                  <a:srgbClr val="FF66CC"/>
                </a:solidFill>
                <a:effectLst>
                  <a:reflection blurRad="6350" stA="53000" endA="300" endPos="35500" dir="5400000" sy="-90000" algn="bl" rotWithShape="0"/>
                </a:effectLst>
                <a:latin typeface="Cambria"/>
                <a:ea typeface="Times New Roman"/>
                <a:cs typeface="Akhbar MT"/>
              </a:rPr>
              <a:t>* الابتعاد عن أسلوب الكاتب.</a:t>
            </a:r>
            <a:endParaRPr lang="en-US" sz="4000" b="1" dirty="0">
              <a:ln w="0"/>
              <a:solidFill>
                <a:srgbClr val="FF66CC"/>
              </a:solidFill>
              <a:effectLst>
                <a:reflection blurRad="6350" stA="53000" endA="300" endPos="35500" dir="5400000" sy="-90000" algn="bl" rotWithShape="0"/>
              </a:effectLst>
              <a:ea typeface="Calibri"/>
              <a:cs typeface="Arial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03512" y="3155642"/>
            <a:ext cx="5296643" cy="104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15000"/>
              </a:lnSpc>
              <a:tabLst>
                <a:tab pos="3203575" algn="l"/>
              </a:tabLst>
            </a:pPr>
            <a:r>
              <a:rPr lang="ar-KW" sz="5400" b="1" dirty="0">
                <a:ln w="0"/>
                <a:solidFill>
                  <a:srgbClr val="990099"/>
                </a:solidFill>
                <a:effectLst>
                  <a:reflection blurRad="6350" stA="53000" endA="300" endPos="35500" dir="5400000" sy="-90000" algn="bl" rotWithShape="0"/>
                </a:effectLst>
                <a:latin typeface="Cambria"/>
                <a:ea typeface="Times New Roman"/>
                <a:cs typeface="Akhbar MT"/>
              </a:rPr>
              <a:t>* حذف الشواهد إن وجدت.</a:t>
            </a:r>
            <a:endParaRPr lang="en-US" sz="4400" b="1" dirty="0">
              <a:ln w="0"/>
              <a:solidFill>
                <a:srgbClr val="990099"/>
              </a:solidFill>
              <a:effectLst>
                <a:reflection blurRad="6350" stA="53000" endA="300" endPos="35500" dir="5400000" sy="-90000" algn="bl" rotWithShape="0"/>
              </a:effectLst>
              <a:ea typeface="Calibri"/>
              <a:cs typeface="Arial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439816" y="4261340"/>
            <a:ext cx="7128875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15000"/>
              </a:lnSpc>
              <a:tabLst>
                <a:tab pos="3203575" algn="l"/>
              </a:tabLst>
            </a:pPr>
            <a:r>
              <a:rPr lang="ar-KW" sz="4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Cambria"/>
                <a:ea typeface="Times New Roman"/>
                <a:cs typeface="Akhbar MT"/>
              </a:rPr>
              <a:t>* التقليل من التشبيهات والتعبيرات الخيالية.</a:t>
            </a:r>
            <a:endParaRPr lang="en-US" sz="3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ea typeface="Calibri"/>
              <a:cs typeface="Arial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1512754" y="5410310"/>
            <a:ext cx="5487401" cy="8710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15000"/>
              </a:lnSpc>
              <a:tabLst>
                <a:tab pos="3203575" algn="l"/>
              </a:tabLst>
            </a:pPr>
            <a:r>
              <a:rPr lang="ar-KW" sz="44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Cambria"/>
                <a:ea typeface="Times New Roman"/>
                <a:cs typeface="Akhbar MT"/>
              </a:rPr>
              <a:t>* الالتزام بحجم التلخيص المطلوب.</a:t>
            </a:r>
            <a:endParaRPr lang="en-US" sz="3600" b="1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59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392056" y="149030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</a:pPr>
            <a:endParaRPr lang="ar-KW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6BB343DA-D9D3-4B14-AE96-8FF9AFD2F3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0" r="9178"/>
          <a:stretch/>
        </p:blipFill>
        <p:spPr>
          <a:xfrm>
            <a:off x="563724" y="369611"/>
            <a:ext cx="11064552" cy="611877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679596" y="2502769"/>
            <a:ext cx="184731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</a:pPr>
            <a:endParaRPr lang="ar-SA" sz="1400" b="1" u="sng" dirty="0">
              <a:solidFill>
                <a:srgbClr val="943634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2" name="مستطيل 1"/>
          <p:cNvSpPr/>
          <p:nvPr/>
        </p:nvSpPr>
        <p:spPr>
          <a:xfrm>
            <a:off x="1271464" y="2227798"/>
            <a:ext cx="871296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/>
            <a:r>
              <a:rPr lang="ar-EG" sz="3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عالم الفضاء سر من أسرار الكون ، يسعى الإنسان ليكتشفه ، وقد قامت فرح بجولة في هذا العالم في منامها ، فشاهدت القمر وتجولت بين كواكب المجموعة الشمسية ، ثم استيقظت على حقيقة ارتباط الإنسان بوطنه وحلمه بالعودة إليه مهما ابتعد عنه .</a:t>
            </a:r>
            <a:endParaRPr lang="ar-KW" sz="3500" dirty="0"/>
          </a:p>
        </p:txBody>
      </p:sp>
    </p:spTree>
    <p:extLst>
      <p:ext uri="{BB962C8B-B14F-4D97-AF65-F5344CB8AC3E}">
        <p14:creationId xmlns:p14="http://schemas.microsoft.com/office/powerpoint/2010/main" val="394302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92920E-33A6-4D23-851C-CF64019C4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1664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493930-0891-425B-A643-A0F1637F2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4"/>
          <a:stretch/>
        </p:blipFill>
        <p:spPr>
          <a:xfrm>
            <a:off x="167680" y="1628800"/>
            <a:ext cx="3965248" cy="3077219"/>
          </a:xfrm>
          <a:prstGeom prst="rect">
            <a:avLst/>
          </a:prstGeom>
        </p:spPr>
      </p:pic>
      <p:pic>
        <p:nvPicPr>
          <p:cNvPr id="6" name="Picture 6" descr="A close up of a mans face&#10;&#10;Description automatically generated">
            <a:extLst>
              <a:ext uri="{FF2B5EF4-FFF2-40B4-BE49-F238E27FC236}">
                <a16:creationId xmlns:a16="http://schemas.microsoft.com/office/drawing/2014/main" id="{BB1B33E1-D036-4F83-BA73-0ADD63E6014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/>
        </p:blipFill>
        <p:spPr>
          <a:xfrm>
            <a:off x="4300608" y="1664805"/>
            <a:ext cx="7891392" cy="201622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5"/>
          <a:srcRect l="17348" t="55906" r="21775" b="17516"/>
          <a:stretch/>
        </p:blipFill>
        <p:spPr>
          <a:xfrm>
            <a:off x="407368" y="4653136"/>
            <a:ext cx="11377264" cy="2177120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361816" y="2708920"/>
            <a:ext cx="23102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0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علمي عن الفضاء</a:t>
            </a:r>
            <a:endParaRPr lang="ar-KW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5134" t="13578" r="14580" b="8657"/>
          <a:stretch/>
        </p:blipFill>
        <p:spPr>
          <a:xfrm>
            <a:off x="735185" y="94320"/>
            <a:ext cx="10721630" cy="6669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14027" t="10625" r="14580" b="22438"/>
          <a:stretch/>
        </p:blipFill>
        <p:spPr>
          <a:xfrm>
            <a:off x="290355" y="368660"/>
            <a:ext cx="11611290" cy="612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56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14581" t="14563" r="14580" b="60828"/>
          <a:stretch/>
        </p:blipFill>
        <p:spPr>
          <a:xfrm>
            <a:off x="551384" y="116632"/>
            <a:ext cx="11429110" cy="2232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مستطيل 7"/>
          <p:cNvSpPr/>
          <p:nvPr/>
        </p:nvSpPr>
        <p:spPr>
          <a:xfrm>
            <a:off x="263352" y="2639553"/>
            <a:ext cx="11717142" cy="4074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15000"/>
              </a:lnSpc>
              <a:tabLst>
                <a:tab pos="3203575" algn="l"/>
              </a:tabLst>
            </a:pPr>
            <a:r>
              <a:rPr lang="ar-KW" sz="45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تهوى</a:t>
            </a:r>
            <a:r>
              <a:rPr lang="ar-KW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تحب</a:t>
            </a:r>
          </a:p>
          <a:p>
            <a:pPr algn="justLow">
              <a:lnSpc>
                <a:spcPct val="115000"/>
              </a:lnSpc>
              <a:tabLst>
                <a:tab pos="3203575" algn="l"/>
              </a:tabLst>
            </a:pPr>
            <a:r>
              <a:rPr lang="ar-KW" sz="45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رائد الفضاء </a:t>
            </a:r>
            <a:r>
              <a:rPr lang="ar-KW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من صعِد إلى الفضاء الخارجي في الرّحلات الأولى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، </a:t>
            </a:r>
            <a:r>
              <a:rPr lang="en-US" sz="4500" b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وطئت</a:t>
            </a:r>
            <a:r>
              <a:rPr lang="en-US" sz="45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قدمه</a:t>
            </a:r>
            <a:r>
              <a:rPr lang="en-US" sz="45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داست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4500" b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سبات</a:t>
            </a:r>
            <a:r>
              <a:rPr lang="en-US" sz="45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عميق</a:t>
            </a:r>
            <a:r>
              <a:rPr lang="en-US" sz="4500" b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نوم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عميق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،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500" b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برهة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المدة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من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الزمان</a:t>
            </a:r>
            <a:endParaRPr lang="en-US" sz="45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Low">
              <a:lnSpc>
                <a:spcPct val="115000"/>
              </a:lnSpc>
              <a:tabLst>
                <a:tab pos="3203575" algn="l"/>
              </a:tabLst>
            </a:pP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b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المذنبات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أجرام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سماوية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لها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ذنب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غازي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طويل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4500" b="1" u="sng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يولج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5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يدخل</a:t>
            </a:r>
            <a:r>
              <a:rPr lang="en-US" sz="45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sz="4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392056" y="149030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</a:pPr>
            <a:endParaRPr lang="ar-KW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5E21FB85-B940-400B-9435-A10E6A25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32468" r="10464"/>
          <a:stretch/>
        </p:blipFill>
        <p:spPr>
          <a:xfrm>
            <a:off x="551384" y="588985"/>
            <a:ext cx="11089232" cy="5680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مستطيل 3"/>
          <p:cNvSpPr/>
          <p:nvPr/>
        </p:nvSpPr>
        <p:spPr>
          <a:xfrm>
            <a:off x="3782378" y="1798079"/>
            <a:ext cx="23358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نشيطة  /  ذكية </a:t>
            </a:r>
            <a:endParaRPr lang="ar-KW" sz="3000" dirty="0"/>
          </a:p>
        </p:txBody>
      </p:sp>
      <p:sp>
        <p:nvSpPr>
          <p:cNvPr id="5" name="مستطيل 4"/>
          <p:cNvSpPr/>
          <p:nvPr/>
        </p:nvSpPr>
        <p:spPr>
          <a:xfrm>
            <a:off x="1559496" y="3284984"/>
            <a:ext cx="116249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منظمة </a:t>
            </a:r>
            <a:endParaRPr lang="ar-KW" sz="3000" dirty="0"/>
          </a:p>
        </p:txBody>
      </p:sp>
      <p:sp>
        <p:nvSpPr>
          <p:cNvPr id="9" name="مستطيل 8"/>
          <p:cNvSpPr/>
          <p:nvPr/>
        </p:nvSpPr>
        <p:spPr>
          <a:xfrm>
            <a:off x="4151784" y="4581128"/>
            <a:ext cx="18373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KW" sz="3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محبة للقراءة</a:t>
            </a:r>
          </a:p>
          <a:p>
            <a:pPr algn="ctr"/>
            <a:r>
              <a:rPr lang="ar-KW" sz="3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طموحة </a:t>
            </a:r>
            <a:endParaRPr lang="ar-KW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392056" y="149030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</a:pPr>
            <a:endParaRPr lang="ar-KW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6D3A80-C71C-4B75-9E72-8C860764C2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099" r="8144"/>
          <a:stretch/>
        </p:blipFill>
        <p:spPr>
          <a:xfrm>
            <a:off x="191344" y="116632"/>
            <a:ext cx="11818095" cy="1632941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5576787" y="637059"/>
            <a:ext cx="5682967" cy="592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>
              <a:lnSpc>
                <a:spcPct val="115000"/>
              </a:lnSpc>
              <a:tabLst>
                <a:tab pos="3203575" algn="l"/>
              </a:tabLst>
            </a:pPr>
            <a:r>
              <a:rPr lang="ar-KW" sz="3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الحلم الذي راود فرح أن تصبح رائدة فضاء 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l="15133" t="15548" r="18454" b="45078"/>
          <a:stretch/>
        </p:blipFill>
        <p:spPr>
          <a:xfrm>
            <a:off x="176685" y="2075078"/>
            <a:ext cx="11838630" cy="430625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9501270" y="4509120"/>
            <a:ext cx="196399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5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سطح القمر</a:t>
            </a:r>
            <a:endParaRPr lang="ar-KW" sz="3500" dirty="0"/>
          </a:p>
        </p:txBody>
      </p:sp>
      <p:sp>
        <p:nvSpPr>
          <p:cNvPr id="6" name="مستطيل 5"/>
          <p:cNvSpPr/>
          <p:nvPr/>
        </p:nvSpPr>
        <p:spPr>
          <a:xfrm>
            <a:off x="6000328" y="4257261"/>
            <a:ext cx="3048000" cy="1250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3203575" algn="l"/>
              </a:tabLst>
            </a:pPr>
            <a:r>
              <a:rPr lang="ar-KW" sz="35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المريخ</a:t>
            </a:r>
            <a:endParaRPr lang="en-US" sz="3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KW" sz="3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(الكوكب الأحمر)</a:t>
            </a:r>
            <a:endParaRPr lang="ar-KW" sz="3500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172006" y="4199420"/>
            <a:ext cx="2952328" cy="1250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3203575" algn="l"/>
              </a:tabLst>
            </a:pPr>
            <a:r>
              <a:rPr lang="ar-KW" sz="3500" b="1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عطارد</a:t>
            </a:r>
            <a:endParaRPr lang="en-US" sz="3500" dirty="0">
              <a:solidFill>
                <a:srgbClr val="0033CC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KW" sz="3500" b="1" dirty="0">
                <a:solidFill>
                  <a:srgbClr val="0033CC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(الكوكب الأسرع)</a:t>
            </a:r>
            <a:endParaRPr lang="ar-KW" sz="3500" dirty="0">
              <a:solidFill>
                <a:srgbClr val="0033CC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07368" y="4150152"/>
            <a:ext cx="2952328" cy="1250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tabLst>
                <a:tab pos="3203575" algn="l"/>
              </a:tabLst>
            </a:pPr>
            <a:r>
              <a:rPr lang="ar-KW" sz="3500" b="1" dirty="0">
                <a:solidFill>
                  <a:srgbClr val="CC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الزهرة</a:t>
            </a:r>
            <a:endParaRPr lang="en-US" sz="3500" dirty="0">
              <a:solidFill>
                <a:srgbClr val="CC0066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ar-KW" sz="3500" b="1" dirty="0">
                <a:solidFill>
                  <a:srgbClr val="CC0066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(كوكب الجمال)</a:t>
            </a:r>
            <a:endParaRPr lang="ar-KW" sz="35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0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AB8212A-6217-42FF-BF16-8AB8A55F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099" r="18107" b="10809"/>
          <a:stretch/>
        </p:blipFill>
        <p:spPr>
          <a:xfrm>
            <a:off x="191344" y="188640"/>
            <a:ext cx="11625050" cy="66499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14ABA6-AE8E-47A1-B585-6FFB5D718D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345" y="188640"/>
            <a:ext cx="3064049" cy="230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مستطيل 1"/>
          <p:cNvSpPr/>
          <p:nvPr/>
        </p:nvSpPr>
        <p:spPr>
          <a:xfrm>
            <a:off x="8544272" y="4653136"/>
            <a:ext cx="266953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3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تهوى أخبار الفضاء والأقمار الصناعية</a:t>
            </a:r>
            <a:endParaRPr lang="ar-KW" sz="3500" dirty="0"/>
          </a:p>
        </p:txBody>
      </p:sp>
      <p:sp>
        <p:nvSpPr>
          <p:cNvPr id="3" name="مستطيل 2"/>
          <p:cNvSpPr/>
          <p:nvPr/>
        </p:nvSpPr>
        <p:spPr>
          <a:xfrm>
            <a:off x="4799856" y="5085184"/>
            <a:ext cx="196399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سطح القمر</a:t>
            </a:r>
            <a:endParaRPr lang="ar-KW" sz="3500" dirty="0"/>
          </a:p>
        </p:txBody>
      </p:sp>
      <p:sp>
        <p:nvSpPr>
          <p:cNvPr id="5" name="مستطيل 4"/>
          <p:cNvSpPr/>
          <p:nvPr/>
        </p:nvSpPr>
        <p:spPr>
          <a:xfrm>
            <a:off x="525770" y="5085184"/>
            <a:ext cx="248818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500" b="1" dirty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النظام الشمسي</a:t>
            </a:r>
            <a:endParaRPr lang="ar-KW" sz="3500" dirty="0"/>
          </a:p>
        </p:txBody>
      </p:sp>
    </p:spTree>
    <p:extLst>
      <p:ext uri="{BB962C8B-B14F-4D97-AF65-F5344CB8AC3E}">
        <p14:creationId xmlns:p14="http://schemas.microsoft.com/office/powerpoint/2010/main" val="11444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392056" y="149030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3203575" algn="l"/>
              </a:tabLst>
            </a:pPr>
            <a:endParaRPr lang="ar-KW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34175-F843-4A69-909A-E107A9A33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" t="7714" r="6295"/>
          <a:stretch/>
        </p:blipFill>
        <p:spPr>
          <a:xfrm>
            <a:off x="3423" y="21967"/>
            <a:ext cx="12185154" cy="6814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1"/>
          <p:cNvSpPr/>
          <p:nvPr/>
        </p:nvSpPr>
        <p:spPr>
          <a:xfrm>
            <a:off x="3791744" y="2075078"/>
            <a:ext cx="26741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000" b="1" u="sng" dirty="0">
                <a:ea typeface="Calibri" panose="020F0502020204030204" pitchFamily="34" charset="0"/>
                <a:cs typeface="Calibri" panose="020F0502020204030204" pitchFamily="34" charset="0"/>
              </a:rPr>
              <a:t>تهوى</a:t>
            </a:r>
            <a:r>
              <a:rPr lang="ar-KW" sz="3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أخبار الفضاء </a:t>
            </a:r>
            <a:endParaRPr lang="ar-KW" sz="3000" dirty="0"/>
          </a:p>
        </p:txBody>
      </p:sp>
      <p:sp>
        <p:nvSpPr>
          <p:cNvPr id="8" name="مستطيل 7"/>
          <p:cNvSpPr/>
          <p:nvPr/>
        </p:nvSpPr>
        <p:spPr>
          <a:xfrm>
            <a:off x="119336" y="2336031"/>
            <a:ext cx="29418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000" b="1" u="sng" dirty="0">
                <a:ea typeface="Calibri" panose="020F0502020204030204" pitchFamily="34" charset="0"/>
                <a:cs typeface="Calibri" panose="020F0502020204030204" pitchFamily="34" charset="0"/>
              </a:rPr>
              <a:t>أعجبت</a:t>
            </a:r>
            <a:r>
              <a:rPr lang="ar-KW" sz="3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برواد الفضاء </a:t>
            </a:r>
            <a:endParaRPr lang="ar-KW" sz="3000" dirty="0"/>
          </a:p>
        </p:txBody>
      </p:sp>
      <p:sp>
        <p:nvSpPr>
          <p:cNvPr id="9" name="مستطيل 8"/>
          <p:cNvSpPr/>
          <p:nvPr/>
        </p:nvSpPr>
        <p:spPr>
          <a:xfrm>
            <a:off x="4067461" y="5229200"/>
            <a:ext cx="23984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000" b="1" u="sng" dirty="0">
                <a:ea typeface="Calibri" panose="020F0502020204030204" pitchFamily="34" charset="0"/>
                <a:cs typeface="Calibri" panose="020F0502020204030204" pitchFamily="34" charset="0"/>
              </a:rPr>
              <a:t>أتمنى</a:t>
            </a:r>
            <a:r>
              <a:rPr lang="ar-KW" sz="3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/  </a:t>
            </a:r>
            <a:r>
              <a:rPr lang="ar-KW" sz="3000" b="1" u="sng" dirty="0">
                <a:ea typeface="Calibri" panose="020F0502020204030204" pitchFamily="34" charset="0"/>
                <a:cs typeface="Calibri" panose="020F0502020204030204" pitchFamily="34" charset="0"/>
              </a:rPr>
              <a:t>ابتهجت</a:t>
            </a:r>
            <a:r>
              <a:rPr lang="ar-KW" sz="3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KW" sz="3000" dirty="0"/>
          </a:p>
        </p:txBody>
      </p:sp>
      <p:sp>
        <p:nvSpPr>
          <p:cNvPr id="10" name="مستطيل 9"/>
          <p:cNvSpPr/>
          <p:nvPr/>
        </p:nvSpPr>
        <p:spPr>
          <a:xfrm>
            <a:off x="294063" y="5204093"/>
            <a:ext cx="27671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3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علت </a:t>
            </a:r>
            <a:r>
              <a:rPr lang="ar-KW" sz="3000" b="1" u="sng" dirty="0">
                <a:ea typeface="Calibri" panose="020F0502020204030204" pitchFamily="34" charset="0"/>
                <a:cs typeface="Calibri" panose="020F0502020204030204" pitchFamily="34" charset="0"/>
              </a:rPr>
              <a:t>الفرحة</a:t>
            </a:r>
            <a:r>
              <a:rPr lang="ar-KW" sz="3000" b="1" dirty="0">
                <a:solidFill>
                  <a:srgbClr val="00206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وجهها </a:t>
            </a:r>
            <a:endParaRPr lang="ar-KW" sz="3000" dirty="0"/>
          </a:p>
        </p:txBody>
      </p:sp>
    </p:spTree>
    <p:extLst>
      <p:ext uri="{BB962C8B-B14F-4D97-AF65-F5344CB8AC3E}">
        <p14:creationId xmlns:p14="http://schemas.microsoft.com/office/powerpoint/2010/main" val="260521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172</Words>
  <Application>Microsoft Office PowerPoint</Application>
  <PresentationFormat>شاشة عريضة</PresentationFormat>
  <Paragraphs>29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User</dc:creator>
  <cp:lastModifiedBy>دانه محمد راشد راشد</cp:lastModifiedBy>
  <cp:revision>119</cp:revision>
  <dcterms:created xsi:type="dcterms:W3CDTF">2017-10-16T14:57:01Z</dcterms:created>
  <dcterms:modified xsi:type="dcterms:W3CDTF">2023-06-12T15:29:08Z</dcterms:modified>
</cp:coreProperties>
</file>