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media1.mp4" ContentType="video/unknown"/>
  <Override PartName="/ppt/media/image8.jpeg" ContentType="image/jpeg"/>
  <Override PartName="/ppt/media/media1.mov" ContentType="video/unknown"/>
  <Override PartName="/ppt/media/media2.mp4" ContentType="video/unknown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5" name="Shape 11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 والعنوان الفرع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– باسل أسعد"/>
          <p:cNvSpPr txBox="1"/>
          <p:nvPr>
            <p:ph type="body" sz="quarter" idx="21"/>
          </p:nvPr>
        </p:nvSpPr>
        <p:spPr>
          <a:xfrm>
            <a:off x="1270000" y="6362700"/>
            <a:ext cx="10464800" cy="497309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 rtl="0">
              <a:defRPr/>
            </a:pPr>
            <a:r>
              <a:t>– باسل أسعد</a:t>
            </a:r>
          </a:p>
        </p:txBody>
      </p:sp>
      <p:sp>
        <p:nvSpPr>
          <p:cNvPr id="92" name="&quot;قم بكتابة الرقم هنا.&quot;"/>
          <p:cNvSpPr txBox="1"/>
          <p:nvPr>
            <p:ph type="body" sz="quarter" idx="22"/>
          </p:nvPr>
        </p:nvSpPr>
        <p:spPr>
          <a:xfrm>
            <a:off x="1270000" y="4239056"/>
            <a:ext cx="10464800" cy="66588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rtl="0">
              <a:defRPr/>
            </a:pPr>
            <a:r>
              <a:t>"قم بكتابة الرقم هنا."</a:t>
            </a:r>
          </a:p>
        </p:txBody>
      </p:sp>
      <p:sp>
        <p:nvSpPr>
          <p:cNvPr id="9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صورة"/>
          <p:cNvSpPr/>
          <p:nvPr>
            <p:ph type="pic" idx="21"/>
          </p:nvPr>
        </p:nvSpPr>
        <p:spPr>
          <a:xfrm>
            <a:off x="-949853" y="0"/>
            <a:ext cx="14904506" cy="994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أفق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صورة"/>
          <p:cNvSpPr/>
          <p:nvPr>
            <p:ph type="pic" idx="21"/>
          </p:nvPr>
        </p:nvSpPr>
        <p:spPr>
          <a:xfrm>
            <a:off x="1622088" y="289099"/>
            <a:ext cx="9753603" cy="65057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9" name="نص العنوان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20" name="مستوى النص الأول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نص العنوان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صورة"/>
          <p:cNvSpPr/>
          <p:nvPr>
            <p:ph type="pic" idx="21"/>
          </p:nvPr>
        </p:nvSpPr>
        <p:spPr>
          <a:xfrm>
            <a:off x="2263775" y="613833"/>
            <a:ext cx="12401550" cy="8267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7" name="نص العنوان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8" name="مستوى النص الأول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5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صورة"/>
          <p:cNvSpPr/>
          <p:nvPr>
            <p:ph type="pic" idx="21"/>
          </p:nvPr>
        </p:nvSpPr>
        <p:spPr>
          <a:xfrm>
            <a:off x="4086225" y="2586566"/>
            <a:ext cx="9429750" cy="628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5" name="مستوى النص الأول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مستوى النص الأول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صورة"/>
          <p:cNvSpPr/>
          <p:nvPr>
            <p:ph type="pic" sz="quarter" idx="21"/>
          </p:nvPr>
        </p:nvSpPr>
        <p:spPr>
          <a:xfrm>
            <a:off x="6680200" y="5029200"/>
            <a:ext cx="6054748" cy="4038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2" name="صورة"/>
          <p:cNvSpPr/>
          <p:nvPr>
            <p:ph type="pic" sz="quarter" idx="22"/>
          </p:nvPr>
        </p:nvSpPr>
        <p:spPr>
          <a:xfrm>
            <a:off x="6502400" y="889000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3" name="صورة"/>
          <p:cNvSpPr/>
          <p:nvPr>
            <p:ph type="pic" idx="23"/>
          </p:nvPr>
        </p:nvSpPr>
        <p:spPr>
          <a:xfrm>
            <a:off x="-2374900" y="889000"/>
            <a:ext cx="11982450" cy="7988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6335119" y="9296399"/>
            <a:ext cx="327789" cy="34074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444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3" Type="http://schemas.microsoft.com/office/2007/relationships/media" Target="../media/media2.mp4"/><Relationship Id="rId4" Type="http://schemas.openxmlformats.org/officeDocument/2006/relationships/image" Target="../media/image7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Relationship Id="rId4" Type="http://schemas.openxmlformats.org/officeDocument/2006/relationships/image" Target="../media/image5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Relationship Id="rId3" Type="http://schemas.openxmlformats.org/officeDocument/2006/relationships/image" Target="../media/image1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5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a66085a4-c048-4654-9d47-3fb7ef51a8dc.jpeg" descr="a66085a4-c048-4654-9d47-3fb7ef51a8dc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70400" y="3454400"/>
            <a:ext cx="3622687" cy="2535881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رئيسة القسم : غزيل العتيبي.                                                    مديرة المدرسة : ليلى حسين اكبر"/>
          <p:cNvSpPr txBox="1"/>
          <p:nvPr/>
        </p:nvSpPr>
        <p:spPr>
          <a:xfrm>
            <a:off x="1189137" y="7487760"/>
            <a:ext cx="11372996" cy="412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 algn="r" defTabSz="1733930">
              <a:defRPr b="0" sz="2200">
                <a:solidFill>
                  <a:srgbClr val="5E5E5E"/>
                </a:solidFill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/>
            <a:r>
              <a:t>رئيسة القسم : غزيل العتيبي.                                                    مديرة المدرسة : ليلى حسين اكبر </a:t>
            </a:r>
          </a:p>
        </p:txBody>
      </p:sp>
      <p:pic>
        <p:nvPicPr>
          <p:cNvPr id="119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3942" y="1621296"/>
            <a:ext cx="970631" cy="9706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65062" y="1989007"/>
            <a:ext cx="3339225" cy="945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صورة" descr="صورة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558237" y="1749440"/>
            <a:ext cx="552789" cy="6178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793"/>
                </a:lnTo>
                <a:lnTo>
                  <a:pt x="0" y="21600"/>
                </a:lnTo>
                <a:lnTo>
                  <a:pt x="10792" y="21600"/>
                </a:lnTo>
                <a:lnTo>
                  <a:pt x="21600" y="21600"/>
                </a:lnTo>
                <a:lnTo>
                  <a:pt x="21600" y="10793"/>
                </a:lnTo>
                <a:lnTo>
                  <a:pt x="21600" y="0"/>
                </a:lnTo>
                <a:lnTo>
                  <a:pt x="10792" y="0"/>
                </a:lnTo>
                <a:lnTo>
                  <a:pt x="0" y="0"/>
                </a:lnTo>
                <a:close/>
                <a:moveTo>
                  <a:pt x="12715" y="9822"/>
                </a:moveTo>
                <a:cubicBezTo>
                  <a:pt x="12859" y="9742"/>
                  <a:pt x="13045" y="9776"/>
                  <a:pt x="13134" y="9905"/>
                </a:cubicBezTo>
                <a:cubicBezTo>
                  <a:pt x="13223" y="10035"/>
                  <a:pt x="13185" y="10214"/>
                  <a:pt x="13041" y="10294"/>
                </a:cubicBezTo>
                <a:cubicBezTo>
                  <a:pt x="12896" y="10374"/>
                  <a:pt x="12696" y="10326"/>
                  <a:pt x="12606" y="10197"/>
                </a:cubicBezTo>
                <a:cubicBezTo>
                  <a:pt x="12517" y="10067"/>
                  <a:pt x="12571" y="9902"/>
                  <a:pt x="12715" y="9822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MG_2335.png" descr="IMG_233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دائرة"/>
          <p:cNvSpPr/>
          <p:nvPr/>
        </p:nvSpPr>
        <p:spPr>
          <a:xfrm>
            <a:off x="3044612" y="11180482"/>
            <a:ext cx="1231153" cy="1231154"/>
          </a:xfrm>
          <a:prstGeom prst="ellipse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rtl="1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61" name="دائرة"/>
          <p:cNvSpPr/>
          <p:nvPr/>
        </p:nvSpPr>
        <p:spPr>
          <a:xfrm>
            <a:off x="7561185" y="11180482"/>
            <a:ext cx="1231154" cy="1231154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rtl="1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62" name="دائرة"/>
          <p:cNvSpPr/>
          <p:nvPr/>
        </p:nvSpPr>
        <p:spPr>
          <a:xfrm>
            <a:off x="14984781" y="2673723"/>
            <a:ext cx="1231154" cy="1231154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rtl="1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63" name="دائرة"/>
          <p:cNvSpPr/>
          <p:nvPr/>
        </p:nvSpPr>
        <p:spPr>
          <a:xfrm>
            <a:off x="14984781" y="5600700"/>
            <a:ext cx="1231154" cy="1231153"/>
          </a:xfrm>
          <a:prstGeom prst="ellipse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rtl="1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64" name="دائرة"/>
          <p:cNvSpPr/>
          <p:nvPr/>
        </p:nvSpPr>
        <p:spPr>
          <a:xfrm>
            <a:off x="-3642668" y="2319099"/>
            <a:ext cx="1231154" cy="1231153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rtl="1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65" name="دائرة"/>
          <p:cNvSpPr/>
          <p:nvPr/>
        </p:nvSpPr>
        <p:spPr>
          <a:xfrm>
            <a:off x="-3642668" y="4876800"/>
            <a:ext cx="1231154" cy="1231153"/>
          </a:xfrm>
          <a:prstGeom prst="ellipse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rtl="1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circle/>
      </p:transition>
    </mc:Choice>
    <mc:Fallback>
      <p:transition spd="fast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G_2335.png" descr="IMG_233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دائرة"/>
          <p:cNvSpPr/>
          <p:nvPr/>
        </p:nvSpPr>
        <p:spPr>
          <a:xfrm>
            <a:off x="1550587" y="6107952"/>
            <a:ext cx="1231154" cy="1231154"/>
          </a:xfrm>
          <a:prstGeom prst="ellipse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rtl="1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69" name="دائرة"/>
          <p:cNvSpPr/>
          <p:nvPr/>
        </p:nvSpPr>
        <p:spPr>
          <a:xfrm>
            <a:off x="1600218" y="4369547"/>
            <a:ext cx="1231154" cy="1231153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rtl="1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70" name="دائرة"/>
          <p:cNvSpPr/>
          <p:nvPr/>
        </p:nvSpPr>
        <p:spPr>
          <a:xfrm>
            <a:off x="5602169" y="6107952"/>
            <a:ext cx="1231154" cy="1231154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rtl="1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71" name="دائرة"/>
          <p:cNvSpPr/>
          <p:nvPr/>
        </p:nvSpPr>
        <p:spPr>
          <a:xfrm>
            <a:off x="9653751" y="6107952"/>
            <a:ext cx="1231154" cy="1231154"/>
          </a:xfrm>
          <a:prstGeom prst="ellipse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rtl="1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72" name="دائرة"/>
          <p:cNvSpPr/>
          <p:nvPr/>
        </p:nvSpPr>
        <p:spPr>
          <a:xfrm>
            <a:off x="9653751" y="4369547"/>
            <a:ext cx="1231154" cy="1231153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rtl="1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73" name="دائرة"/>
          <p:cNvSpPr/>
          <p:nvPr/>
        </p:nvSpPr>
        <p:spPr>
          <a:xfrm>
            <a:off x="5602169" y="3138394"/>
            <a:ext cx="1231154" cy="1231154"/>
          </a:xfrm>
          <a:prstGeom prst="ellipse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rtl="1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علامات الساعة الصغرى تحدث قبل قيام الساعة مباشرة (      )"/>
          <p:cNvSpPr txBox="1"/>
          <p:nvPr/>
        </p:nvSpPr>
        <p:spPr>
          <a:xfrm>
            <a:off x="341266" y="4471147"/>
            <a:ext cx="12322269" cy="187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500">
                <a:ln w="25400" cap="flat">
                  <a:solidFill>
                    <a:schemeClr val="accent1">
                      <a:hueOff val="114395"/>
                      <a:lumOff val="-24975"/>
                    </a:schemeClr>
                  </a:solidFill>
                  <a:prstDash val="solid"/>
                  <a:miter lim="400000"/>
                </a:ln>
                <a:solidFill>
                  <a:schemeClr val="accent1">
                    <a:hueOff val="114395"/>
                    <a:lumOff val="-24975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علامات الساعة الصغرى تحدث قبل قيام الساعة مباشرة (      )</a:t>
            </a:r>
          </a:p>
        </p:txBody>
      </p:sp>
      <p:sp>
        <p:nvSpPr>
          <p:cNvPr id="176" name="علامة تحديد للتزيين"/>
          <p:cNvSpPr/>
          <p:nvPr/>
        </p:nvSpPr>
        <p:spPr>
          <a:xfrm>
            <a:off x="7298305" y="1738425"/>
            <a:ext cx="1952314" cy="18552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0404" fill="norm" stroke="1" extrusionOk="0">
                <a:moveTo>
                  <a:pt x="19340" y="6"/>
                </a:moveTo>
                <a:cubicBezTo>
                  <a:pt x="18911" y="-308"/>
                  <a:pt x="8317" y="11620"/>
                  <a:pt x="6423" y="13985"/>
                </a:cubicBezTo>
                <a:cubicBezTo>
                  <a:pt x="6323" y="14108"/>
                  <a:pt x="6215" y="14226"/>
                  <a:pt x="6090" y="14370"/>
                </a:cubicBezTo>
                <a:cubicBezTo>
                  <a:pt x="5960" y="14216"/>
                  <a:pt x="5854" y="14096"/>
                  <a:pt x="5755" y="13971"/>
                </a:cubicBezTo>
                <a:cubicBezTo>
                  <a:pt x="4964" y="12967"/>
                  <a:pt x="4458" y="12167"/>
                  <a:pt x="3657" y="11171"/>
                </a:cubicBezTo>
                <a:cubicBezTo>
                  <a:pt x="3337" y="10773"/>
                  <a:pt x="2972" y="10410"/>
                  <a:pt x="2634" y="10026"/>
                </a:cubicBezTo>
                <a:cubicBezTo>
                  <a:pt x="2472" y="9843"/>
                  <a:pt x="2283" y="9849"/>
                  <a:pt x="2071" y="9915"/>
                </a:cubicBezTo>
                <a:cubicBezTo>
                  <a:pt x="1856" y="9981"/>
                  <a:pt x="1574" y="9982"/>
                  <a:pt x="1303" y="10152"/>
                </a:cubicBezTo>
                <a:cubicBezTo>
                  <a:pt x="1209" y="10262"/>
                  <a:pt x="1332" y="10438"/>
                  <a:pt x="1349" y="10609"/>
                </a:cubicBezTo>
                <a:cubicBezTo>
                  <a:pt x="1369" y="10821"/>
                  <a:pt x="603" y="10792"/>
                  <a:pt x="203" y="11061"/>
                </a:cubicBezTo>
                <a:cubicBezTo>
                  <a:pt x="111" y="11123"/>
                  <a:pt x="286" y="11375"/>
                  <a:pt x="227" y="11440"/>
                </a:cubicBezTo>
                <a:cubicBezTo>
                  <a:pt x="51" y="11634"/>
                  <a:pt x="-61" y="11588"/>
                  <a:pt x="36" y="11826"/>
                </a:cubicBezTo>
                <a:cubicBezTo>
                  <a:pt x="896" y="13941"/>
                  <a:pt x="2182" y="15733"/>
                  <a:pt x="3218" y="17879"/>
                </a:cubicBezTo>
                <a:cubicBezTo>
                  <a:pt x="4865" y="21292"/>
                  <a:pt x="5178" y="19166"/>
                  <a:pt x="5654" y="19575"/>
                </a:cubicBezTo>
                <a:cubicBezTo>
                  <a:pt x="7119" y="20836"/>
                  <a:pt x="6474" y="21179"/>
                  <a:pt x="9921" y="16770"/>
                </a:cubicBezTo>
                <a:cubicBezTo>
                  <a:pt x="11378" y="14721"/>
                  <a:pt x="19009" y="5203"/>
                  <a:pt x="20710" y="3334"/>
                </a:cubicBezTo>
                <a:cubicBezTo>
                  <a:pt x="20919" y="3106"/>
                  <a:pt x="21118" y="2879"/>
                  <a:pt x="21258" y="2594"/>
                </a:cubicBezTo>
                <a:cubicBezTo>
                  <a:pt x="21526" y="2050"/>
                  <a:pt x="21539" y="2066"/>
                  <a:pt x="21150" y="1624"/>
                </a:cubicBezTo>
                <a:cubicBezTo>
                  <a:pt x="21006" y="1461"/>
                  <a:pt x="20856" y="1427"/>
                  <a:pt x="20646" y="1437"/>
                </a:cubicBezTo>
                <a:cubicBezTo>
                  <a:pt x="20244" y="1456"/>
                  <a:pt x="20044" y="1227"/>
                  <a:pt x="20086" y="860"/>
                </a:cubicBezTo>
                <a:cubicBezTo>
                  <a:pt x="20096" y="778"/>
                  <a:pt x="20075" y="672"/>
                  <a:pt x="20023" y="612"/>
                </a:cubicBezTo>
                <a:cubicBezTo>
                  <a:pt x="19903" y="469"/>
                  <a:pt x="19492" y="117"/>
                  <a:pt x="19340" y="6"/>
                </a:cubicBezTo>
                <a:close/>
              </a:path>
            </a:pathLst>
          </a:cu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rtl="1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77" name="علامة X للتزيين"/>
          <p:cNvSpPr/>
          <p:nvPr/>
        </p:nvSpPr>
        <p:spPr>
          <a:xfrm>
            <a:off x="3946035" y="1792408"/>
            <a:ext cx="1734345" cy="2049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fill="norm" stroke="1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rtl="1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78" name="أو"/>
          <p:cNvSpPr txBox="1"/>
          <p:nvPr/>
        </p:nvSpPr>
        <p:spPr>
          <a:xfrm>
            <a:off x="6127870" y="2321818"/>
            <a:ext cx="722946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500">
                <a:ln w="25400" cap="flat">
                  <a:solidFill>
                    <a:schemeClr val="accent1">
                      <a:hueOff val="114395"/>
                      <a:lumOff val="-24975"/>
                    </a:schemeClr>
                  </a:solidFill>
                  <a:prstDash val="solid"/>
                  <a:miter lim="400000"/>
                </a:ln>
                <a:solidFill>
                  <a:schemeClr val="accent1">
                    <a:hueOff val="114395"/>
                    <a:lumOff val="-24975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أو </a:t>
            </a:r>
          </a:p>
        </p:txBody>
      </p:sp>
      <p:sp>
        <p:nvSpPr>
          <p:cNvPr id="179" name="علامة X للتزيين"/>
          <p:cNvSpPr/>
          <p:nvPr/>
        </p:nvSpPr>
        <p:spPr>
          <a:xfrm>
            <a:off x="4989671" y="5240456"/>
            <a:ext cx="1138200" cy="1344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fill="norm" stroke="1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rtl="1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6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"/>
                            </p:stCondLst>
                            <p:childTnLst>
                              <p:par>
                                <p:cTn id="12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00"/>
                            </p:stCondLst>
                            <p:childTnLst>
                              <p:par>
                                <p:cTn id="16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7" grpId="3"/>
      <p:bldP build="whole" bldLvl="1" animBg="1" rev="0" advAuto="0" spid="178" grpId="2"/>
      <p:bldP build="whole" bldLvl="1" animBg="1" rev="0" advAuto="0" spid="176" grpId="1"/>
      <p:bldP build="whole" bldLvl="1" animBg="1" rev="0" advAuto="0" spid="179" grpId="5"/>
      <p:bldP build="whole" bldLvl="1" animBg="1" rev="0" advAuto="0" spid="175" grpId="4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صورة" descr="صورة"/>
          <p:cNvPicPr>
            <a:picLocks noChangeAspect="1"/>
          </p:cNvPicPr>
          <p:nvPr/>
        </p:nvPicPr>
        <p:blipFill>
          <a:blip r:embed="rId2">
            <a:extLst/>
          </a:blip>
          <a:srcRect l="10510" t="5294" r="9893" b="5133"/>
          <a:stretch>
            <a:fillRect/>
          </a:stretch>
        </p:blipFill>
        <p:spPr>
          <a:xfrm>
            <a:off x="4419398" y="2052128"/>
            <a:ext cx="5152479" cy="75053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1" h="21599" fill="norm" stroke="1" extrusionOk="0">
                <a:moveTo>
                  <a:pt x="7438" y="0"/>
                </a:moveTo>
                <a:cubicBezTo>
                  <a:pt x="6183" y="0"/>
                  <a:pt x="5394" y="262"/>
                  <a:pt x="4797" y="875"/>
                </a:cubicBezTo>
                <a:cubicBezTo>
                  <a:pt x="4458" y="1224"/>
                  <a:pt x="4341" y="1277"/>
                  <a:pt x="3910" y="1277"/>
                </a:cubicBezTo>
                <a:cubicBezTo>
                  <a:pt x="3289" y="1277"/>
                  <a:pt x="2321" y="1595"/>
                  <a:pt x="1950" y="1921"/>
                </a:cubicBezTo>
                <a:cubicBezTo>
                  <a:pt x="1794" y="2058"/>
                  <a:pt x="1598" y="2354"/>
                  <a:pt x="1510" y="2582"/>
                </a:cubicBezTo>
                <a:cubicBezTo>
                  <a:pt x="1411" y="2838"/>
                  <a:pt x="1179" y="3099"/>
                  <a:pt x="911" y="3262"/>
                </a:cubicBezTo>
                <a:cubicBezTo>
                  <a:pt x="293" y="3636"/>
                  <a:pt x="-4" y="4098"/>
                  <a:pt x="1" y="4551"/>
                </a:cubicBezTo>
                <a:cubicBezTo>
                  <a:pt x="6" y="5134"/>
                  <a:pt x="511" y="5703"/>
                  <a:pt x="1471" y="6052"/>
                </a:cubicBezTo>
                <a:cubicBezTo>
                  <a:pt x="2112" y="6285"/>
                  <a:pt x="2359" y="6443"/>
                  <a:pt x="2635" y="6793"/>
                </a:cubicBezTo>
                <a:cubicBezTo>
                  <a:pt x="3030" y="7294"/>
                  <a:pt x="4011" y="7800"/>
                  <a:pt x="4587" y="7801"/>
                </a:cubicBezTo>
                <a:cubicBezTo>
                  <a:pt x="4789" y="7801"/>
                  <a:pt x="5129" y="7901"/>
                  <a:pt x="5342" y="8024"/>
                </a:cubicBezTo>
                <a:cubicBezTo>
                  <a:pt x="5555" y="8146"/>
                  <a:pt x="5926" y="8317"/>
                  <a:pt x="6171" y="8404"/>
                </a:cubicBezTo>
                <a:cubicBezTo>
                  <a:pt x="6415" y="8491"/>
                  <a:pt x="6617" y="8587"/>
                  <a:pt x="6617" y="8617"/>
                </a:cubicBezTo>
                <a:cubicBezTo>
                  <a:pt x="6617" y="8648"/>
                  <a:pt x="6321" y="8895"/>
                  <a:pt x="5962" y="9167"/>
                </a:cubicBezTo>
                <a:cubicBezTo>
                  <a:pt x="3408" y="11096"/>
                  <a:pt x="3042" y="13996"/>
                  <a:pt x="5062" y="16271"/>
                </a:cubicBezTo>
                <a:cubicBezTo>
                  <a:pt x="5504" y="16769"/>
                  <a:pt x="5567" y="16918"/>
                  <a:pt x="5615" y="17589"/>
                </a:cubicBezTo>
                <a:cubicBezTo>
                  <a:pt x="5751" y="19524"/>
                  <a:pt x="7018" y="20948"/>
                  <a:pt x="9066" y="21469"/>
                </a:cubicBezTo>
                <a:cubicBezTo>
                  <a:pt x="9415" y="21557"/>
                  <a:pt x="10127" y="21600"/>
                  <a:pt x="10845" y="21599"/>
                </a:cubicBezTo>
                <a:cubicBezTo>
                  <a:pt x="11563" y="21597"/>
                  <a:pt x="12286" y="21552"/>
                  <a:pt x="12653" y="21463"/>
                </a:cubicBezTo>
                <a:cubicBezTo>
                  <a:pt x="13456" y="21267"/>
                  <a:pt x="14217" y="20861"/>
                  <a:pt x="14027" y="20730"/>
                </a:cubicBezTo>
                <a:cubicBezTo>
                  <a:pt x="13924" y="20659"/>
                  <a:pt x="14050" y="20521"/>
                  <a:pt x="14447" y="20268"/>
                </a:cubicBezTo>
                <a:cubicBezTo>
                  <a:pt x="14946" y="19950"/>
                  <a:pt x="15000" y="19876"/>
                  <a:pt x="14922" y="19607"/>
                </a:cubicBezTo>
                <a:cubicBezTo>
                  <a:pt x="14804" y="19201"/>
                  <a:pt x="15168" y="18941"/>
                  <a:pt x="16411" y="18540"/>
                </a:cubicBezTo>
                <a:cubicBezTo>
                  <a:pt x="18792" y="17772"/>
                  <a:pt x="20289" y="16621"/>
                  <a:pt x="21151" y="14893"/>
                </a:cubicBezTo>
                <a:cubicBezTo>
                  <a:pt x="21560" y="14076"/>
                  <a:pt x="21596" y="12388"/>
                  <a:pt x="21224" y="11537"/>
                </a:cubicBezTo>
                <a:cubicBezTo>
                  <a:pt x="20805" y="10577"/>
                  <a:pt x="20047" y="9696"/>
                  <a:pt x="19048" y="9005"/>
                </a:cubicBezTo>
                <a:cubicBezTo>
                  <a:pt x="18539" y="8652"/>
                  <a:pt x="18124" y="8292"/>
                  <a:pt x="18124" y="8206"/>
                </a:cubicBezTo>
                <a:cubicBezTo>
                  <a:pt x="18124" y="8120"/>
                  <a:pt x="17994" y="7952"/>
                  <a:pt x="17832" y="7834"/>
                </a:cubicBezTo>
                <a:cubicBezTo>
                  <a:pt x="17555" y="7630"/>
                  <a:pt x="17552" y="7605"/>
                  <a:pt x="17764" y="7382"/>
                </a:cubicBezTo>
                <a:cubicBezTo>
                  <a:pt x="18090" y="7039"/>
                  <a:pt x="18041" y="6810"/>
                  <a:pt x="17573" y="6442"/>
                </a:cubicBezTo>
                <a:lnTo>
                  <a:pt x="17157" y="6117"/>
                </a:lnTo>
                <a:lnTo>
                  <a:pt x="17576" y="5911"/>
                </a:lnTo>
                <a:cubicBezTo>
                  <a:pt x="18387" y="5512"/>
                  <a:pt x="18756" y="4626"/>
                  <a:pt x="18390" y="3954"/>
                </a:cubicBezTo>
                <a:cubicBezTo>
                  <a:pt x="18310" y="3808"/>
                  <a:pt x="18009" y="3518"/>
                  <a:pt x="17721" y="3310"/>
                </a:cubicBezTo>
                <a:cubicBezTo>
                  <a:pt x="17419" y="3091"/>
                  <a:pt x="17165" y="2797"/>
                  <a:pt x="17114" y="2610"/>
                </a:cubicBezTo>
                <a:cubicBezTo>
                  <a:pt x="16935" y="1945"/>
                  <a:pt x="15729" y="1277"/>
                  <a:pt x="14708" y="1277"/>
                </a:cubicBezTo>
                <a:cubicBezTo>
                  <a:pt x="14386" y="1277"/>
                  <a:pt x="14228" y="1196"/>
                  <a:pt x="13916" y="875"/>
                </a:cubicBezTo>
                <a:cubicBezTo>
                  <a:pt x="13319" y="262"/>
                  <a:pt x="12530" y="0"/>
                  <a:pt x="11275" y="0"/>
                </a:cubicBezTo>
                <a:cubicBezTo>
                  <a:pt x="10584" y="0"/>
                  <a:pt x="10102" y="54"/>
                  <a:pt x="9802" y="160"/>
                </a:cubicBezTo>
                <a:cubicBezTo>
                  <a:pt x="9386" y="308"/>
                  <a:pt x="9327" y="308"/>
                  <a:pt x="8911" y="160"/>
                </a:cubicBezTo>
                <a:cubicBezTo>
                  <a:pt x="8611" y="54"/>
                  <a:pt x="8129" y="0"/>
                  <a:pt x="7438" y="0"/>
                </a:cubicBezTo>
                <a:close/>
                <a:moveTo>
                  <a:pt x="6966" y="17891"/>
                </a:moveTo>
                <a:cubicBezTo>
                  <a:pt x="7114" y="17910"/>
                  <a:pt x="7387" y="18005"/>
                  <a:pt x="7686" y="18144"/>
                </a:cubicBezTo>
                <a:cubicBezTo>
                  <a:pt x="8517" y="18530"/>
                  <a:pt x="9523" y="18803"/>
                  <a:pt x="10696" y="18963"/>
                </a:cubicBezTo>
                <a:cubicBezTo>
                  <a:pt x="11728" y="19103"/>
                  <a:pt x="11922" y="19229"/>
                  <a:pt x="11690" y="19616"/>
                </a:cubicBezTo>
                <a:cubicBezTo>
                  <a:pt x="11552" y="19847"/>
                  <a:pt x="11560" y="19946"/>
                  <a:pt x="11742" y="20197"/>
                </a:cubicBezTo>
                <a:cubicBezTo>
                  <a:pt x="11862" y="20364"/>
                  <a:pt x="11960" y="20515"/>
                  <a:pt x="11960" y="20532"/>
                </a:cubicBezTo>
                <a:cubicBezTo>
                  <a:pt x="11960" y="20549"/>
                  <a:pt x="11735" y="20630"/>
                  <a:pt x="11462" y="20709"/>
                </a:cubicBezTo>
                <a:cubicBezTo>
                  <a:pt x="10018" y="21126"/>
                  <a:pt x="8210" y="20552"/>
                  <a:pt x="7354" y="19409"/>
                </a:cubicBezTo>
                <a:cubicBezTo>
                  <a:pt x="7040" y="18990"/>
                  <a:pt x="6720" y="17999"/>
                  <a:pt x="6866" y="17898"/>
                </a:cubicBezTo>
                <a:cubicBezTo>
                  <a:pt x="6882" y="17887"/>
                  <a:pt x="6917" y="17885"/>
                  <a:pt x="6966" y="1789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82" name="استراتيجية شاهد واستنتج"/>
          <p:cNvSpPr txBox="1"/>
          <p:nvPr/>
        </p:nvSpPr>
        <p:spPr>
          <a:xfrm>
            <a:off x="2087921" y="235717"/>
            <a:ext cx="8719047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8000">
                <a:ln w="25400" cap="flat">
                  <a:solidFill>
                    <a:schemeClr val="accent5">
                      <a:lumOff val="-29866"/>
                    </a:schemeClr>
                  </a:solidFill>
                  <a:prstDash val="solid"/>
                  <a:miter lim="400000"/>
                </a:ln>
                <a:solidFill>
                  <a:schemeClr val="accent5">
                    <a:lumOff val="-29866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استراتيجية شاهد واستنتج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10" presetID="1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2" grpId="1"/>
      <p:bldP build="whole" bldLvl="1" animBg="1" rev="0" advAuto="0" spid="181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عددي علامات الساعة التي ظهرت وانقضت"/>
          <p:cNvSpPr txBox="1"/>
          <p:nvPr/>
        </p:nvSpPr>
        <p:spPr>
          <a:xfrm>
            <a:off x="960189" y="660534"/>
            <a:ext cx="11084422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500">
                <a:ln w="25400" cap="flat">
                  <a:solidFill>
                    <a:schemeClr val="accent1">
                      <a:hueOff val="114395"/>
                      <a:lumOff val="-24975"/>
                    </a:schemeClr>
                  </a:solidFill>
                  <a:prstDash val="solid"/>
                  <a:miter lim="400000"/>
                </a:ln>
                <a:solidFill>
                  <a:schemeClr val="accent1">
                    <a:hueOff val="114395"/>
                    <a:lumOff val="-24975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عددي علامات الساعة التي ظهرت وانقضت </a:t>
            </a:r>
          </a:p>
        </p:txBody>
      </p:sp>
      <p:pic>
        <p:nvPicPr>
          <p:cNvPr id="185" name="-4069840953010452132.mp4" descr="-4069840953010452132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243316" y="2393763"/>
            <a:ext cx="13381522" cy="73598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checker dir="horz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66" fill="hold"/>
                                        <p:tgtEl>
                                          <p:spTgt spid="1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185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18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85"/>
                  </p:tgtEl>
                </p:cond>
              </p:nextCondLst>
            </p:seq>
          </p:childTnLst>
        </p:cTn>
      </p:par>
    </p:tnLst>
    <p:bldLst>
      <p:bldP build="whole" bldLvl="1" animBg="1" rev="0" advAuto="0" spid="184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IMG_2324.jpeg" descr="IMG_232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fallOver"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صورة" descr="صورة"/>
          <p:cNvPicPr>
            <a:picLocks noChangeAspect="1"/>
          </p:cNvPicPr>
          <p:nvPr/>
        </p:nvPicPr>
        <p:blipFill>
          <a:blip r:embed="rId2">
            <a:extLst/>
          </a:blip>
          <a:srcRect l="51164" t="37312" r="5708" b="16426"/>
          <a:stretch>
            <a:fillRect/>
          </a:stretch>
        </p:blipFill>
        <p:spPr>
          <a:xfrm>
            <a:off x="1059633" y="1221000"/>
            <a:ext cx="5088336" cy="3456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5" fill="norm" stroke="1" extrusionOk="0">
                <a:moveTo>
                  <a:pt x="0" y="0"/>
                </a:moveTo>
                <a:lnTo>
                  <a:pt x="0" y="19619"/>
                </a:lnTo>
                <a:cubicBezTo>
                  <a:pt x="296" y="19617"/>
                  <a:pt x="633" y="19615"/>
                  <a:pt x="735" y="19619"/>
                </a:cubicBezTo>
                <a:cubicBezTo>
                  <a:pt x="1652" y="19653"/>
                  <a:pt x="1877" y="19610"/>
                  <a:pt x="1937" y="19379"/>
                </a:cubicBezTo>
                <a:cubicBezTo>
                  <a:pt x="1983" y="19204"/>
                  <a:pt x="2067" y="19165"/>
                  <a:pt x="2237" y="19247"/>
                </a:cubicBezTo>
                <a:cubicBezTo>
                  <a:pt x="2537" y="19392"/>
                  <a:pt x="3038" y="19328"/>
                  <a:pt x="3380" y="19099"/>
                </a:cubicBezTo>
                <a:cubicBezTo>
                  <a:pt x="3472" y="19037"/>
                  <a:pt x="3922" y="19007"/>
                  <a:pt x="4380" y="19032"/>
                </a:cubicBezTo>
                <a:cubicBezTo>
                  <a:pt x="5132" y="19073"/>
                  <a:pt x="5216" y="19108"/>
                  <a:pt x="5216" y="19386"/>
                </a:cubicBezTo>
                <a:cubicBezTo>
                  <a:pt x="5216" y="19607"/>
                  <a:pt x="5126" y="19718"/>
                  <a:pt x="4899" y="19777"/>
                </a:cubicBezTo>
                <a:cubicBezTo>
                  <a:pt x="4725" y="19822"/>
                  <a:pt x="4631" y="19896"/>
                  <a:pt x="4689" y="19941"/>
                </a:cubicBezTo>
                <a:cubicBezTo>
                  <a:pt x="4825" y="20047"/>
                  <a:pt x="6027" y="20025"/>
                  <a:pt x="6164" y="19913"/>
                </a:cubicBezTo>
                <a:cubicBezTo>
                  <a:pt x="6222" y="19866"/>
                  <a:pt x="6622" y="19813"/>
                  <a:pt x="7054" y="19795"/>
                </a:cubicBezTo>
                <a:cubicBezTo>
                  <a:pt x="7486" y="19776"/>
                  <a:pt x="7898" y="19694"/>
                  <a:pt x="7965" y="19611"/>
                </a:cubicBezTo>
                <a:cubicBezTo>
                  <a:pt x="8033" y="19529"/>
                  <a:pt x="8314" y="19475"/>
                  <a:pt x="8590" y="19490"/>
                </a:cubicBezTo>
                <a:cubicBezTo>
                  <a:pt x="8972" y="19511"/>
                  <a:pt x="9104" y="19585"/>
                  <a:pt x="9141" y="19792"/>
                </a:cubicBezTo>
                <a:cubicBezTo>
                  <a:pt x="9168" y="19942"/>
                  <a:pt x="9260" y="20103"/>
                  <a:pt x="9345" y="20151"/>
                </a:cubicBezTo>
                <a:cubicBezTo>
                  <a:pt x="9438" y="20203"/>
                  <a:pt x="9477" y="20349"/>
                  <a:pt x="9441" y="20515"/>
                </a:cubicBezTo>
                <a:cubicBezTo>
                  <a:pt x="9389" y="20756"/>
                  <a:pt x="9461" y="20799"/>
                  <a:pt x="9987" y="20847"/>
                </a:cubicBezTo>
                <a:cubicBezTo>
                  <a:pt x="10846" y="20924"/>
                  <a:pt x="10936" y="20918"/>
                  <a:pt x="11700" y="20711"/>
                </a:cubicBezTo>
                <a:cubicBezTo>
                  <a:pt x="12314" y="20544"/>
                  <a:pt x="13323" y="20406"/>
                  <a:pt x="14004" y="20396"/>
                </a:cubicBezTo>
                <a:cubicBezTo>
                  <a:pt x="14139" y="20394"/>
                  <a:pt x="14377" y="20494"/>
                  <a:pt x="14531" y="20617"/>
                </a:cubicBezTo>
                <a:cubicBezTo>
                  <a:pt x="14846" y="20867"/>
                  <a:pt x="15389" y="21084"/>
                  <a:pt x="15548" y="21025"/>
                </a:cubicBezTo>
                <a:cubicBezTo>
                  <a:pt x="15698" y="20969"/>
                  <a:pt x="16624" y="20882"/>
                  <a:pt x="18003" y="20792"/>
                </a:cubicBezTo>
                <a:cubicBezTo>
                  <a:pt x="19254" y="20711"/>
                  <a:pt x="19752" y="20840"/>
                  <a:pt x="19651" y="21228"/>
                </a:cubicBezTo>
                <a:cubicBezTo>
                  <a:pt x="19608" y="21392"/>
                  <a:pt x="19690" y="21476"/>
                  <a:pt x="19944" y="21528"/>
                </a:cubicBezTo>
                <a:cubicBezTo>
                  <a:pt x="20301" y="21600"/>
                  <a:pt x="21029" y="21560"/>
                  <a:pt x="21600" y="21463"/>
                </a:cubicBezTo>
                <a:lnTo>
                  <a:pt x="21600" y="21077"/>
                </a:lnTo>
                <a:cubicBezTo>
                  <a:pt x="21462" y="20996"/>
                  <a:pt x="21471" y="20908"/>
                  <a:pt x="21600" y="20827"/>
                </a:cubicBez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90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rcRect l="24444" t="8680" r="30879" b="8091"/>
          <a:stretch>
            <a:fillRect/>
          </a:stretch>
        </p:blipFill>
        <p:spPr>
          <a:xfrm>
            <a:off x="8122592" y="640733"/>
            <a:ext cx="3635186" cy="67719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7" h="21539" fill="norm" stroke="1" extrusionOk="0">
                <a:moveTo>
                  <a:pt x="11062" y="0"/>
                </a:moveTo>
                <a:cubicBezTo>
                  <a:pt x="10766" y="1"/>
                  <a:pt x="10414" y="43"/>
                  <a:pt x="10010" y="133"/>
                </a:cubicBezTo>
                <a:cubicBezTo>
                  <a:pt x="9717" y="198"/>
                  <a:pt x="9524" y="293"/>
                  <a:pt x="9582" y="343"/>
                </a:cubicBezTo>
                <a:cubicBezTo>
                  <a:pt x="9711" y="450"/>
                  <a:pt x="9247" y="592"/>
                  <a:pt x="8498" y="676"/>
                </a:cubicBezTo>
                <a:cubicBezTo>
                  <a:pt x="8115" y="719"/>
                  <a:pt x="7847" y="870"/>
                  <a:pt x="7608" y="1172"/>
                </a:cubicBezTo>
                <a:cubicBezTo>
                  <a:pt x="7171" y="1722"/>
                  <a:pt x="6824" y="2400"/>
                  <a:pt x="6682" y="2987"/>
                </a:cubicBezTo>
                <a:cubicBezTo>
                  <a:pt x="6621" y="3239"/>
                  <a:pt x="6485" y="3502"/>
                  <a:pt x="6376" y="3573"/>
                </a:cubicBezTo>
                <a:cubicBezTo>
                  <a:pt x="6110" y="3746"/>
                  <a:pt x="5943" y="4324"/>
                  <a:pt x="5897" y="5230"/>
                </a:cubicBezTo>
                <a:cubicBezTo>
                  <a:pt x="5876" y="5641"/>
                  <a:pt x="5800" y="6029"/>
                  <a:pt x="5731" y="6092"/>
                </a:cubicBezTo>
                <a:cubicBezTo>
                  <a:pt x="5661" y="6156"/>
                  <a:pt x="5582" y="6622"/>
                  <a:pt x="5558" y="7125"/>
                </a:cubicBezTo>
                <a:cubicBezTo>
                  <a:pt x="5533" y="7629"/>
                  <a:pt x="5410" y="8107"/>
                  <a:pt x="5284" y="8189"/>
                </a:cubicBezTo>
                <a:cubicBezTo>
                  <a:pt x="5120" y="8296"/>
                  <a:pt x="5137" y="8386"/>
                  <a:pt x="5331" y="8512"/>
                </a:cubicBezTo>
                <a:cubicBezTo>
                  <a:pt x="5555" y="8658"/>
                  <a:pt x="5514" y="8736"/>
                  <a:pt x="5104" y="8972"/>
                </a:cubicBezTo>
                <a:cubicBezTo>
                  <a:pt x="4833" y="9128"/>
                  <a:pt x="4686" y="9256"/>
                  <a:pt x="4780" y="9256"/>
                </a:cubicBezTo>
                <a:cubicBezTo>
                  <a:pt x="4873" y="9256"/>
                  <a:pt x="4851" y="9322"/>
                  <a:pt x="4726" y="9404"/>
                </a:cubicBezTo>
                <a:cubicBezTo>
                  <a:pt x="4601" y="9485"/>
                  <a:pt x="4571" y="9619"/>
                  <a:pt x="4665" y="9701"/>
                </a:cubicBezTo>
                <a:cubicBezTo>
                  <a:pt x="4789" y="9810"/>
                  <a:pt x="4877" y="9776"/>
                  <a:pt x="4971" y="9583"/>
                </a:cubicBezTo>
                <a:cubicBezTo>
                  <a:pt x="5088" y="9342"/>
                  <a:pt x="5129" y="9334"/>
                  <a:pt x="5425" y="9493"/>
                </a:cubicBezTo>
                <a:cubicBezTo>
                  <a:pt x="5660" y="9620"/>
                  <a:pt x="5783" y="9987"/>
                  <a:pt x="5850" y="10795"/>
                </a:cubicBezTo>
                <a:cubicBezTo>
                  <a:pt x="5901" y="11414"/>
                  <a:pt x="6050" y="11993"/>
                  <a:pt x="6182" y="12078"/>
                </a:cubicBezTo>
                <a:cubicBezTo>
                  <a:pt x="6314" y="12164"/>
                  <a:pt x="6425" y="12574"/>
                  <a:pt x="6430" y="12991"/>
                </a:cubicBezTo>
                <a:cubicBezTo>
                  <a:pt x="6436" y="13573"/>
                  <a:pt x="6497" y="13723"/>
                  <a:pt x="6696" y="13634"/>
                </a:cubicBezTo>
                <a:cubicBezTo>
                  <a:pt x="6882" y="13550"/>
                  <a:pt x="7133" y="13616"/>
                  <a:pt x="7568" y="13861"/>
                </a:cubicBezTo>
                <a:cubicBezTo>
                  <a:pt x="7972" y="14088"/>
                  <a:pt x="8392" y="14204"/>
                  <a:pt x="8825" y="14209"/>
                </a:cubicBezTo>
                <a:cubicBezTo>
                  <a:pt x="9184" y="14214"/>
                  <a:pt x="9668" y="14262"/>
                  <a:pt x="9903" y="14317"/>
                </a:cubicBezTo>
                <a:cubicBezTo>
                  <a:pt x="10498" y="14455"/>
                  <a:pt x="11874" y="14455"/>
                  <a:pt x="12032" y="14317"/>
                </a:cubicBezTo>
                <a:cubicBezTo>
                  <a:pt x="12104" y="14253"/>
                  <a:pt x="12625" y="14202"/>
                  <a:pt x="13191" y="14202"/>
                </a:cubicBezTo>
                <a:cubicBezTo>
                  <a:pt x="14016" y="14202"/>
                  <a:pt x="14213" y="14163"/>
                  <a:pt x="14189" y="14011"/>
                </a:cubicBezTo>
                <a:cubicBezTo>
                  <a:pt x="14144" y="13726"/>
                  <a:pt x="15150" y="13717"/>
                  <a:pt x="15287" y="14001"/>
                </a:cubicBezTo>
                <a:cubicBezTo>
                  <a:pt x="15376" y="14184"/>
                  <a:pt x="15504" y="14130"/>
                  <a:pt x="16005" y="13695"/>
                </a:cubicBezTo>
                <a:cubicBezTo>
                  <a:pt x="16340" y="13405"/>
                  <a:pt x="16610" y="13148"/>
                  <a:pt x="16610" y="13124"/>
                </a:cubicBezTo>
                <a:cubicBezTo>
                  <a:pt x="16610" y="13100"/>
                  <a:pt x="16769" y="12880"/>
                  <a:pt x="16963" y="12635"/>
                </a:cubicBezTo>
                <a:cubicBezTo>
                  <a:pt x="17410" y="12070"/>
                  <a:pt x="17469" y="11860"/>
                  <a:pt x="17596" y="10499"/>
                </a:cubicBezTo>
                <a:cubicBezTo>
                  <a:pt x="17692" y="9474"/>
                  <a:pt x="17658" y="9338"/>
                  <a:pt x="17143" y="8750"/>
                </a:cubicBezTo>
                <a:cubicBezTo>
                  <a:pt x="16836" y="8399"/>
                  <a:pt x="16582" y="8073"/>
                  <a:pt x="16577" y="8024"/>
                </a:cubicBezTo>
                <a:cubicBezTo>
                  <a:pt x="16573" y="7975"/>
                  <a:pt x="16485" y="7847"/>
                  <a:pt x="16379" y="7740"/>
                </a:cubicBezTo>
                <a:cubicBezTo>
                  <a:pt x="16260" y="7620"/>
                  <a:pt x="16261" y="7517"/>
                  <a:pt x="16391" y="7473"/>
                </a:cubicBezTo>
                <a:cubicBezTo>
                  <a:pt x="16665" y="7382"/>
                  <a:pt x="15615" y="6522"/>
                  <a:pt x="15126" y="6438"/>
                </a:cubicBezTo>
                <a:cubicBezTo>
                  <a:pt x="14521" y="6335"/>
                  <a:pt x="13604" y="5559"/>
                  <a:pt x="13876" y="5382"/>
                </a:cubicBezTo>
                <a:cubicBezTo>
                  <a:pt x="14062" y="5261"/>
                  <a:pt x="13976" y="5259"/>
                  <a:pt x="13436" y="5360"/>
                </a:cubicBezTo>
                <a:cubicBezTo>
                  <a:pt x="12773" y="5485"/>
                  <a:pt x="12098" y="5433"/>
                  <a:pt x="12179" y="5263"/>
                </a:cubicBezTo>
                <a:cubicBezTo>
                  <a:pt x="12203" y="5214"/>
                  <a:pt x="12149" y="4397"/>
                  <a:pt x="12064" y="3448"/>
                </a:cubicBezTo>
                <a:cubicBezTo>
                  <a:pt x="11980" y="2499"/>
                  <a:pt x="11997" y="1451"/>
                  <a:pt x="12100" y="1121"/>
                </a:cubicBezTo>
                <a:cubicBezTo>
                  <a:pt x="12328" y="386"/>
                  <a:pt x="11948" y="-2"/>
                  <a:pt x="11062" y="0"/>
                </a:cubicBezTo>
                <a:close/>
                <a:moveTo>
                  <a:pt x="18648" y="13972"/>
                </a:moveTo>
                <a:cubicBezTo>
                  <a:pt x="18597" y="13972"/>
                  <a:pt x="18494" y="14024"/>
                  <a:pt x="18421" y="14087"/>
                </a:cubicBezTo>
                <a:cubicBezTo>
                  <a:pt x="18349" y="14150"/>
                  <a:pt x="18391" y="14202"/>
                  <a:pt x="18515" y="14202"/>
                </a:cubicBezTo>
                <a:cubicBezTo>
                  <a:pt x="18639" y="14202"/>
                  <a:pt x="18742" y="14150"/>
                  <a:pt x="18742" y="14087"/>
                </a:cubicBezTo>
                <a:cubicBezTo>
                  <a:pt x="18742" y="14024"/>
                  <a:pt x="18700" y="13972"/>
                  <a:pt x="18648" y="13972"/>
                </a:cubicBezTo>
                <a:close/>
                <a:moveTo>
                  <a:pt x="21221" y="16836"/>
                </a:moveTo>
                <a:cubicBezTo>
                  <a:pt x="21170" y="16829"/>
                  <a:pt x="21103" y="16830"/>
                  <a:pt x="21023" y="16837"/>
                </a:cubicBezTo>
                <a:cubicBezTo>
                  <a:pt x="20863" y="16852"/>
                  <a:pt x="20644" y="16897"/>
                  <a:pt x="20352" y="16974"/>
                </a:cubicBezTo>
                <a:cubicBezTo>
                  <a:pt x="19892" y="17095"/>
                  <a:pt x="19400" y="17192"/>
                  <a:pt x="19254" y="17192"/>
                </a:cubicBezTo>
                <a:cubicBezTo>
                  <a:pt x="19107" y="17192"/>
                  <a:pt x="18639" y="17368"/>
                  <a:pt x="18220" y="17581"/>
                </a:cubicBezTo>
                <a:cubicBezTo>
                  <a:pt x="17510" y="17943"/>
                  <a:pt x="17463" y="18013"/>
                  <a:pt x="17463" y="18670"/>
                </a:cubicBezTo>
                <a:cubicBezTo>
                  <a:pt x="17463" y="19373"/>
                  <a:pt x="17464" y="19373"/>
                  <a:pt x="16624" y="19604"/>
                </a:cubicBezTo>
                <a:cubicBezTo>
                  <a:pt x="15757" y="19843"/>
                  <a:pt x="15277" y="19749"/>
                  <a:pt x="15759" y="19435"/>
                </a:cubicBezTo>
                <a:cubicBezTo>
                  <a:pt x="16064" y="19237"/>
                  <a:pt x="15959" y="18781"/>
                  <a:pt x="15598" y="18717"/>
                </a:cubicBezTo>
                <a:cubicBezTo>
                  <a:pt x="15199" y="18646"/>
                  <a:pt x="14819" y="19271"/>
                  <a:pt x="15107" y="19522"/>
                </a:cubicBezTo>
                <a:cubicBezTo>
                  <a:pt x="15300" y="19690"/>
                  <a:pt x="15248" y="19750"/>
                  <a:pt x="14801" y="19859"/>
                </a:cubicBezTo>
                <a:cubicBezTo>
                  <a:pt x="14328" y="19976"/>
                  <a:pt x="14190" y="19953"/>
                  <a:pt x="13670" y="19684"/>
                </a:cubicBezTo>
                <a:cubicBezTo>
                  <a:pt x="13344" y="19515"/>
                  <a:pt x="13026" y="19378"/>
                  <a:pt x="12964" y="19378"/>
                </a:cubicBezTo>
                <a:cubicBezTo>
                  <a:pt x="12706" y="19378"/>
                  <a:pt x="12925" y="20205"/>
                  <a:pt x="13210" y="20302"/>
                </a:cubicBezTo>
                <a:cubicBezTo>
                  <a:pt x="13645" y="20451"/>
                  <a:pt x="15445" y="20438"/>
                  <a:pt x="16426" y="20280"/>
                </a:cubicBezTo>
                <a:cubicBezTo>
                  <a:pt x="17650" y="20082"/>
                  <a:pt x="17979" y="19818"/>
                  <a:pt x="18101" y="18937"/>
                </a:cubicBezTo>
                <a:lnTo>
                  <a:pt x="18209" y="18170"/>
                </a:lnTo>
                <a:lnTo>
                  <a:pt x="19672" y="17754"/>
                </a:lnTo>
                <a:cubicBezTo>
                  <a:pt x="21172" y="17328"/>
                  <a:pt x="21595" y="17107"/>
                  <a:pt x="21336" y="16880"/>
                </a:cubicBezTo>
                <a:cubicBezTo>
                  <a:pt x="21310" y="16858"/>
                  <a:pt x="21273" y="16843"/>
                  <a:pt x="21221" y="16836"/>
                </a:cubicBezTo>
                <a:close/>
                <a:moveTo>
                  <a:pt x="13836" y="16847"/>
                </a:moveTo>
                <a:cubicBezTo>
                  <a:pt x="13598" y="16847"/>
                  <a:pt x="12990" y="17182"/>
                  <a:pt x="12990" y="17315"/>
                </a:cubicBezTo>
                <a:cubicBezTo>
                  <a:pt x="12990" y="17454"/>
                  <a:pt x="13346" y="17454"/>
                  <a:pt x="13850" y="17308"/>
                </a:cubicBezTo>
                <a:cubicBezTo>
                  <a:pt x="14234" y="17197"/>
                  <a:pt x="14223" y="16847"/>
                  <a:pt x="13836" y="16847"/>
                </a:cubicBezTo>
                <a:close/>
                <a:moveTo>
                  <a:pt x="7846" y="17631"/>
                </a:moveTo>
                <a:cubicBezTo>
                  <a:pt x="7768" y="17629"/>
                  <a:pt x="7666" y="17734"/>
                  <a:pt x="7572" y="17970"/>
                </a:cubicBezTo>
                <a:cubicBezTo>
                  <a:pt x="7255" y="18768"/>
                  <a:pt x="7272" y="19666"/>
                  <a:pt x="7608" y="19867"/>
                </a:cubicBezTo>
                <a:cubicBezTo>
                  <a:pt x="8011" y="20109"/>
                  <a:pt x="8647" y="20119"/>
                  <a:pt x="9370" y="19896"/>
                </a:cubicBezTo>
                <a:cubicBezTo>
                  <a:pt x="9663" y="19806"/>
                  <a:pt x="10167" y="19729"/>
                  <a:pt x="10489" y="19727"/>
                </a:cubicBezTo>
                <a:cubicBezTo>
                  <a:pt x="11011" y="19723"/>
                  <a:pt x="11074" y="19682"/>
                  <a:pt x="11073" y="19336"/>
                </a:cubicBezTo>
                <a:cubicBezTo>
                  <a:pt x="11074" y="19122"/>
                  <a:pt x="10931" y="18882"/>
                  <a:pt x="10756" y="18803"/>
                </a:cubicBezTo>
                <a:cubicBezTo>
                  <a:pt x="10580" y="18724"/>
                  <a:pt x="10435" y="18694"/>
                  <a:pt x="10435" y="18735"/>
                </a:cubicBezTo>
                <a:cubicBezTo>
                  <a:pt x="10435" y="18776"/>
                  <a:pt x="10160" y="18731"/>
                  <a:pt x="9823" y="18637"/>
                </a:cubicBezTo>
                <a:cubicBezTo>
                  <a:pt x="9112" y="18439"/>
                  <a:pt x="8944" y="18492"/>
                  <a:pt x="8944" y="18921"/>
                </a:cubicBezTo>
                <a:cubicBezTo>
                  <a:pt x="8944" y="19335"/>
                  <a:pt x="8464" y="19561"/>
                  <a:pt x="8094" y="19320"/>
                </a:cubicBezTo>
                <a:cubicBezTo>
                  <a:pt x="7901" y="19195"/>
                  <a:pt x="7864" y="18927"/>
                  <a:pt x="7965" y="18396"/>
                </a:cubicBezTo>
                <a:cubicBezTo>
                  <a:pt x="8054" y="17929"/>
                  <a:pt x="7977" y="17635"/>
                  <a:pt x="7846" y="17631"/>
                </a:cubicBezTo>
                <a:close/>
                <a:moveTo>
                  <a:pt x="6002" y="18124"/>
                </a:moveTo>
                <a:cubicBezTo>
                  <a:pt x="5754" y="18125"/>
                  <a:pt x="5457" y="18196"/>
                  <a:pt x="5130" y="18332"/>
                </a:cubicBezTo>
                <a:cubicBezTo>
                  <a:pt x="4795" y="18471"/>
                  <a:pt x="4662" y="18609"/>
                  <a:pt x="4752" y="18735"/>
                </a:cubicBezTo>
                <a:cubicBezTo>
                  <a:pt x="4839" y="18858"/>
                  <a:pt x="4756" y="18953"/>
                  <a:pt x="4518" y="19001"/>
                </a:cubicBezTo>
                <a:cubicBezTo>
                  <a:pt x="4315" y="19042"/>
                  <a:pt x="4048" y="19152"/>
                  <a:pt x="3920" y="19245"/>
                </a:cubicBezTo>
                <a:cubicBezTo>
                  <a:pt x="3791" y="19337"/>
                  <a:pt x="3592" y="19383"/>
                  <a:pt x="3480" y="19346"/>
                </a:cubicBezTo>
                <a:cubicBezTo>
                  <a:pt x="3368" y="19308"/>
                  <a:pt x="3259" y="19468"/>
                  <a:pt x="3235" y="19702"/>
                </a:cubicBezTo>
                <a:cubicBezTo>
                  <a:pt x="3201" y="20029"/>
                  <a:pt x="3011" y="20211"/>
                  <a:pt x="2410" y="20499"/>
                </a:cubicBezTo>
                <a:cubicBezTo>
                  <a:pt x="1511" y="20930"/>
                  <a:pt x="1266" y="20952"/>
                  <a:pt x="771" y="20657"/>
                </a:cubicBezTo>
                <a:cubicBezTo>
                  <a:pt x="482" y="20484"/>
                  <a:pt x="455" y="20382"/>
                  <a:pt x="638" y="20122"/>
                </a:cubicBezTo>
                <a:cubicBezTo>
                  <a:pt x="775" y="19928"/>
                  <a:pt x="790" y="19757"/>
                  <a:pt x="673" y="19694"/>
                </a:cubicBezTo>
                <a:cubicBezTo>
                  <a:pt x="457" y="19577"/>
                  <a:pt x="-5" y="20182"/>
                  <a:pt x="0" y="20575"/>
                </a:cubicBezTo>
                <a:cubicBezTo>
                  <a:pt x="6" y="21007"/>
                  <a:pt x="515" y="21387"/>
                  <a:pt x="1178" y="21459"/>
                </a:cubicBezTo>
                <a:cubicBezTo>
                  <a:pt x="1544" y="21498"/>
                  <a:pt x="2004" y="21463"/>
                  <a:pt x="2269" y="21377"/>
                </a:cubicBezTo>
                <a:cubicBezTo>
                  <a:pt x="2651" y="21252"/>
                  <a:pt x="2770" y="21253"/>
                  <a:pt x="2975" y="21387"/>
                </a:cubicBezTo>
                <a:cubicBezTo>
                  <a:pt x="3252" y="21567"/>
                  <a:pt x="4837" y="21598"/>
                  <a:pt x="5032" y="21427"/>
                </a:cubicBezTo>
                <a:cubicBezTo>
                  <a:pt x="5253" y="21234"/>
                  <a:pt x="4421" y="20856"/>
                  <a:pt x="3927" y="20924"/>
                </a:cubicBezTo>
                <a:cubicBezTo>
                  <a:pt x="3290" y="21010"/>
                  <a:pt x="3204" y="20922"/>
                  <a:pt x="3447" y="20435"/>
                </a:cubicBezTo>
                <a:cubicBezTo>
                  <a:pt x="3733" y="19863"/>
                  <a:pt x="3851" y="19819"/>
                  <a:pt x="4632" y="19978"/>
                </a:cubicBezTo>
                <a:cubicBezTo>
                  <a:pt x="5210" y="20096"/>
                  <a:pt x="5363" y="20086"/>
                  <a:pt x="5731" y="19906"/>
                </a:cubicBezTo>
                <a:cubicBezTo>
                  <a:pt x="6308" y="19624"/>
                  <a:pt x="6857" y="18600"/>
                  <a:pt x="6582" y="18322"/>
                </a:cubicBezTo>
                <a:cubicBezTo>
                  <a:pt x="6449" y="18189"/>
                  <a:pt x="6250" y="18122"/>
                  <a:pt x="6002" y="18124"/>
                </a:cubicBezTo>
                <a:close/>
                <a:moveTo>
                  <a:pt x="1737" y="19620"/>
                </a:moveTo>
                <a:cubicBezTo>
                  <a:pt x="1601" y="19630"/>
                  <a:pt x="1459" y="19672"/>
                  <a:pt x="1318" y="19748"/>
                </a:cubicBezTo>
                <a:cubicBezTo>
                  <a:pt x="1112" y="19860"/>
                  <a:pt x="1158" y="19932"/>
                  <a:pt x="1538" y="20087"/>
                </a:cubicBezTo>
                <a:cubicBezTo>
                  <a:pt x="2148" y="20335"/>
                  <a:pt x="2665" y="20166"/>
                  <a:pt x="2330" y="19828"/>
                </a:cubicBezTo>
                <a:cubicBezTo>
                  <a:pt x="2206" y="19703"/>
                  <a:pt x="2046" y="19633"/>
                  <a:pt x="1870" y="19620"/>
                </a:cubicBezTo>
                <a:cubicBezTo>
                  <a:pt x="1826" y="19616"/>
                  <a:pt x="1782" y="19616"/>
                  <a:pt x="1737" y="1962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1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rcRect l="28217" t="6941" r="28462" b="5467"/>
          <a:stretch>
            <a:fillRect/>
          </a:stretch>
        </p:blipFill>
        <p:spPr>
          <a:xfrm>
            <a:off x="2247127" y="4876799"/>
            <a:ext cx="4695756" cy="47658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8" h="21480" fill="norm" stroke="1" extrusionOk="0">
                <a:moveTo>
                  <a:pt x="10720" y="2"/>
                </a:moveTo>
                <a:cubicBezTo>
                  <a:pt x="8473" y="48"/>
                  <a:pt x="5876" y="900"/>
                  <a:pt x="4191" y="2225"/>
                </a:cubicBezTo>
                <a:cubicBezTo>
                  <a:pt x="1969" y="3972"/>
                  <a:pt x="518" y="6441"/>
                  <a:pt x="101" y="9183"/>
                </a:cubicBezTo>
                <a:cubicBezTo>
                  <a:pt x="-72" y="10318"/>
                  <a:pt x="-15" y="12159"/>
                  <a:pt x="221" y="13124"/>
                </a:cubicBezTo>
                <a:cubicBezTo>
                  <a:pt x="986" y="16258"/>
                  <a:pt x="3036" y="18869"/>
                  <a:pt x="5809" y="20247"/>
                </a:cubicBezTo>
                <a:cubicBezTo>
                  <a:pt x="6255" y="20468"/>
                  <a:pt x="6631" y="20639"/>
                  <a:pt x="6646" y="20624"/>
                </a:cubicBezTo>
                <a:cubicBezTo>
                  <a:pt x="6661" y="20610"/>
                  <a:pt x="6684" y="20468"/>
                  <a:pt x="6699" y="20308"/>
                </a:cubicBezTo>
                <a:cubicBezTo>
                  <a:pt x="6743" y="19823"/>
                  <a:pt x="7424" y="18985"/>
                  <a:pt x="7692" y="19086"/>
                </a:cubicBezTo>
                <a:cubicBezTo>
                  <a:pt x="7804" y="19129"/>
                  <a:pt x="7757" y="19211"/>
                  <a:pt x="7423" y="19558"/>
                </a:cubicBezTo>
                <a:cubicBezTo>
                  <a:pt x="7128" y="19865"/>
                  <a:pt x="7023" y="20035"/>
                  <a:pt x="7039" y="20179"/>
                </a:cubicBezTo>
                <a:cubicBezTo>
                  <a:pt x="7051" y="20288"/>
                  <a:pt x="7064" y="20474"/>
                  <a:pt x="7068" y="20594"/>
                </a:cubicBezTo>
                <a:cubicBezTo>
                  <a:pt x="7074" y="20796"/>
                  <a:pt x="7124" y="20827"/>
                  <a:pt x="7746" y="21013"/>
                </a:cubicBezTo>
                <a:cubicBezTo>
                  <a:pt x="8655" y="21284"/>
                  <a:pt x="9128" y="21378"/>
                  <a:pt x="9934" y="21444"/>
                </a:cubicBezTo>
                <a:cubicBezTo>
                  <a:pt x="11741" y="21591"/>
                  <a:pt x="13562" y="21289"/>
                  <a:pt x="15199" y="20571"/>
                </a:cubicBezTo>
                <a:cubicBezTo>
                  <a:pt x="16180" y="20141"/>
                  <a:pt x="16423" y="20012"/>
                  <a:pt x="16467" y="19900"/>
                </a:cubicBezTo>
                <a:cubicBezTo>
                  <a:pt x="16494" y="19831"/>
                  <a:pt x="16568" y="19798"/>
                  <a:pt x="16640" y="19825"/>
                </a:cubicBezTo>
                <a:cubicBezTo>
                  <a:pt x="16709" y="19851"/>
                  <a:pt x="16765" y="19836"/>
                  <a:pt x="16765" y="19791"/>
                </a:cubicBezTo>
                <a:cubicBezTo>
                  <a:pt x="16765" y="19746"/>
                  <a:pt x="16938" y="19601"/>
                  <a:pt x="17151" y="19469"/>
                </a:cubicBezTo>
                <a:cubicBezTo>
                  <a:pt x="17849" y="19034"/>
                  <a:pt x="19371" y="17484"/>
                  <a:pt x="19371" y="17206"/>
                </a:cubicBezTo>
                <a:cubicBezTo>
                  <a:pt x="19371" y="17136"/>
                  <a:pt x="19461" y="16995"/>
                  <a:pt x="19573" y="16891"/>
                </a:cubicBezTo>
                <a:cubicBezTo>
                  <a:pt x="19685" y="16788"/>
                  <a:pt x="19777" y="16655"/>
                  <a:pt x="19777" y="16596"/>
                </a:cubicBezTo>
                <a:cubicBezTo>
                  <a:pt x="19777" y="16538"/>
                  <a:pt x="19849" y="16420"/>
                  <a:pt x="19935" y="16335"/>
                </a:cubicBezTo>
                <a:cubicBezTo>
                  <a:pt x="20151" y="16122"/>
                  <a:pt x="20284" y="15861"/>
                  <a:pt x="20224" y="15766"/>
                </a:cubicBezTo>
                <a:cubicBezTo>
                  <a:pt x="20197" y="15723"/>
                  <a:pt x="20230" y="15666"/>
                  <a:pt x="20297" y="15641"/>
                </a:cubicBezTo>
                <a:cubicBezTo>
                  <a:pt x="20368" y="15614"/>
                  <a:pt x="20398" y="15542"/>
                  <a:pt x="20370" y="15469"/>
                </a:cubicBezTo>
                <a:cubicBezTo>
                  <a:pt x="20343" y="15400"/>
                  <a:pt x="20373" y="15305"/>
                  <a:pt x="20437" y="15256"/>
                </a:cubicBezTo>
                <a:cubicBezTo>
                  <a:pt x="20693" y="15062"/>
                  <a:pt x="21218" y="13594"/>
                  <a:pt x="21272" y="12920"/>
                </a:cubicBezTo>
                <a:cubicBezTo>
                  <a:pt x="21297" y="12610"/>
                  <a:pt x="21336" y="12303"/>
                  <a:pt x="21361" y="12239"/>
                </a:cubicBezTo>
                <a:cubicBezTo>
                  <a:pt x="21386" y="12174"/>
                  <a:pt x="21423" y="11833"/>
                  <a:pt x="21443" y="11480"/>
                </a:cubicBezTo>
                <a:cubicBezTo>
                  <a:pt x="21463" y="11128"/>
                  <a:pt x="21492" y="10722"/>
                  <a:pt x="21510" y="10577"/>
                </a:cubicBezTo>
                <a:cubicBezTo>
                  <a:pt x="21528" y="10432"/>
                  <a:pt x="21517" y="10296"/>
                  <a:pt x="21485" y="10276"/>
                </a:cubicBezTo>
                <a:cubicBezTo>
                  <a:pt x="21432" y="10244"/>
                  <a:pt x="21392" y="9843"/>
                  <a:pt x="21397" y="9398"/>
                </a:cubicBezTo>
                <a:cubicBezTo>
                  <a:pt x="21398" y="9310"/>
                  <a:pt x="21346" y="9083"/>
                  <a:pt x="21281" y="8894"/>
                </a:cubicBezTo>
                <a:cubicBezTo>
                  <a:pt x="21216" y="8705"/>
                  <a:pt x="21163" y="8448"/>
                  <a:pt x="21163" y="8323"/>
                </a:cubicBezTo>
                <a:cubicBezTo>
                  <a:pt x="21163" y="8198"/>
                  <a:pt x="21085" y="7866"/>
                  <a:pt x="20990" y="7584"/>
                </a:cubicBezTo>
                <a:cubicBezTo>
                  <a:pt x="20820" y="7081"/>
                  <a:pt x="20774" y="6889"/>
                  <a:pt x="20761" y="6613"/>
                </a:cubicBezTo>
                <a:cubicBezTo>
                  <a:pt x="20757" y="6536"/>
                  <a:pt x="20711" y="6480"/>
                  <a:pt x="20657" y="6491"/>
                </a:cubicBezTo>
                <a:cubicBezTo>
                  <a:pt x="20603" y="6502"/>
                  <a:pt x="20520" y="6402"/>
                  <a:pt x="20474" y="6268"/>
                </a:cubicBezTo>
                <a:cubicBezTo>
                  <a:pt x="20427" y="6133"/>
                  <a:pt x="20325" y="5927"/>
                  <a:pt x="20246" y="5810"/>
                </a:cubicBezTo>
                <a:cubicBezTo>
                  <a:pt x="20168" y="5693"/>
                  <a:pt x="20104" y="5548"/>
                  <a:pt x="20104" y="5488"/>
                </a:cubicBezTo>
                <a:cubicBezTo>
                  <a:pt x="20104" y="5428"/>
                  <a:pt x="20013" y="5295"/>
                  <a:pt x="19902" y="5193"/>
                </a:cubicBezTo>
                <a:cubicBezTo>
                  <a:pt x="19792" y="5090"/>
                  <a:pt x="19717" y="4981"/>
                  <a:pt x="19737" y="4949"/>
                </a:cubicBezTo>
                <a:cubicBezTo>
                  <a:pt x="19757" y="4918"/>
                  <a:pt x="19654" y="4718"/>
                  <a:pt x="19510" y="4506"/>
                </a:cubicBezTo>
                <a:cubicBezTo>
                  <a:pt x="19365" y="4293"/>
                  <a:pt x="19202" y="4039"/>
                  <a:pt x="19146" y="3941"/>
                </a:cubicBezTo>
                <a:cubicBezTo>
                  <a:pt x="19089" y="3842"/>
                  <a:pt x="18906" y="3635"/>
                  <a:pt x="18738" y="3481"/>
                </a:cubicBezTo>
                <a:cubicBezTo>
                  <a:pt x="18571" y="3326"/>
                  <a:pt x="18129" y="2918"/>
                  <a:pt x="17756" y="2572"/>
                </a:cubicBezTo>
                <a:cubicBezTo>
                  <a:pt x="17383" y="2227"/>
                  <a:pt x="16925" y="1869"/>
                  <a:pt x="16738" y="1776"/>
                </a:cubicBezTo>
                <a:cubicBezTo>
                  <a:pt x="16551" y="1684"/>
                  <a:pt x="16143" y="1458"/>
                  <a:pt x="15830" y="1275"/>
                </a:cubicBezTo>
                <a:cubicBezTo>
                  <a:pt x="15518" y="1092"/>
                  <a:pt x="15219" y="943"/>
                  <a:pt x="15168" y="943"/>
                </a:cubicBezTo>
                <a:cubicBezTo>
                  <a:pt x="15117" y="943"/>
                  <a:pt x="14905" y="867"/>
                  <a:pt x="14696" y="776"/>
                </a:cubicBezTo>
                <a:cubicBezTo>
                  <a:pt x="14359" y="630"/>
                  <a:pt x="12755" y="196"/>
                  <a:pt x="12204" y="102"/>
                </a:cubicBezTo>
                <a:cubicBezTo>
                  <a:pt x="11738" y="23"/>
                  <a:pt x="11239" y="-9"/>
                  <a:pt x="10720" y="2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mph" nodeType="afterEffect" presetSubtype="0" presetID="32" grpId="3" fill="hold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mph" nodeType="afterEffect" presetSubtype="0" presetID="8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4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1" grpId="5"/>
      <p:bldP build="whole" bldLvl="1" animBg="1" rev="0" advAuto="0" spid="190" grpId="2"/>
      <p:bldP build="whole" bldLvl="1" animBg="1" rev="0" advAuto="0" spid="190" grpId="3"/>
      <p:bldP build="whole" bldLvl="1" animBg="1" rev="0" advAuto="0" spid="191" grpId="4"/>
      <p:bldP build="whole" bldLvl="1" animBg="1" rev="0" advAuto="0" spid="18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IMG_2336.jpeg" descr="IMG_233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44300" y="1378692"/>
            <a:ext cx="10696928" cy="382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ص ٢١"/>
          <p:cNvSpPr txBox="1"/>
          <p:nvPr/>
        </p:nvSpPr>
        <p:spPr>
          <a:xfrm>
            <a:off x="349532" y="83871"/>
            <a:ext cx="1594769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000">
                <a:ln w="25400" cap="flat">
                  <a:solidFill>
                    <a:schemeClr val="accent5">
                      <a:lumOff val="-29866"/>
                    </a:schemeClr>
                  </a:solidFill>
                  <a:prstDash val="solid"/>
                  <a:miter lim="400000"/>
                </a:ln>
                <a:solidFill>
                  <a:schemeClr val="accent5">
                    <a:lumOff val="-29866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ص ٢١</a:t>
            </a:r>
          </a:p>
        </p:txBody>
      </p:sp>
      <p:pic>
        <p:nvPicPr>
          <p:cNvPr id="195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rcRect l="24444" t="8680" r="30879" b="8091"/>
          <a:stretch>
            <a:fillRect/>
          </a:stretch>
        </p:blipFill>
        <p:spPr>
          <a:xfrm>
            <a:off x="628691" y="2733047"/>
            <a:ext cx="3635186" cy="67719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7" h="21539" fill="norm" stroke="1" extrusionOk="0">
                <a:moveTo>
                  <a:pt x="11062" y="0"/>
                </a:moveTo>
                <a:cubicBezTo>
                  <a:pt x="10766" y="1"/>
                  <a:pt x="10414" y="43"/>
                  <a:pt x="10010" y="133"/>
                </a:cubicBezTo>
                <a:cubicBezTo>
                  <a:pt x="9717" y="198"/>
                  <a:pt x="9524" y="293"/>
                  <a:pt x="9582" y="343"/>
                </a:cubicBezTo>
                <a:cubicBezTo>
                  <a:pt x="9711" y="450"/>
                  <a:pt x="9247" y="592"/>
                  <a:pt x="8498" y="676"/>
                </a:cubicBezTo>
                <a:cubicBezTo>
                  <a:pt x="8115" y="719"/>
                  <a:pt x="7847" y="870"/>
                  <a:pt x="7608" y="1172"/>
                </a:cubicBezTo>
                <a:cubicBezTo>
                  <a:pt x="7171" y="1722"/>
                  <a:pt x="6824" y="2400"/>
                  <a:pt x="6682" y="2987"/>
                </a:cubicBezTo>
                <a:cubicBezTo>
                  <a:pt x="6621" y="3239"/>
                  <a:pt x="6485" y="3502"/>
                  <a:pt x="6376" y="3573"/>
                </a:cubicBezTo>
                <a:cubicBezTo>
                  <a:pt x="6110" y="3746"/>
                  <a:pt x="5943" y="4324"/>
                  <a:pt x="5897" y="5230"/>
                </a:cubicBezTo>
                <a:cubicBezTo>
                  <a:pt x="5876" y="5641"/>
                  <a:pt x="5800" y="6029"/>
                  <a:pt x="5731" y="6092"/>
                </a:cubicBezTo>
                <a:cubicBezTo>
                  <a:pt x="5661" y="6156"/>
                  <a:pt x="5582" y="6622"/>
                  <a:pt x="5558" y="7125"/>
                </a:cubicBezTo>
                <a:cubicBezTo>
                  <a:pt x="5533" y="7629"/>
                  <a:pt x="5410" y="8107"/>
                  <a:pt x="5284" y="8189"/>
                </a:cubicBezTo>
                <a:cubicBezTo>
                  <a:pt x="5120" y="8296"/>
                  <a:pt x="5137" y="8386"/>
                  <a:pt x="5331" y="8512"/>
                </a:cubicBezTo>
                <a:cubicBezTo>
                  <a:pt x="5555" y="8658"/>
                  <a:pt x="5514" y="8736"/>
                  <a:pt x="5104" y="8972"/>
                </a:cubicBezTo>
                <a:cubicBezTo>
                  <a:pt x="4833" y="9128"/>
                  <a:pt x="4686" y="9256"/>
                  <a:pt x="4780" y="9256"/>
                </a:cubicBezTo>
                <a:cubicBezTo>
                  <a:pt x="4873" y="9256"/>
                  <a:pt x="4851" y="9322"/>
                  <a:pt x="4726" y="9404"/>
                </a:cubicBezTo>
                <a:cubicBezTo>
                  <a:pt x="4601" y="9485"/>
                  <a:pt x="4571" y="9619"/>
                  <a:pt x="4665" y="9701"/>
                </a:cubicBezTo>
                <a:cubicBezTo>
                  <a:pt x="4789" y="9810"/>
                  <a:pt x="4877" y="9776"/>
                  <a:pt x="4971" y="9583"/>
                </a:cubicBezTo>
                <a:cubicBezTo>
                  <a:pt x="5088" y="9342"/>
                  <a:pt x="5129" y="9334"/>
                  <a:pt x="5425" y="9493"/>
                </a:cubicBezTo>
                <a:cubicBezTo>
                  <a:pt x="5660" y="9620"/>
                  <a:pt x="5783" y="9987"/>
                  <a:pt x="5850" y="10795"/>
                </a:cubicBezTo>
                <a:cubicBezTo>
                  <a:pt x="5901" y="11414"/>
                  <a:pt x="6050" y="11993"/>
                  <a:pt x="6182" y="12078"/>
                </a:cubicBezTo>
                <a:cubicBezTo>
                  <a:pt x="6314" y="12164"/>
                  <a:pt x="6425" y="12574"/>
                  <a:pt x="6430" y="12991"/>
                </a:cubicBezTo>
                <a:cubicBezTo>
                  <a:pt x="6436" y="13573"/>
                  <a:pt x="6497" y="13723"/>
                  <a:pt x="6696" y="13634"/>
                </a:cubicBezTo>
                <a:cubicBezTo>
                  <a:pt x="6882" y="13550"/>
                  <a:pt x="7133" y="13616"/>
                  <a:pt x="7568" y="13861"/>
                </a:cubicBezTo>
                <a:cubicBezTo>
                  <a:pt x="7972" y="14088"/>
                  <a:pt x="8392" y="14204"/>
                  <a:pt x="8825" y="14209"/>
                </a:cubicBezTo>
                <a:cubicBezTo>
                  <a:pt x="9184" y="14214"/>
                  <a:pt x="9668" y="14262"/>
                  <a:pt x="9903" y="14317"/>
                </a:cubicBezTo>
                <a:cubicBezTo>
                  <a:pt x="10498" y="14455"/>
                  <a:pt x="11874" y="14455"/>
                  <a:pt x="12032" y="14317"/>
                </a:cubicBezTo>
                <a:cubicBezTo>
                  <a:pt x="12104" y="14253"/>
                  <a:pt x="12625" y="14202"/>
                  <a:pt x="13191" y="14202"/>
                </a:cubicBezTo>
                <a:cubicBezTo>
                  <a:pt x="14016" y="14202"/>
                  <a:pt x="14213" y="14163"/>
                  <a:pt x="14189" y="14011"/>
                </a:cubicBezTo>
                <a:cubicBezTo>
                  <a:pt x="14144" y="13726"/>
                  <a:pt x="15150" y="13717"/>
                  <a:pt x="15287" y="14001"/>
                </a:cubicBezTo>
                <a:cubicBezTo>
                  <a:pt x="15376" y="14184"/>
                  <a:pt x="15504" y="14130"/>
                  <a:pt x="16005" y="13695"/>
                </a:cubicBezTo>
                <a:cubicBezTo>
                  <a:pt x="16340" y="13405"/>
                  <a:pt x="16610" y="13148"/>
                  <a:pt x="16610" y="13124"/>
                </a:cubicBezTo>
                <a:cubicBezTo>
                  <a:pt x="16610" y="13100"/>
                  <a:pt x="16769" y="12880"/>
                  <a:pt x="16963" y="12635"/>
                </a:cubicBezTo>
                <a:cubicBezTo>
                  <a:pt x="17410" y="12070"/>
                  <a:pt x="17469" y="11860"/>
                  <a:pt x="17596" y="10499"/>
                </a:cubicBezTo>
                <a:cubicBezTo>
                  <a:pt x="17692" y="9474"/>
                  <a:pt x="17658" y="9338"/>
                  <a:pt x="17143" y="8750"/>
                </a:cubicBezTo>
                <a:cubicBezTo>
                  <a:pt x="16836" y="8399"/>
                  <a:pt x="16582" y="8073"/>
                  <a:pt x="16577" y="8024"/>
                </a:cubicBezTo>
                <a:cubicBezTo>
                  <a:pt x="16573" y="7975"/>
                  <a:pt x="16485" y="7847"/>
                  <a:pt x="16379" y="7740"/>
                </a:cubicBezTo>
                <a:cubicBezTo>
                  <a:pt x="16260" y="7620"/>
                  <a:pt x="16261" y="7517"/>
                  <a:pt x="16391" y="7473"/>
                </a:cubicBezTo>
                <a:cubicBezTo>
                  <a:pt x="16665" y="7382"/>
                  <a:pt x="15615" y="6522"/>
                  <a:pt x="15126" y="6438"/>
                </a:cubicBezTo>
                <a:cubicBezTo>
                  <a:pt x="14521" y="6335"/>
                  <a:pt x="13604" y="5559"/>
                  <a:pt x="13876" y="5382"/>
                </a:cubicBezTo>
                <a:cubicBezTo>
                  <a:pt x="14062" y="5261"/>
                  <a:pt x="13976" y="5259"/>
                  <a:pt x="13436" y="5360"/>
                </a:cubicBezTo>
                <a:cubicBezTo>
                  <a:pt x="12773" y="5485"/>
                  <a:pt x="12098" y="5433"/>
                  <a:pt x="12179" y="5263"/>
                </a:cubicBezTo>
                <a:cubicBezTo>
                  <a:pt x="12203" y="5214"/>
                  <a:pt x="12149" y="4397"/>
                  <a:pt x="12064" y="3448"/>
                </a:cubicBezTo>
                <a:cubicBezTo>
                  <a:pt x="11980" y="2499"/>
                  <a:pt x="11997" y="1451"/>
                  <a:pt x="12100" y="1121"/>
                </a:cubicBezTo>
                <a:cubicBezTo>
                  <a:pt x="12328" y="386"/>
                  <a:pt x="11948" y="-2"/>
                  <a:pt x="11062" y="0"/>
                </a:cubicBezTo>
                <a:close/>
                <a:moveTo>
                  <a:pt x="18648" y="13972"/>
                </a:moveTo>
                <a:cubicBezTo>
                  <a:pt x="18597" y="13972"/>
                  <a:pt x="18494" y="14024"/>
                  <a:pt x="18421" y="14087"/>
                </a:cubicBezTo>
                <a:cubicBezTo>
                  <a:pt x="18349" y="14150"/>
                  <a:pt x="18391" y="14202"/>
                  <a:pt x="18515" y="14202"/>
                </a:cubicBezTo>
                <a:cubicBezTo>
                  <a:pt x="18639" y="14202"/>
                  <a:pt x="18742" y="14150"/>
                  <a:pt x="18742" y="14087"/>
                </a:cubicBezTo>
                <a:cubicBezTo>
                  <a:pt x="18742" y="14024"/>
                  <a:pt x="18700" y="13972"/>
                  <a:pt x="18648" y="13972"/>
                </a:cubicBezTo>
                <a:close/>
                <a:moveTo>
                  <a:pt x="21221" y="16836"/>
                </a:moveTo>
                <a:cubicBezTo>
                  <a:pt x="21170" y="16829"/>
                  <a:pt x="21103" y="16830"/>
                  <a:pt x="21023" y="16837"/>
                </a:cubicBezTo>
                <a:cubicBezTo>
                  <a:pt x="20863" y="16852"/>
                  <a:pt x="20644" y="16897"/>
                  <a:pt x="20352" y="16974"/>
                </a:cubicBezTo>
                <a:cubicBezTo>
                  <a:pt x="19892" y="17095"/>
                  <a:pt x="19400" y="17192"/>
                  <a:pt x="19254" y="17192"/>
                </a:cubicBezTo>
                <a:cubicBezTo>
                  <a:pt x="19107" y="17192"/>
                  <a:pt x="18639" y="17368"/>
                  <a:pt x="18220" y="17581"/>
                </a:cubicBezTo>
                <a:cubicBezTo>
                  <a:pt x="17510" y="17943"/>
                  <a:pt x="17463" y="18013"/>
                  <a:pt x="17463" y="18670"/>
                </a:cubicBezTo>
                <a:cubicBezTo>
                  <a:pt x="17463" y="19373"/>
                  <a:pt x="17464" y="19373"/>
                  <a:pt x="16624" y="19604"/>
                </a:cubicBezTo>
                <a:cubicBezTo>
                  <a:pt x="15757" y="19843"/>
                  <a:pt x="15277" y="19749"/>
                  <a:pt x="15759" y="19435"/>
                </a:cubicBezTo>
                <a:cubicBezTo>
                  <a:pt x="16064" y="19237"/>
                  <a:pt x="15959" y="18781"/>
                  <a:pt x="15598" y="18717"/>
                </a:cubicBezTo>
                <a:cubicBezTo>
                  <a:pt x="15199" y="18646"/>
                  <a:pt x="14819" y="19271"/>
                  <a:pt x="15107" y="19522"/>
                </a:cubicBezTo>
                <a:cubicBezTo>
                  <a:pt x="15300" y="19690"/>
                  <a:pt x="15248" y="19750"/>
                  <a:pt x="14801" y="19859"/>
                </a:cubicBezTo>
                <a:cubicBezTo>
                  <a:pt x="14328" y="19976"/>
                  <a:pt x="14190" y="19953"/>
                  <a:pt x="13670" y="19684"/>
                </a:cubicBezTo>
                <a:cubicBezTo>
                  <a:pt x="13344" y="19515"/>
                  <a:pt x="13026" y="19378"/>
                  <a:pt x="12964" y="19378"/>
                </a:cubicBezTo>
                <a:cubicBezTo>
                  <a:pt x="12706" y="19378"/>
                  <a:pt x="12925" y="20205"/>
                  <a:pt x="13210" y="20302"/>
                </a:cubicBezTo>
                <a:cubicBezTo>
                  <a:pt x="13645" y="20451"/>
                  <a:pt x="15445" y="20438"/>
                  <a:pt x="16426" y="20280"/>
                </a:cubicBezTo>
                <a:cubicBezTo>
                  <a:pt x="17650" y="20082"/>
                  <a:pt x="17979" y="19818"/>
                  <a:pt x="18101" y="18937"/>
                </a:cubicBezTo>
                <a:lnTo>
                  <a:pt x="18209" y="18170"/>
                </a:lnTo>
                <a:lnTo>
                  <a:pt x="19672" y="17754"/>
                </a:lnTo>
                <a:cubicBezTo>
                  <a:pt x="21172" y="17328"/>
                  <a:pt x="21595" y="17107"/>
                  <a:pt x="21336" y="16880"/>
                </a:cubicBezTo>
                <a:cubicBezTo>
                  <a:pt x="21310" y="16858"/>
                  <a:pt x="21273" y="16843"/>
                  <a:pt x="21221" y="16836"/>
                </a:cubicBezTo>
                <a:close/>
                <a:moveTo>
                  <a:pt x="13836" y="16847"/>
                </a:moveTo>
                <a:cubicBezTo>
                  <a:pt x="13598" y="16847"/>
                  <a:pt x="12990" y="17182"/>
                  <a:pt x="12990" y="17315"/>
                </a:cubicBezTo>
                <a:cubicBezTo>
                  <a:pt x="12990" y="17454"/>
                  <a:pt x="13346" y="17454"/>
                  <a:pt x="13850" y="17308"/>
                </a:cubicBezTo>
                <a:cubicBezTo>
                  <a:pt x="14234" y="17197"/>
                  <a:pt x="14223" y="16847"/>
                  <a:pt x="13836" y="16847"/>
                </a:cubicBezTo>
                <a:close/>
                <a:moveTo>
                  <a:pt x="7846" y="17631"/>
                </a:moveTo>
                <a:cubicBezTo>
                  <a:pt x="7768" y="17629"/>
                  <a:pt x="7666" y="17734"/>
                  <a:pt x="7572" y="17970"/>
                </a:cubicBezTo>
                <a:cubicBezTo>
                  <a:pt x="7255" y="18768"/>
                  <a:pt x="7272" y="19666"/>
                  <a:pt x="7608" y="19867"/>
                </a:cubicBezTo>
                <a:cubicBezTo>
                  <a:pt x="8011" y="20109"/>
                  <a:pt x="8647" y="20119"/>
                  <a:pt x="9370" y="19896"/>
                </a:cubicBezTo>
                <a:cubicBezTo>
                  <a:pt x="9663" y="19806"/>
                  <a:pt x="10167" y="19729"/>
                  <a:pt x="10489" y="19727"/>
                </a:cubicBezTo>
                <a:cubicBezTo>
                  <a:pt x="11011" y="19723"/>
                  <a:pt x="11074" y="19682"/>
                  <a:pt x="11073" y="19336"/>
                </a:cubicBezTo>
                <a:cubicBezTo>
                  <a:pt x="11074" y="19122"/>
                  <a:pt x="10931" y="18882"/>
                  <a:pt x="10756" y="18803"/>
                </a:cubicBezTo>
                <a:cubicBezTo>
                  <a:pt x="10580" y="18724"/>
                  <a:pt x="10435" y="18694"/>
                  <a:pt x="10435" y="18735"/>
                </a:cubicBezTo>
                <a:cubicBezTo>
                  <a:pt x="10435" y="18776"/>
                  <a:pt x="10160" y="18731"/>
                  <a:pt x="9823" y="18637"/>
                </a:cubicBezTo>
                <a:cubicBezTo>
                  <a:pt x="9112" y="18439"/>
                  <a:pt x="8944" y="18492"/>
                  <a:pt x="8944" y="18921"/>
                </a:cubicBezTo>
                <a:cubicBezTo>
                  <a:pt x="8944" y="19335"/>
                  <a:pt x="8464" y="19561"/>
                  <a:pt x="8094" y="19320"/>
                </a:cubicBezTo>
                <a:cubicBezTo>
                  <a:pt x="7901" y="19195"/>
                  <a:pt x="7864" y="18927"/>
                  <a:pt x="7965" y="18396"/>
                </a:cubicBezTo>
                <a:cubicBezTo>
                  <a:pt x="8054" y="17929"/>
                  <a:pt x="7977" y="17635"/>
                  <a:pt x="7846" y="17631"/>
                </a:cubicBezTo>
                <a:close/>
                <a:moveTo>
                  <a:pt x="6002" y="18124"/>
                </a:moveTo>
                <a:cubicBezTo>
                  <a:pt x="5754" y="18125"/>
                  <a:pt x="5457" y="18196"/>
                  <a:pt x="5130" y="18332"/>
                </a:cubicBezTo>
                <a:cubicBezTo>
                  <a:pt x="4795" y="18471"/>
                  <a:pt x="4662" y="18609"/>
                  <a:pt x="4752" y="18735"/>
                </a:cubicBezTo>
                <a:cubicBezTo>
                  <a:pt x="4839" y="18858"/>
                  <a:pt x="4756" y="18953"/>
                  <a:pt x="4518" y="19001"/>
                </a:cubicBezTo>
                <a:cubicBezTo>
                  <a:pt x="4315" y="19042"/>
                  <a:pt x="4048" y="19152"/>
                  <a:pt x="3920" y="19245"/>
                </a:cubicBezTo>
                <a:cubicBezTo>
                  <a:pt x="3791" y="19337"/>
                  <a:pt x="3592" y="19383"/>
                  <a:pt x="3480" y="19346"/>
                </a:cubicBezTo>
                <a:cubicBezTo>
                  <a:pt x="3368" y="19308"/>
                  <a:pt x="3259" y="19468"/>
                  <a:pt x="3235" y="19702"/>
                </a:cubicBezTo>
                <a:cubicBezTo>
                  <a:pt x="3201" y="20029"/>
                  <a:pt x="3011" y="20211"/>
                  <a:pt x="2410" y="20499"/>
                </a:cubicBezTo>
                <a:cubicBezTo>
                  <a:pt x="1511" y="20930"/>
                  <a:pt x="1266" y="20952"/>
                  <a:pt x="771" y="20657"/>
                </a:cubicBezTo>
                <a:cubicBezTo>
                  <a:pt x="482" y="20484"/>
                  <a:pt x="455" y="20382"/>
                  <a:pt x="638" y="20122"/>
                </a:cubicBezTo>
                <a:cubicBezTo>
                  <a:pt x="775" y="19928"/>
                  <a:pt x="790" y="19757"/>
                  <a:pt x="673" y="19694"/>
                </a:cubicBezTo>
                <a:cubicBezTo>
                  <a:pt x="457" y="19577"/>
                  <a:pt x="-5" y="20182"/>
                  <a:pt x="0" y="20575"/>
                </a:cubicBezTo>
                <a:cubicBezTo>
                  <a:pt x="6" y="21007"/>
                  <a:pt x="515" y="21387"/>
                  <a:pt x="1178" y="21459"/>
                </a:cubicBezTo>
                <a:cubicBezTo>
                  <a:pt x="1544" y="21498"/>
                  <a:pt x="2004" y="21463"/>
                  <a:pt x="2269" y="21377"/>
                </a:cubicBezTo>
                <a:cubicBezTo>
                  <a:pt x="2651" y="21252"/>
                  <a:pt x="2770" y="21253"/>
                  <a:pt x="2975" y="21387"/>
                </a:cubicBezTo>
                <a:cubicBezTo>
                  <a:pt x="3252" y="21567"/>
                  <a:pt x="4837" y="21598"/>
                  <a:pt x="5032" y="21427"/>
                </a:cubicBezTo>
                <a:cubicBezTo>
                  <a:pt x="5253" y="21234"/>
                  <a:pt x="4421" y="20856"/>
                  <a:pt x="3927" y="20924"/>
                </a:cubicBezTo>
                <a:cubicBezTo>
                  <a:pt x="3290" y="21010"/>
                  <a:pt x="3204" y="20922"/>
                  <a:pt x="3447" y="20435"/>
                </a:cubicBezTo>
                <a:cubicBezTo>
                  <a:pt x="3733" y="19863"/>
                  <a:pt x="3851" y="19819"/>
                  <a:pt x="4632" y="19978"/>
                </a:cubicBezTo>
                <a:cubicBezTo>
                  <a:pt x="5210" y="20096"/>
                  <a:pt x="5363" y="20086"/>
                  <a:pt x="5731" y="19906"/>
                </a:cubicBezTo>
                <a:cubicBezTo>
                  <a:pt x="6308" y="19624"/>
                  <a:pt x="6857" y="18600"/>
                  <a:pt x="6582" y="18322"/>
                </a:cubicBezTo>
                <a:cubicBezTo>
                  <a:pt x="6449" y="18189"/>
                  <a:pt x="6250" y="18122"/>
                  <a:pt x="6002" y="18124"/>
                </a:cubicBezTo>
                <a:close/>
                <a:moveTo>
                  <a:pt x="1737" y="19620"/>
                </a:moveTo>
                <a:cubicBezTo>
                  <a:pt x="1601" y="19630"/>
                  <a:pt x="1459" y="19672"/>
                  <a:pt x="1318" y="19748"/>
                </a:cubicBezTo>
                <a:cubicBezTo>
                  <a:pt x="1112" y="19860"/>
                  <a:pt x="1158" y="19932"/>
                  <a:pt x="1538" y="20087"/>
                </a:cubicBezTo>
                <a:cubicBezTo>
                  <a:pt x="2148" y="20335"/>
                  <a:pt x="2665" y="20166"/>
                  <a:pt x="2330" y="19828"/>
                </a:cubicBezTo>
                <a:cubicBezTo>
                  <a:pt x="2206" y="19703"/>
                  <a:pt x="2046" y="19633"/>
                  <a:pt x="1870" y="19620"/>
                </a:cubicBezTo>
                <a:cubicBezTo>
                  <a:pt x="1826" y="19616"/>
                  <a:pt x="1782" y="19616"/>
                  <a:pt x="1737" y="1962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mph" nodeType="afterEffect" presetSubtype="0" presetID="32" grpId="4" fill="hold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4" grpId="1"/>
      <p:bldP build="whole" bldLvl="1" animBg="1" rev="0" advAuto="0" spid="195" grpId="3"/>
      <p:bldP build="whole" bldLvl="1" animBg="1" rev="0" advAuto="0" spid="195" grpId="4"/>
      <p:bldP build="whole" bldLvl="1" animBg="1" rev="0" advAuto="0" spid="193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أؤمن بعلامات الساعة أ"/>
          <p:cNvSpPr txBox="1"/>
          <p:nvPr/>
        </p:nvSpPr>
        <p:spPr>
          <a:xfrm>
            <a:off x="457911" y="-1"/>
            <a:ext cx="12088978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9000">
                <a:ln w="25400" cap="flat">
                  <a:solidFill>
                    <a:schemeClr val="accent1">
                      <a:hueOff val="114395"/>
                      <a:lumOff val="-24975"/>
                    </a:schemeClr>
                  </a:solidFill>
                  <a:prstDash val="solid"/>
                  <a:miter lim="400000"/>
                </a:ln>
                <a:solidFill>
                  <a:schemeClr val="accent1">
                    <a:hueOff val="114395"/>
                    <a:lumOff val="-24975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أؤمن بعلامات الساعة أ</a:t>
            </a:r>
          </a:p>
        </p:txBody>
      </p:sp>
      <p:pic>
        <p:nvPicPr>
          <p:cNvPr id="124" name="بيضاوي دائرة" descr="بيضاوي دائرة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08746" y="6138553"/>
            <a:ext cx="8392108" cy="7230094"/>
          </a:xfrm>
          <a:prstGeom prst="rect">
            <a:avLst/>
          </a:prstGeom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25" name="بيضاوي دائرة" descr="بيضاوي دائرة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917282" y="5837083"/>
            <a:ext cx="8392109" cy="7230094"/>
          </a:xfrm>
          <a:prstGeom prst="rect">
            <a:avLst/>
          </a:prstGeom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</p:pic>
      <p:sp>
        <p:nvSpPr>
          <p:cNvPr id="126" name="مجال العقيدة"/>
          <p:cNvSpPr txBox="1"/>
          <p:nvPr/>
        </p:nvSpPr>
        <p:spPr>
          <a:xfrm>
            <a:off x="7874107" y="8281282"/>
            <a:ext cx="7079613" cy="234169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 b="0" sz="4500">
                <a:ln w="25400" cap="flat">
                  <a:solidFill>
                    <a:schemeClr val="accent1">
                      <a:hueOff val="114395"/>
                      <a:lumOff val="-24975"/>
                    </a:schemeClr>
                  </a:solidFill>
                  <a:prstDash val="solid"/>
                  <a:miter lim="400000"/>
                </a:ln>
                <a:solidFill>
                  <a:schemeClr val="accent1">
                    <a:hueOff val="114395"/>
                    <a:lumOff val="-24975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مجال العقيدة </a:t>
            </a:r>
          </a:p>
        </p:txBody>
      </p:sp>
      <p:sp>
        <p:nvSpPr>
          <p:cNvPr id="127" name="الوحدة الثالثة"/>
          <p:cNvSpPr txBox="1"/>
          <p:nvPr/>
        </p:nvSpPr>
        <p:spPr>
          <a:xfrm>
            <a:off x="-398966" y="8412709"/>
            <a:ext cx="4265327" cy="138154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 b="0" sz="4500">
                <a:ln w="25400" cap="flat">
                  <a:solidFill>
                    <a:schemeClr val="accent1">
                      <a:hueOff val="114395"/>
                      <a:lumOff val="-24975"/>
                    </a:schemeClr>
                  </a:solidFill>
                  <a:prstDash val="solid"/>
                  <a:miter lim="400000"/>
                </a:ln>
                <a:solidFill>
                  <a:schemeClr val="accent1">
                    <a:hueOff val="114395"/>
                    <a:lumOff val="-24975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الوحدة الثالثة</a:t>
            </a:r>
          </a:p>
        </p:txBody>
      </p:sp>
      <p:pic>
        <p:nvPicPr>
          <p:cNvPr id="128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rcRect l="28218" t="6944" r="28462" b="5470"/>
          <a:stretch>
            <a:fillRect/>
          </a:stretch>
        </p:blipFill>
        <p:spPr>
          <a:xfrm>
            <a:off x="3315213" y="1812155"/>
            <a:ext cx="6374374" cy="64691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9" h="21480" fill="norm" stroke="1" extrusionOk="0">
                <a:moveTo>
                  <a:pt x="10720" y="2"/>
                </a:moveTo>
                <a:cubicBezTo>
                  <a:pt x="8472" y="48"/>
                  <a:pt x="5876" y="899"/>
                  <a:pt x="4191" y="2225"/>
                </a:cubicBezTo>
                <a:cubicBezTo>
                  <a:pt x="1969" y="3972"/>
                  <a:pt x="518" y="6440"/>
                  <a:pt x="101" y="9183"/>
                </a:cubicBezTo>
                <a:cubicBezTo>
                  <a:pt x="-72" y="10318"/>
                  <a:pt x="-16" y="12160"/>
                  <a:pt x="220" y="13124"/>
                </a:cubicBezTo>
                <a:cubicBezTo>
                  <a:pt x="986" y="16258"/>
                  <a:pt x="3034" y="18871"/>
                  <a:pt x="5808" y="20248"/>
                </a:cubicBezTo>
                <a:cubicBezTo>
                  <a:pt x="6254" y="20470"/>
                  <a:pt x="6631" y="20640"/>
                  <a:pt x="6645" y="20625"/>
                </a:cubicBezTo>
                <a:cubicBezTo>
                  <a:pt x="6660" y="20611"/>
                  <a:pt x="6684" y="20468"/>
                  <a:pt x="6699" y="20308"/>
                </a:cubicBezTo>
                <a:cubicBezTo>
                  <a:pt x="6743" y="19823"/>
                  <a:pt x="7424" y="18985"/>
                  <a:pt x="7692" y="19086"/>
                </a:cubicBezTo>
                <a:cubicBezTo>
                  <a:pt x="7804" y="19129"/>
                  <a:pt x="7756" y="19212"/>
                  <a:pt x="7422" y="19559"/>
                </a:cubicBezTo>
                <a:cubicBezTo>
                  <a:pt x="7128" y="19866"/>
                  <a:pt x="7024" y="20036"/>
                  <a:pt x="7039" y="20180"/>
                </a:cubicBezTo>
                <a:cubicBezTo>
                  <a:pt x="7051" y="20289"/>
                  <a:pt x="7064" y="20475"/>
                  <a:pt x="7067" y="20595"/>
                </a:cubicBezTo>
                <a:cubicBezTo>
                  <a:pt x="7074" y="20797"/>
                  <a:pt x="7123" y="20827"/>
                  <a:pt x="7745" y="21013"/>
                </a:cubicBezTo>
                <a:cubicBezTo>
                  <a:pt x="8654" y="21284"/>
                  <a:pt x="9129" y="21378"/>
                  <a:pt x="9935" y="21444"/>
                </a:cubicBezTo>
                <a:cubicBezTo>
                  <a:pt x="11741" y="21591"/>
                  <a:pt x="13563" y="21289"/>
                  <a:pt x="15200" y="20571"/>
                </a:cubicBezTo>
                <a:cubicBezTo>
                  <a:pt x="16181" y="20141"/>
                  <a:pt x="16423" y="20012"/>
                  <a:pt x="16467" y="19899"/>
                </a:cubicBezTo>
                <a:cubicBezTo>
                  <a:pt x="16494" y="19830"/>
                  <a:pt x="16567" y="19798"/>
                  <a:pt x="16639" y="19825"/>
                </a:cubicBezTo>
                <a:cubicBezTo>
                  <a:pt x="16708" y="19851"/>
                  <a:pt x="16765" y="19836"/>
                  <a:pt x="16765" y="19791"/>
                </a:cubicBezTo>
                <a:cubicBezTo>
                  <a:pt x="16765" y="19746"/>
                  <a:pt x="16939" y="19602"/>
                  <a:pt x="17152" y="19470"/>
                </a:cubicBezTo>
                <a:cubicBezTo>
                  <a:pt x="17850" y="19035"/>
                  <a:pt x="19371" y="17483"/>
                  <a:pt x="19371" y="17206"/>
                </a:cubicBezTo>
                <a:cubicBezTo>
                  <a:pt x="19371" y="17136"/>
                  <a:pt x="19462" y="16994"/>
                  <a:pt x="19574" y="16891"/>
                </a:cubicBezTo>
                <a:cubicBezTo>
                  <a:pt x="19686" y="16787"/>
                  <a:pt x="19778" y="16655"/>
                  <a:pt x="19778" y="16597"/>
                </a:cubicBezTo>
                <a:cubicBezTo>
                  <a:pt x="19778" y="16538"/>
                  <a:pt x="19848" y="16421"/>
                  <a:pt x="19935" y="16336"/>
                </a:cubicBezTo>
                <a:cubicBezTo>
                  <a:pt x="20150" y="16123"/>
                  <a:pt x="20283" y="15861"/>
                  <a:pt x="20224" y="15767"/>
                </a:cubicBezTo>
                <a:cubicBezTo>
                  <a:pt x="20197" y="15723"/>
                  <a:pt x="20229" y="15667"/>
                  <a:pt x="20296" y="15641"/>
                </a:cubicBezTo>
                <a:cubicBezTo>
                  <a:pt x="20367" y="15615"/>
                  <a:pt x="20398" y="15543"/>
                  <a:pt x="20370" y="15470"/>
                </a:cubicBezTo>
                <a:cubicBezTo>
                  <a:pt x="20343" y="15401"/>
                  <a:pt x="20374" y="15305"/>
                  <a:pt x="20438" y="15257"/>
                </a:cubicBezTo>
                <a:cubicBezTo>
                  <a:pt x="20695" y="15062"/>
                  <a:pt x="21218" y="13595"/>
                  <a:pt x="21272" y="12921"/>
                </a:cubicBezTo>
                <a:cubicBezTo>
                  <a:pt x="21296" y="12611"/>
                  <a:pt x="21337" y="12305"/>
                  <a:pt x="21361" y="12240"/>
                </a:cubicBezTo>
                <a:cubicBezTo>
                  <a:pt x="21386" y="12175"/>
                  <a:pt x="21423" y="11834"/>
                  <a:pt x="21443" y="11481"/>
                </a:cubicBezTo>
                <a:cubicBezTo>
                  <a:pt x="21463" y="11128"/>
                  <a:pt x="21492" y="10721"/>
                  <a:pt x="21510" y="10576"/>
                </a:cubicBezTo>
                <a:cubicBezTo>
                  <a:pt x="21528" y="10431"/>
                  <a:pt x="21517" y="10296"/>
                  <a:pt x="21485" y="10277"/>
                </a:cubicBezTo>
                <a:cubicBezTo>
                  <a:pt x="21432" y="10245"/>
                  <a:pt x="21392" y="9842"/>
                  <a:pt x="21398" y="9398"/>
                </a:cubicBezTo>
                <a:cubicBezTo>
                  <a:pt x="21399" y="9310"/>
                  <a:pt x="21346" y="9083"/>
                  <a:pt x="21281" y="8894"/>
                </a:cubicBezTo>
                <a:cubicBezTo>
                  <a:pt x="21216" y="8705"/>
                  <a:pt x="21162" y="8447"/>
                  <a:pt x="21162" y="8322"/>
                </a:cubicBezTo>
                <a:cubicBezTo>
                  <a:pt x="21162" y="8197"/>
                  <a:pt x="21085" y="7866"/>
                  <a:pt x="20990" y="7584"/>
                </a:cubicBezTo>
                <a:cubicBezTo>
                  <a:pt x="20821" y="7081"/>
                  <a:pt x="20775" y="6888"/>
                  <a:pt x="20761" y="6612"/>
                </a:cubicBezTo>
                <a:cubicBezTo>
                  <a:pt x="20757" y="6535"/>
                  <a:pt x="20711" y="6481"/>
                  <a:pt x="20657" y="6492"/>
                </a:cubicBezTo>
                <a:cubicBezTo>
                  <a:pt x="20603" y="6503"/>
                  <a:pt x="20520" y="6401"/>
                  <a:pt x="20473" y="6267"/>
                </a:cubicBezTo>
                <a:cubicBezTo>
                  <a:pt x="20426" y="6132"/>
                  <a:pt x="20324" y="5926"/>
                  <a:pt x="20245" y="5809"/>
                </a:cubicBezTo>
                <a:cubicBezTo>
                  <a:pt x="20167" y="5692"/>
                  <a:pt x="20103" y="5546"/>
                  <a:pt x="20103" y="5486"/>
                </a:cubicBezTo>
                <a:cubicBezTo>
                  <a:pt x="20103" y="5426"/>
                  <a:pt x="20013" y="5293"/>
                  <a:pt x="19902" y="5191"/>
                </a:cubicBezTo>
                <a:cubicBezTo>
                  <a:pt x="19792" y="5089"/>
                  <a:pt x="19717" y="4980"/>
                  <a:pt x="19736" y="4949"/>
                </a:cubicBezTo>
                <a:cubicBezTo>
                  <a:pt x="19756" y="4917"/>
                  <a:pt x="19654" y="4718"/>
                  <a:pt x="19510" y="4506"/>
                </a:cubicBezTo>
                <a:cubicBezTo>
                  <a:pt x="19366" y="4294"/>
                  <a:pt x="19202" y="4039"/>
                  <a:pt x="19145" y="3941"/>
                </a:cubicBezTo>
                <a:cubicBezTo>
                  <a:pt x="19089" y="3842"/>
                  <a:pt x="18906" y="3635"/>
                  <a:pt x="18738" y="3481"/>
                </a:cubicBezTo>
                <a:cubicBezTo>
                  <a:pt x="18571" y="3326"/>
                  <a:pt x="18129" y="2917"/>
                  <a:pt x="17756" y="2571"/>
                </a:cubicBezTo>
                <a:cubicBezTo>
                  <a:pt x="17383" y="2226"/>
                  <a:pt x="16925" y="1868"/>
                  <a:pt x="16738" y="1775"/>
                </a:cubicBezTo>
                <a:cubicBezTo>
                  <a:pt x="16551" y="1683"/>
                  <a:pt x="16142" y="1456"/>
                  <a:pt x="15830" y="1273"/>
                </a:cubicBezTo>
                <a:cubicBezTo>
                  <a:pt x="15517" y="1090"/>
                  <a:pt x="15219" y="941"/>
                  <a:pt x="15168" y="941"/>
                </a:cubicBezTo>
                <a:cubicBezTo>
                  <a:pt x="15117" y="941"/>
                  <a:pt x="14904" y="866"/>
                  <a:pt x="14695" y="775"/>
                </a:cubicBezTo>
                <a:cubicBezTo>
                  <a:pt x="14359" y="629"/>
                  <a:pt x="12756" y="196"/>
                  <a:pt x="12204" y="102"/>
                </a:cubicBezTo>
                <a:cubicBezTo>
                  <a:pt x="11738" y="23"/>
                  <a:pt x="11238" y="-9"/>
                  <a:pt x="10720" y="2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mph" nodeType="afterEffect" presetSubtype="0" presetID="8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10806000">
                                      <p:cBhvr>
                                        <p:cTn id="15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Class="entr" nodeType="afterEffect" presetSubtype="32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Class="entr" nodeType="afterEffect" presetSubtype="32" presetID="4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7" grpId="7"/>
      <p:bldP build="whole" bldLvl="1" animBg="1" rev="0" advAuto="0" spid="124" grpId="4"/>
      <p:bldP build="whole" bldLvl="1" animBg="1" rev="0" advAuto="0" spid="125" grpId="6"/>
      <p:bldP build="whole" bldLvl="1" animBg="1" rev="0" advAuto="0" spid="128" grpId="2"/>
      <p:bldP build="whole" bldLvl="1" animBg="1" rev="0" advAuto="0" spid="123" grpId="1"/>
      <p:bldP build="whole" bldLvl="1" animBg="1" rev="0" advAuto="0" spid="126" grpId="5"/>
      <p:bldP build="whole" bldLvl="1" animBg="1" rev="0" advAuto="0" spid="128" grpId="3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اللهم إني أسألك حسن الخاتمة ... 🌿"/>
          <p:cNvSpPr txBox="1"/>
          <p:nvPr/>
        </p:nvSpPr>
        <p:spPr>
          <a:xfrm>
            <a:off x="1621234" y="1353389"/>
            <a:ext cx="9762332" cy="1199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500">
                <a:ln w="25400" cap="flat">
                  <a:solidFill>
                    <a:schemeClr val="accent1">
                      <a:hueOff val="114395"/>
                      <a:lumOff val="-24975"/>
                    </a:schemeClr>
                  </a:solidFill>
                  <a:prstDash val="solid"/>
                  <a:miter lim="400000"/>
                </a:ln>
                <a:solidFill>
                  <a:schemeClr val="accent1">
                    <a:hueOff val="114395"/>
                    <a:lumOff val="-24975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اللهم إني أسألك حسن الخاتمة ... 🌿</a:t>
            </a:r>
          </a:p>
        </p:txBody>
      </p:sp>
      <p:pic>
        <p:nvPicPr>
          <p:cNvPr id="131" name="صورة" descr="صورة"/>
          <p:cNvPicPr>
            <a:picLocks noChangeAspect="1"/>
          </p:cNvPicPr>
          <p:nvPr/>
        </p:nvPicPr>
        <p:blipFill>
          <a:blip r:embed="rId2">
            <a:extLst/>
          </a:blip>
          <a:srcRect l="26702" t="31030" r="34687" b="11506"/>
          <a:stretch>
            <a:fillRect/>
          </a:stretch>
        </p:blipFill>
        <p:spPr>
          <a:xfrm>
            <a:off x="3950689" y="3190711"/>
            <a:ext cx="5813858" cy="58622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600" fill="norm" stroke="1" extrusionOk="0">
                <a:moveTo>
                  <a:pt x="14249" y="0"/>
                </a:moveTo>
                <a:cubicBezTo>
                  <a:pt x="13955" y="115"/>
                  <a:pt x="13604" y="386"/>
                  <a:pt x="13293" y="815"/>
                </a:cubicBezTo>
                <a:cubicBezTo>
                  <a:pt x="12827" y="1458"/>
                  <a:pt x="12606" y="1482"/>
                  <a:pt x="12658" y="882"/>
                </a:cubicBezTo>
                <a:cubicBezTo>
                  <a:pt x="12684" y="580"/>
                  <a:pt x="12640" y="450"/>
                  <a:pt x="12494" y="395"/>
                </a:cubicBezTo>
                <a:cubicBezTo>
                  <a:pt x="12196" y="282"/>
                  <a:pt x="11331" y="835"/>
                  <a:pt x="11019" y="1339"/>
                </a:cubicBezTo>
                <a:cubicBezTo>
                  <a:pt x="10870" y="1580"/>
                  <a:pt x="10533" y="2014"/>
                  <a:pt x="10270" y="2302"/>
                </a:cubicBezTo>
                <a:cubicBezTo>
                  <a:pt x="9785" y="2832"/>
                  <a:pt x="8581" y="4465"/>
                  <a:pt x="8126" y="5210"/>
                </a:cubicBezTo>
                <a:cubicBezTo>
                  <a:pt x="7783" y="5773"/>
                  <a:pt x="7083" y="6425"/>
                  <a:pt x="6988" y="6272"/>
                </a:cubicBezTo>
                <a:cubicBezTo>
                  <a:pt x="6894" y="6121"/>
                  <a:pt x="7206" y="5487"/>
                  <a:pt x="7569" y="5093"/>
                </a:cubicBezTo>
                <a:cubicBezTo>
                  <a:pt x="7716" y="4933"/>
                  <a:pt x="8052" y="4492"/>
                  <a:pt x="8318" y="4114"/>
                </a:cubicBezTo>
                <a:cubicBezTo>
                  <a:pt x="8748" y="3499"/>
                  <a:pt x="8801" y="3352"/>
                  <a:pt x="8801" y="2746"/>
                </a:cubicBezTo>
                <a:cubicBezTo>
                  <a:pt x="8801" y="2273"/>
                  <a:pt x="8755" y="2068"/>
                  <a:pt x="8651" y="2068"/>
                </a:cubicBezTo>
                <a:cubicBezTo>
                  <a:pt x="8568" y="2068"/>
                  <a:pt x="8133" y="2361"/>
                  <a:pt x="7682" y="2720"/>
                </a:cubicBezTo>
                <a:cubicBezTo>
                  <a:pt x="7232" y="3079"/>
                  <a:pt x="6641" y="3467"/>
                  <a:pt x="6372" y="3584"/>
                </a:cubicBezTo>
                <a:cubicBezTo>
                  <a:pt x="5948" y="3768"/>
                  <a:pt x="5776" y="3969"/>
                  <a:pt x="5111" y="5057"/>
                </a:cubicBezTo>
                <a:cubicBezTo>
                  <a:pt x="4688" y="5749"/>
                  <a:pt x="4203" y="6536"/>
                  <a:pt x="4035" y="6806"/>
                </a:cubicBezTo>
                <a:cubicBezTo>
                  <a:pt x="3827" y="7139"/>
                  <a:pt x="3687" y="7607"/>
                  <a:pt x="3593" y="8262"/>
                </a:cubicBezTo>
                <a:lnTo>
                  <a:pt x="3454" y="9224"/>
                </a:lnTo>
                <a:lnTo>
                  <a:pt x="2994" y="9280"/>
                </a:lnTo>
                <a:lnTo>
                  <a:pt x="3031" y="9379"/>
                </a:lnTo>
                <a:cubicBezTo>
                  <a:pt x="3077" y="9498"/>
                  <a:pt x="3146" y="9556"/>
                  <a:pt x="3226" y="9543"/>
                </a:cubicBezTo>
                <a:cubicBezTo>
                  <a:pt x="3322" y="9527"/>
                  <a:pt x="3352" y="9580"/>
                  <a:pt x="3369" y="9783"/>
                </a:cubicBezTo>
                <a:cubicBezTo>
                  <a:pt x="3387" y="10000"/>
                  <a:pt x="3364" y="10054"/>
                  <a:pt x="3226" y="10116"/>
                </a:cubicBezTo>
                <a:cubicBezTo>
                  <a:pt x="3057" y="10193"/>
                  <a:pt x="2956" y="10319"/>
                  <a:pt x="2910" y="10514"/>
                </a:cubicBezTo>
                <a:cubicBezTo>
                  <a:pt x="2913" y="10569"/>
                  <a:pt x="2924" y="10579"/>
                  <a:pt x="2922" y="10646"/>
                </a:cubicBezTo>
                <a:cubicBezTo>
                  <a:pt x="2914" y="10887"/>
                  <a:pt x="2887" y="10969"/>
                  <a:pt x="2773" y="11060"/>
                </a:cubicBezTo>
                <a:cubicBezTo>
                  <a:pt x="2750" y="11078"/>
                  <a:pt x="2728" y="11098"/>
                  <a:pt x="2696" y="11118"/>
                </a:cubicBezTo>
                <a:cubicBezTo>
                  <a:pt x="2489" y="11252"/>
                  <a:pt x="2359" y="11540"/>
                  <a:pt x="2394" y="11788"/>
                </a:cubicBezTo>
                <a:cubicBezTo>
                  <a:pt x="2403" y="11851"/>
                  <a:pt x="2299" y="11989"/>
                  <a:pt x="2163" y="12092"/>
                </a:cubicBezTo>
                <a:cubicBezTo>
                  <a:pt x="1941" y="12260"/>
                  <a:pt x="1914" y="12313"/>
                  <a:pt x="1914" y="12605"/>
                </a:cubicBezTo>
                <a:cubicBezTo>
                  <a:pt x="1914" y="12867"/>
                  <a:pt x="1877" y="12965"/>
                  <a:pt x="1732" y="13100"/>
                </a:cubicBezTo>
                <a:cubicBezTo>
                  <a:pt x="1686" y="13142"/>
                  <a:pt x="1660" y="13194"/>
                  <a:pt x="1635" y="13244"/>
                </a:cubicBezTo>
                <a:cubicBezTo>
                  <a:pt x="1626" y="13261"/>
                  <a:pt x="1617" y="13276"/>
                  <a:pt x="1608" y="13290"/>
                </a:cubicBezTo>
                <a:cubicBezTo>
                  <a:pt x="1593" y="13334"/>
                  <a:pt x="1591" y="13381"/>
                  <a:pt x="1591" y="13429"/>
                </a:cubicBezTo>
                <a:cubicBezTo>
                  <a:pt x="1642" y="13508"/>
                  <a:pt x="1701" y="13562"/>
                  <a:pt x="1744" y="13535"/>
                </a:cubicBezTo>
                <a:cubicBezTo>
                  <a:pt x="1806" y="13498"/>
                  <a:pt x="1917" y="13579"/>
                  <a:pt x="1990" y="13715"/>
                </a:cubicBezTo>
                <a:cubicBezTo>
                  <a:pt x="2061" y="13846"/>
                  <a:pt x="2067" y="13927"/>
                  <a:pt x="1993" y="14031"/>
                </a:cubicBezTo>
                <a:lnTo>
                  <a:pt x="2004" y="14040"/>
                </a:lnTo>
                <a:lnTo>
                  <a:pt x="1968" y="14063"/>
                </a:lnTo>
                <a:cubicBezTo>
                  <a:pt x="1918" y="14123"/>
                  <a:pt x="1849" y="14190"/>
                  <a:pt x="1737" y="14283"/>
                </a:cubicBezTo>
                <a:cubicBezTo>
                  <a:pt x="1601" y="14395"/>
                  <a:pt x="1450" y="14478"/>
                  <a:pt x="1327" y="14521"/>
                </a:cubicBezTo>
                <a:cubicBezTo>
                  <a:pt x="1318" y="14526"/>
                  <a:pt x="1310" y="14527"/>
                  <a:pt x="1302" y="14531"/>
                </a:cubicBezTo>
                <a:cubicBezTo>
                  <a:pt x="1246" y="14589"/>
                  <a:pt x="1198" y="14640"/>
                  <a:pt x="1123" y="14711"/>
                </a:cubicBezTo>
                <a:cubicBezTo>
                  <a:pt x="835" y="14985"/>
                  <a:pt x="509" y="15260"/>
                  <a:pt x="400" y="15322"/>
                </a:cubicBezTo>
                <a:cubicBezTo>
                  <a:pt x="240" y="15413"/>
                  <a:pt x="95" y="15408"/>
                  <a:pt x="0" y="15343"/>
                </a:cubicBezTo>
                <a:lnTo>
                  <a:pt x="0" y="19364"/>
                </a:lnTo>
                <a:cubicBezTo>
                  <a:pt x="35" y="19418"/>
                  <a:pt x="74" y="19471"/>
                  <a:pt x="100" y="19523"/>
                </a:cubicBezTo>
                <a:cubicBezTo>
                  <a:pt x="264" y="19851"/>
                  <a:pt x="266" y="19866"/>
                  <a:pt x="150" y="20110"/>
                </a:cubicBezTo>
                <a:cubicBezTo>
                  <a:pt x="253" y="20123"/>
                  <a:pt x="367" y="20186"/>
                  <a:pt x="458" y="20299"/>
                </a:cubicBezTo>
                <a:cubicBezTo>
                  <a:pt x="548" y="20408"/>
                  <a:pt x="800" y="20609"/>
                  <a:pt x="1019" y="20746"/>
                </a:cubicBezTo>
                <a:cubicBezTo>
                  <a:pt x="1237" y="20883"/>
                  <a:pt x="1450" y="21057"/>
                  <a:pt x="1492" y="21135"/>
                </a:cubicBezTo>
                <a:cubicBezTo>
                  <a:pt x="1534" y="21213"/>
                  <a:pt x="1654" y="21295"/>
                  <a:pt x="1759" y="21319"/>
                </a:cubicBezTo>
                <a:cubicBezTo>
                  <a:pt x="1992" y="21373"/>
                  <a:pt x="2167" y="21483"/>
                  <a:pt x="2208" y="21584"/>
                </a:cubicBezTo>
                <a:cubicBezTo>
                  <a:pt x="2221" y="21591"/>
                  <a:pt x="2233" y="21593"/>
                  <a:pt x="2245" y="21600"/>
                </a:cubicBezTo>
                <a:lnTo>
                  <a:pt x="3255" y="21600"/>
                </a:lnTo>
                <a:cubicBezTo>
                  <a:pt x="3285" y="21575"/>
                  <a:pt x="3327" y="21573"/>
                  <a:pt x="3376" y="21600"/>
                </a:cubicBezTo>
                <a:lnTo>
                  <a:pt x="3428" y="21600"/>
                </a:lnTo>
                <a:cubicBezTo>
                  <a:pt x="3384" y="21571"/>
                  <a:pt x="3306" y="21488"/>
                  <a:pt x="3223" y="21372"/>
                </a:cubicBezTo>
                <a:lnTo>
                  <a:pt x="3041" y="21117"/>
                </a:lnTo>
                <a:lnTo>
                  <a:pt x="3571" y="20626"/>
                </a:lnTo>
                <a:cubicBezTo>
                  <a:pt x="3862" y="20355"/>
                  <a:pt x="4176" y="20095"/>
                  <a:pt x="4268" y="20046"/>
                </a:cubicBezTo>
                <a:cubicBezTo>
                  <a:pt x="4436" y="19956"/>
                  <a:pt x="4604" y="19987"/>
                  <a:pt x="4536" y="20097"/>
                </a:cubicBezTo>
                <a:cubicBezTo>
                  <a:pt x="4516" y="20129"/>
                  <a:pt x="4560" y="20140"/>
                  <a:pt x="4632" y="20122"/>
                </a:cubicBezTo>
                <a:cubicBezTo>
                  <a:pt x="4692" y="20106"/>
                  <a:pt x="4759" y="20141"/>
                  <a:pt x="4825" y="20198"/>
                </a:cubicBezTo>
                <a:cubicBezTo>
                  <a:pt x="4794" y="20122"/>
                  <a:pt x="4750" y="20041"/>
                  <a:pt x="4695" y="19983"/>
                </a:cubicBezTo>
                <a:lnTo>
                  <a:pt x="4555" y="19831"/>
                </a:lnTo>
                <a:lnTo>
                  <a:pt x="4964" y="19570"/>
                </a:lnTo>
                <a:cubicBezTo>
                  <a:pt x="5189" y="19428"/>
                  <a:pt x="5406" y="19278"/>
                  <a:pt x="5444" y="19235"/>
                </a:cubicBezTo>
                <a:cubicBezTo>
                  <a:pt x="5483" y="19193"/>
                  <a:pt x="5627" y="19120"/>
                  <a:pt x="5764" y="19075"/>
                </a:cubicBezTo>
                <a:cubicBezTo>
                  <a:pt x="5980" y="19002"/>
                  <a:pt x="6054" y="19009"/>
                  <a:pt x="6304" y="19129"/>
                </a:cubicBezTo>
                <a:cubicBezTo>
                  <a:pt x="6463" y="19205"/>
                  <a:pt x="6653" y="19268"/>
                  <a:pt x="6727" y="19268"/>
                </a:cubicBezTo>
                <a:cubicBezTo>
                  <a:pt x="6801" y="19268"/>
                  <a:pt x="6894" y="19306"/>
                  <a:pt x="6933" y="19354"/>
                </a:cubicBezTo>
                <a:cubicBezTo>
                  <a:pt x="7001" y="19436"/>
                  <a:pt x="7132" y="20455"/>
                  <a:pt x="7099" y="20635"/>
                </a:cubicBezTo>
                <a:cubicBezTo>
                  <a:pt x="7085" y="20708"/>
                  <a:pt x="7204" y="20960"/>
                  <a:pt x="7432" y="21348"/>
                </a:cubicBezTo>
                <a:cubicBezTo>
                  <a:pt x="7486" y="21441"/>
                  <a:pt x="7518" y="21520"/>
                  <a:pt x="7553" y="21600"/>
                </a:cubicBezTo>
                <a:lnTo>
                  <a:pt x="15256" y="21600"/>
                </a:lnTo>
                <a:cubicBezTo>
                  <a:pt x="15254" y="21563"/>
                  <a:pt x="15251" y="21542"/>
                  <a:pt x="15250" y="21502"/>
                </a:cubicBezTo>
                <a:cubicBezTo>
                  <a:pt x="15229" y="21033"/>
                  <a:pt x="15183" y="20612"/>
                  <a:pt x="15148" y="20566"/>
                </a:cubicBezTo>
                <a:cubicBezTo>
                  <a:pt x="15135" y="20549"/>
                  <a:pt x="15072" y="20384"/>
                  <a:pt x="15037" y="20306"/>
                </a:cubicBezTo>
                <a:cubicBezTo>
                  <a:pt x="15020" y="20279"/>
                  <a:pt x="15013" y="20253"/>
                  <a:pt x="15005" y="20225"/>
                </a:cubicBezTo>
                <a:cubicBezTo>
                  <a:pt x="14949" y="20095"/>
                  <a:pt x="14915" y="20036"/>
                  <a:pt x="14847" y="19857"/>
                </a:cubicBezTo>
                <a:cubicBezTo>
                  <a:pt x="14717" y="19514"/>
                  <a:pt x="14561" y="19195"/>
                  <a:pt x="14502" y="19151"/>
                </a:cubicBezTo>
                <a:cubicBezTo>
                  <a:pt x="14407" y="19078"/>
                  <a:pt x="14407" y="19064"/>
                  <a:pt x="14517" y="19022"/>
                </a:cubicBezTo>
                <a:cubicBezTo>
                  <a:pt x="14585" y="18996"/>
                  <a:pt x="14708" y="18991"/>
                  <a:pt x="14788" y="19012"/>
                </a:cubicBezTo>
                <a:cubicBezTo>
                  <a:pt x="14967" y="19058"/>
                  <a:pt x="15143" y="18998"/>
                  <a:pt x="15087" y="18909"/>
                </a:cubicBezTo>
                <a:cubicBezTo>
                  <a:pt x="15028" y="18814"/>
                  <a:pt x="15193" y="18645"/>
                  <a:pt x="15304" y="18687"/>
                </a:cubicBezTo>
                <a:cubicBezTo>
                  <a:pt x="15356" y="18707"/>
                  <a:pt x="15434" y="18656"/>
                  <a:pt x="15478" y="18574"/>
                </a:cubicBezTo>
                <a:cubicBezTo>
                  <a:pt x="15540" y="18459"/>
                  <a:pt x="15580" y="18444"/>
                  <a:pt x="15654" y="18504"/>
                </a:cubicBezTo>
                <a:cubicBezTo>
                  <a:pt x="15706" y="18547"/>
                  <a:pt x="15853" y="18595"/>
                  <a:pt x="15981" y="18612"/>
                </a:cubicBezTo>
                <a:cubicBezTo>
                  <a:pt x="16109" y="18630"/>
                  <a:pt x="16324" y="18660"/>
                  <a:pt x="16460" y="18678"/>
                </a:cubicBezTo>
                <a:cubicBezTo>
                  <a:pt x="16553" y="18691"/>
                  <a:pt x="16619" y="18686"/>
                  <a:pt x="16683" y="18667"/>
                </a:cubicBezTo>
                <a:cubicBezTo>
                  <a:pt x="16696" y="18664"/>
                  <a:pt x="16706" y="18659"/>
                  <a:pt x="16718" y="18656"/>
                </a:cubicBezTo>
                <a:cubicBezTo>
                  <a:pt x="16780" y="18631"/>
                  <a:pt x="16837" y="18590"/>
                  <a:pt x="16914" y="18517"/>
                </a:cubicBezTo>
                <a:cubicBezTo>
                  <a:pt x="17005" y="18432"/>
                  <a:pt x="17082" y="18343"/>
                  <a:pt x="17137" y="18273"/>
                </a:cubicBezTo>
                <a:cubicBezTo>
                  <a:pt x="17162" y="18219"/>
                  <a:pt x="17189" y="18172"/>
                  <a:pt x="17212" y="18105"/>
                </a:cubicBezTo>
                <a:cubicBezTo>
                  <a:pt x="17347" y="17708"/>
                  <a:pt x="17700" y="17559"/>
                  <a:pt x="17638" y="17925"/>
                </a:cubicBezTo>
                <a:cubicBezTo>
                  <a:pt x="17593" y="18190"/>
                  <a:pt x="17881" y="18299"/>
                  <a:pt x="18192" y="18134"/>
                </a:cubicBezTo>
                <a:cubicBezTo>
                  <a:pt x="18476" y="17984"/>
                  <a:pt x="18632" y="17490"/>
                  <a:pt x="18464" y="17282"/>
                </a:cubicBezTo>
                <a:cubicBezTo>
                  <a:pt x="18389" y="17190"/>
                  <a:pt x="18387" y="17036"/>
                  <a:pt x="18456" y="16853"/>
                </a:cubicBezTo>
                <a:lnTo>
                  <a:pt x="18565" y="16567"/>
                </a:lnTo>
                <a:lnTo>
                  <a:pt x="18839" y="16907"/>
                </a:lnTo>
                <a:cubicBezTo>
                  <a:pt x="19077" y="17202"/>
                  <a:pt x="19139" y="17227"/>
                  <a:pt x="19304" y="17092"/>
                </a:cubicBezTo>
                <a:cubicBezTo>
                  <a:pt x="19419" y="16997"/>
                  <a:pt x="19494" y="16760"/>
                  <a:pt x="19494" y="16489"/>
                </a:cubicBezTo>
                <a:cubicBezTo>
                  <a:pt x="19494" y="16082"/>
                  <a:pt x="19552" y="15998"/>
                  <a:pt x="20132" y="15574"/>
                </a:cubicBezTo>
                <a:cubicBezTo>
                  <a:pt x="20425" y="15360"/>
                  <a:pt x="20660" y="15164"/>
                  <a:pt x="20768" y="15056"/>
                </a:cubicBezTo>
                <a:cubicBezTo>
                  <a:pt x="20820" y="14961"/>
                  <a:pt x="20866" y="14854"/>
                  <a:pt x="20903" y="14720"/>
                </a:cubicBezTo>
                <a:cubicBezTo>
                  <a:pt x="20913" y="14686"/>
                  <a:pt x="20916" y="14630"/>
                  <a:pt x="20924" y="14594"/>
                </a:cubicBezTo>
                <a:cubicBezTo>
                  <a:pt x="20944" y="14431"/>
                  <a:pt x="20964" y="14240"/>
                  <a:pt x="20976" y="14035"/>
                </a:cubicBezTo>
                <a:cubicBezTo>
                  <a:pt x="21009" y="13449"/>
                  <a:pt x="21091" y="13122"/>
                  <a:pt x="21266" y="12879"/>
                </a:cubicBezTo>
                <a:cubicBezTo>
                  <a:pt x="21296" y="12837"/>
                  <a:pt x="21323" y="12809"/>
                  <a:pt x="21350" y="12778"/>
                </a:cubicBezTo>
                <a:cubicBezTo>
                  <a:pt x="21351" y="12777"/>
                  <a:pt x="21351" y="12775"/>
                  <a:pt x="21352" y="12773"/>
                </a:cubicBezTo>
                <a:cubicBezTo>
                  <a:pt x="21511" y="12521"/>
                  <a:pt x="21593" y="12290"/>
                  <a:pt x="21596" y="12050"/>
                </a:cubicBezTo>
                <a:cubicBezTo>
                  <a:pt x="21600" y="11809"/>
                  <a:pt x="21526" y="11558"/>
                  <a:pt x="21375" y="11266"/>
                </a:cubicBezTo>
                <a:cubicBezTo>
                  <a:pt x="21247" y="11017"/>
                  <a:pt x="21110" y="10510"/>
                  <a:pt x="21070" y="10137"/>
                </a:cubicBezTo>
                <a:cubicBezTo>
                  <a:pt x="20961" y="9125"/>
                  <a:pt x="20105" y="6205"/>
                  <a:pt x="19624" y="5210"/>
                </a:cubicBezTo>
                <a:cubicBezTo>
                  <a:pt x="19307" y="4555"/>
                  <a:pt x="19142" y="4337"/>
                  <a:pt x="18966" y="4337"/>
                </a:cubicBezTo>
                <a:cubicBezTo>
                  <a:pt x="18768" y="4337"/>
                  <a:pt x="18714" y="4221"/>
                  <a:pt x="18614" y="3591"/>
                </a:cubicBezTo>
                <a:cubicBezTo>
                  <a:pt x="18546" y="3161"/>
                  <a:pt x="18429" y="2821"/>
                  <a:pt x="18338" y="2792"/>
                </a:cubicBezTo>
                <a:cubicBezTo>
                  <a:pt x="18252" y="2763"/>
                  <a:pt x="18038" y="2877"/>
                  <a:pt x="17861" y="3045"/>
                </a:cubicBezTo>
                <a:cubicBezTo>
                  <a:pt x="17511" y="3376"/>
                  <a:pt x="17380" y="3344"/>
                  <a:pt x="17380" y="2922"/>
                </a:cubicBezTo>
                <a:cubicBezTo>
                  <a:pt x="17380" y="2712"/>
                  <a:pt x="17313" y="2651"/>
                  <a:pt x="17092" y="2651"/>
                </a:cubicBezTo>
                <a:cubicBezTo>
                  <a:pt x="16753" y="2651"/>
                  <a:pt x="16321" y="3143"/>
                  <a:pt x="16321" y="3530"/>
                </a:cubicBezTo>
                <a:cubicBezTo>
                  <a:pt x="16321" y="3829"/>
                  <a:pt x="16144" y="4000"/>
                  <a:pt x="16027" y="3812"/>
                </a:cubicBezTo>
                <a:cubicBezTo>
                  <a:pt x="15985" y="3746"/>
                  <a:pt x="15810" y="3705"/>
                  <a:pt x="15637" y="3723"/>
                </a:cubicBezTo>
                <a:cubicBezTo>
                  <a:pt x="15268" y="3761"/>
                  <a:pt x="15268" y="3736"/>
                  <a:pt x="15626" y="2593"/>
                </a:cubicBezTo>
                <a:cubicBezTo>
                  <a:pt x="15766" y="2145"/>
                  <a:pt x="15887" y="1647"/>
                  <a:pt x="15895" y="1487"/>
                </a:cubicBezTo>
                <a:cubicBezTo>
                  <a:pt x="15908" y="1237"/>
                  <a:pt x="15862" y="1196"/>
                  <a:pt x="15558" y="1203"/>
                </a:cubicBezTo>
                <a:cubicBezTo>
                  <a:pt x="15364" y="1208"/>
                  <a:pt x="15099" y="1234"/>
                  <a:pt x="14970" y="1262"/>
                </a:cubicBezTo>
                <a:cubicBezTo>
                  <a:pt x="14716" y="1316"/>
                  <a:pt x="14706" y="1257"/>
                  <a:pt x="14849" y="535"/>
                </a:cubicBezTo>
                <a:cubicBezTo>
                  <a:pt x="14903" y="262"/>
                  <a:pt x="14854" y="88"/>
                  <a:pt x="14741" y="0"/>
                </a:cubicBezTo>
                <a:lnTo>
                  <a:pt x="14249" y="0"/>
                </a:lnTo>
                <a:close/>
                <a:moveTo>
                  <a:pt x="5440" y="20734"/>
                </a:moveTo>
                <a:cubicBezTo>
                  <a:pt x="5456" y="20750"/>
                  <a:pt x="5476" y="20766"/>
                  <a:pt x="5483" y="20784"/>
                </a:cubicBezTo>
                <a:cubicBezTo>
                  <a:pt x="5472" y="20767"/>
                  <a:pt x="5453" y="20752"/>
                  <a:pt x="5440" y="20734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1" grpId="2"/>
      <p:bldP build="whole" bldLvl="1" animBg="1" rev="0" advAuto="0" spid="13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استراتيجية العصف الذهني :"/>
          <p:cNvSpPr txBox="1"/>
          <p:nvPr/>
        </p:nvSpPr>
        <p:spPr>
          <a:xfrm>
            <a:off x="3459384" y="675197"/>
            <a:ext cx="7133780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000">
                <a:ln w="25400" cap="flat">
                  <a:solidFill>
                    <a:schemeClr val="accent5">
                      <a:lumOff val="-29866"/>
                    </a:schemeClr>
                  </a:solidFill>
                  <a:prstDash val="solid"/>
                  <a:miter lim="400000"/>
                </a:ln>
                <a:solidFill>
                  <a:schemeClr val="accent5">
                    <a:lumOff val="-29866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استراتيجية العصف الذهني : </a:t>
            </a:r>
          </a:p>
        </p:txBody>
      </p:sp>
      <p:pic>
        <p:nvPicPr>
          <p:cNvPr id="134" name="صورة" descr="صورة"/>
          <p:cNvPicPr>
            <a:picLocks noChangeAspect="1"/>
          </p:cNvPicPr>
          <p:nvPr/>
        </p:nvPicPr>
        <p:blipFill>
          <a:blip r:embed="rId2">
            <a:extLst/>
          </a:blip>
          <a:srcRect l="13067" t="2447" r="11253" b="3848"/>
          <a:stretch>
            <a:fillRect/>
          </a:stretch>
        </p:blipFill>
        <p:spPr>
          <a:xfrm>
            <a:off x="2838651" y="1589597"/>
            <a:ext cx="8375247" cy="77775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2" h="21600" fill="norm" stroke="1" extrusionOk="0">
                <a:moveTo>
                  <a:pt x="10573" y="0"/>
                </a:moveTo>
                <a:cubicBezTo>
                  <a:pt x="10514" y="0"/>
                  <a:pt x="10471" y="85"/>
                  <a:pt x="10471" y="202"/>
                </a:cubicBezTo>
                <a:cubicBezTo>
                  <a:pt x="10471" y="313"/>
                  <a:pt x="10501" y="403"/>
                  <a:pt x="10537" y="403"/>
                </a:cubicBezTo>
                <a:cubicBezTo>
                  <a:pt x="10573" y="403"/>
                  <a:pt x="10618" y="313"/>
                  <a:pt x="10638" y="202"/>
                </a:cubicBezTo>
                <a:cubicBezTo>
                  <a:pt x="10662" y="67"/>
                  <a:pt x="10641" y="0"/>
                  <a:pt x="10573" y="0"/>
                </a:cubicBezTo>
                <a:close/>
                <a:moveTo>
                  <a:pt x="8394" y="704"/>
                </a:moveTo>
                <a:cubicBezTo>
                  <a:pt x="8378" y="704"/>
                  <a:pt x="8364" y="710"/>
                  <a:pt x="8352" y="723"/>
                </a:cubicBezTo>
                <a:cubicBezTo>
                  <a:pt x="8304" y="775"/>
                  <a:pt x="8326" y="859"/>
                  <a:pt x="8416" y="966"/>
                </a:cubicBezTo>
                <a:cubicBezTo>
                  <a:pt x="8641" y="1234"/>
                  <a:pt x="8785" y="1169"/>
                  <a:pt x="8591" y="886"/>
                </a:cubicBezTo>
                <a:cubicBezTo>
                  <a:pt x="8510" y="767"/>
                  <a:pt x="8443" y="706"/>
                  <a:pt x="8394" y="704"/>
                </a:cubicBezTo>
                <a:close/>
                <a:moveTo>
                  <a:pt x="12541" y="815"/>
                </a:moveTo>
                <a:cubicBezTo>
                  <a:pt x="12532" y="832"/>
                  <a:pt x="12442" y="946"/>
                  <a:pt x="12343" y="1068"/>
                </a:cubicBezTo>
                <a:cubicBezTo>
                  <a:pt x="12135" y="1323"/>
                  <a:pt x="12194" y="1343"/>
                  <a:pt x="12548" y="1140"/>
                </a:cubicBezTo>
                <a:cubicBezTo>
                  <a:pt x="12769" y="1013"/>
                  <a:pt x="12784" y="985"/>
                  <a:pt x="12678" y="889"/>
                </a:cubicBezTo>
                <a:cubicBezTo>
                  <a:pt x="12612" y="831"/>
                  <a:pt x="12550" y="797"/>
                  <a:pt x="12541" y="815"/>
                </a:cubicBezTo>
                <a:close/>
                <a:moveTo>
                  <a:pt x="10504" y="1182"/>
                </a:moveTo>
                <a:cubicBezTo>
                  <a:pt x="10219" y="1177"/>
                  <a:pt x="9923" y="1254"/>
                  <a:pt x="9639" y="1426"/>
                </a:cubicBezTo>
                <a:cubicBezTo>
                  <a:pt x="9318" y="1621"/>
                  <a:pt x="9196" y="1758"/>
                  <a:pt x="9026" y="2115"/>
                </a:cubicBezTo>
                <a:cubicBezTo>
                  <a:pt x="8663" y="2876"/>
                  <a:pt x="8744" y="3455"/>
                  <a:pt x="9345" y="4377"/>
                </a:cubicBezTo>
                <a:cubicBezTo>
                  <a:pt x="9654" y="4851"/>
                  <a:pt x="9989" y="5748"/>
                  <a:pt x="9908" y="5888"/>
                </a:cubicBezTo>
                <a:cubicBezTo>
                  <a:pt x="9884" y="5930"/>
                  <a:pt x="9931" y="5964"/>
                  <a:pt x="10013" y="5964"/>
                </a:cubicBezTo>
                <a:cubicBezTo>
                  <a:pt x="10253" y="5964"/>
                  <a:pt x="10268" y="6108"/>
                  <a:pt x="10043" y="6240"/>
                </a:cubicBezTo>
                <a:lnTo>
                  <a:pt x="9836" y="6361"/>
                </a:lnTo>
                <a:lnTo>
                  <a:pt x="10037" y="6364"/>
                </a:lnTo>
                <a:cubicBezTo>
                  <a:pt x="10293" y="6368"/>
                  <a:pt x="10368" y="6495"/>
                  <a:pt x="10179" y="6604"/>
                </a:cubicBezTo>
                <a:cubicBezTo>
                  <a:pt x="10035" y="6687"/>
                  <a:pt x="10036" y="6693"/>
                  <a:pt x="10196" y="6890"/>
                </a:cubicBezTo>
                <a:cubicBezTo>
                  <a:pt x="10394" y="7134"/>
                  <a:pt x="10442" y="7139"/>
                  <a:pt x="10545" y="6932"/>
                </a:cubicBezTo>
                <a:cubicBezTo>
                  <a:pt x="10589" y="6843"/>
                  <a:pt x="10681" y="6770"/>
                  <a:pt x="10749" y="6770"/>
                </a:cubicBezTo>
                <a:cubicBezTo>
                  <a:pt x="10855" y="6770"/>
                  <a:pt x="10851" y="6753"/>
                  <a:pt x="10728" y="6651"/>
                </a:cubicBezTo>
                <a:cubicBezTo>
                  <a:pt x="10586" y="6534"/>
                  <a:pt x="10586" y="6530"/>
                  <a:pt x="10750" y="6480"/>
                </a:cubicBezTo>
                <a:cubicBezTo>
                  <a:pt x="10942" y="6422"/>
                  <a:pt x="10982" y="6268"/>
                  <a:pt x="10796" y="6304"/>
                </a:cubicBezTo>
                <a:cubicBezTo>
                  <a:pt x="10608" y="6340"/>
                  <a:pt x="10580" y="6121"/>
                  <a:pt x="10765" y="6069"/>
                </a:cubicBezTo>
                <a:cubicBezTo>
                  <a:pt x="10860" y="6042"/>
                  <a:pt x="10911" y="5979"/>
                  <a:pt x="10889" y="5916"/>
                </a:cubicBezTo>
                <a:cubicBezTo>
                  <a:pt x="10868" y="5856"/>
                  <a:pt x="10882" y="5786"/>
                  <a:pt x="10922" y="5760"/>
                </a:cubicBezTo>
                <a:cubicBezTo>
                  <a:pt x="10961" y="5734"/>
                  <a:pt x="10993" y="5657"/>
                  <a:pt x="10993" y="5588"/>
                </a:cubicBezTo>
                <a:cubicBezTo>
                  <a:pt x="10993" y="5397"/>
                  <a:pt x="11346" y="4681"/>
                  <a:pt x="11661" y="4231"/>
                </a:cubicBezTo>
                <a:cubicBezTo>
                  <a:pt x="11982" y="3774"/>
                  <a:pt x="12114" y="3411"/>
                  <a:pt x="12113" y="2990"/>
                </a:cubicBezTo>
                <a:cubicBezTo>
                  <a:pt x="12112" y="1933"/>
                  <a:pt x="11359" y="1194"/>
                  <a:pt x="10504" y="1182"/>
                </a:cubicBezTo>
                <a:close/>
                <a:moveTo>
                  <a:pt x="15491" y="1896"/>
                </a:moveTo>
                <a:cubicBezTo>
                  <a:pt x="15477" y="1893"/>
                  <a:pt x="15460" y="1895"/>
                  <a:pt x="15441" y="1904"/>
                </a:cubicBezTo>
                <a:cubicBezTo>
                  <a:pt x="15355" y="1939"/>
                  <a:pt x="15350" y="1988"/>
                  <a:pt x="15415" y="2143"/>
                </a:cubicBezTo>
                <a:cubicBezTo>
                  <a:pt x="15522" y="2397"/>
                  <a:pt x="15549" y="2389"/>
                  <a:pt x="15549" y="2099"/>
                </a:cubicBezTo>
                <a:cubicBezTo>
                  <a:pt x="15549" y="1967"/>
                  <a:pt x="15532" y="1905"/>
                  <a:pt x="15491" y="1896"/>
                </a:cubicBezTo>
                <a:close/>
                <a:moveTo>
                  <a:pt x="6080" y="2019"/>
                </a:moveTo>
                <a:cubicBezTo>
                  <a:pt x="6031" y="2035"/>
                  <a:pt x="5982" y="2134"/>
                  <a:pt x="5931" y="2317"/>
                </a:cubicBezTo>
                <a:lnTo>
                  <a:pt x="5847" y="2620"/>
                </a:lnTo>
                <a:lnTo>
                  <a:pt x="6026" y="2382"/>
                </a:lnTo>
                <a:cubicBezTo>
                  <a:pt x="6124" y="2251"/>
                  <a:pt x="6188" y="2116"/>
                  <a:pt x="6168" y="2080"/>
                </a:cubicBezTo>
                <a:cubicBezTo>
                  <a:pt x="6139" y="2029"/>
                  <a:pt x="6109" y="2010"/>
                  <a:pt x="6080" y="2019"/>
                </a:cubicBezTo>
                <a:close/>
                <a:moveTo>
                  <a:pt x="4123" y="2133"/>
                </a:moveTo>
                <a:cubicBezTo>
                  <a:pt x="4114" y="2134"/>
                  <a:pt x="4105" y="2143"/>
                  <a:pt x="4097" y="2158"/>
                </a:cubicBezTo>
                <a:cubicBezTo>
                  <a:pt x="4066" y="2211"/>
                  <a:pt x="4079" y="2330"/>
                  <a:pt x="4125" y="2424"/>
                </a:cubicBezTo>
                <a:cubicBezTo>
                  <a:pt x="4238" y="2651"/>
                  <a:pt x="4281" y="2585"/>
                  <a:pt x="4209" y="2296"/>
                </a:cubicBezTo>
                <a:cubicBezTo>
                  <a:pt x="4181" y="2185"/>
                  <a:pt x="4151" y="2129"/>
                  <a:pt x="4123" y="2133"/>
                </a:cubicBezTo>
                <a:close/>
                <a:moveTo>
                  <a:pt x="17583" y="2343"/>
                </a:moveTo>
                <a:cubicBezTo>
                  <a:pt x="17568" y="2342"/>
                  <a:pt x="17547" y="2344"/>
                  <a:pt x="17520" y="2350"/>
                </a:cubicBezTo>
                <a:cubicBezTo>
                  <a:pt x="17448" y="2365"/>
                  <a:pt x="17363" y="2480"/>
                  <a:pt x="17332" y="2605"/>
                </a:cubicBezTo>
                <a:cubicBezTo>
                  <a:pt x="17284" y="2799"/>
                  <a:pt x="17292" y="2818"/>
                  <a:pt x="17387" y="2732"/>
                </a:cubicBezTo>
                <a:cubicBezTo>
                  <a:pt x="17448" y="2678"/>
                  <a:pt x="17533" y="2563"/>
                  <a:pt x="17575" y="2478"/>
                </a:cubicBezTo>
                <a:cubicBezTo>
                  <a:pt x="17623" y="2382"/>
                  <a:pt x="17629" y="2346"/>
                  <a:pt x="17583" y="2343"/>
                </a:cubicBezTo>
                <a:close/>
                <a:moveTo>
                  <a:pt x="7846" y="2916"/>
                </a:moveTo>
                <a:cubicBezTo>
                  <a:pt x="7806" y="2912"/>
                  <a:pt x="7802" y="2942"/>
                  <a:pt x="7827" y="3013"/>
                </a:cubicBezTo>
                <a:cubicBezTo>
                  <a:pt x="7879" y="3159"/>
                  <a:pt x="8060" y="3181"/>
                  <a:pt x="8230" y="3063"/>
                </a:cubicBezTo>
                <a:cubicBezTo>
                  <a:pt x="8321" y="2999"/>
                  <a:pt x="8312" y="2985"/>
                  <a:pt x="8180" y="2984"/>
                </a:cubicBezTo>
                <a:cubicBezTo>
                  <a:pt x="8091" y="2983"/>
                  <a:pt x="7965" y="2960"/>
                  <a:pt x="7899" y="2933"/>
                </a:cubicBezTo>
                <a:cubicBezTo>
                  <a:pt x="7878" y="2924"/>
                  <a:pt x="7860" y="2918"/>
                  <a:pt x="7846" y="2916"/>
                </a:cubicBezTo>
                <a:close/>
                <a:moveTo>
                  <a:pt x="13001" y="3053"/>
                </a:moveTo>
                <a:cubicBezTo>
                  <a:pt x="12944" y="3042"/>
                  <a:pt x="12856" y="3044"/>
                  <a:pt x="12730" y="3056"/>
                </a:cubicBezTo>
                <a:cubicBezTo>
                  <a:pt x="12404" y="3089"/>
                  <a:pt x="12393" y="3096"/>
                  <a:pt x="12599" y="3148"/>
                </a:cubicBezTo>
                <a:cubicBezTo>
                  <a:pt x="12955" y="3238"/>
                  <a:pt x="13085" y="3231"/>
                  <a:pt x="13085" y="3123"/>
                </a:cubicBezTo>
                <a:cubicBezTo>
                  <a:pt x="13085" y="3087"/>
                  <a:pt x="13058" y="3064"/>
                  <a:pt x="13001" y="3053"/>
                </a:cubicBezTo>
                <a:close/>
                <a:moveTo>
                  <a:pt x="5054" y="3060"/>
                </a:moveTo>
                <a:cubicBezTo>
                  <a:pt x="4210" y="3066"/>
                  <a:pt x="3579" y="3701"/>
                  <a:pt x="3579" y="4622"/>
                </a:cubicBezTo>
                <a:cubicBezTo>
                  <a:pt x="3579" y="5262"/>
                  <a:pt x="3809" y="5672"/>
                  <a:pt x="4370" y="6031"/>
                </a:cubicBezTo>
                <a:cubicBezTo>
                  <a:pt x="4624" y="6194"/>
                  <a:pt x="5027" y="6536"/>
                  <a:pt x="5266" y="6792"/>
                </a:cubicBezTo>
                <a:cubicBezTo>
                  <a:pt x="5504" y="7048"/>
                  <a:pt x="5731" y="7236"/>
                  <a:pt x="5770" y="7211"/>
                </a:cubicBezTo>
                <a:cubicBezTo>
                  <a:pt x="5916" y="7113"/>
                  <a:pt x="6001" y="7268"/>
                  <a:pt x="5880" y="7412"/>
                </a:cubicBezTo>
                <a:cubicBezTo>
                  <a:pt x="5769" y="7545"/>
                  <a:pt x="5771" y="7559"/>
                  <a:pt x="5924" y="7602"/>
                </a:cubicBezTo>
                <a:cubicBezTo>
                  <a:pt x="6064" y="7642"/>
                  <a:pt x="6074" y="7668"/>
                  <a:pt x="5991" y="7776"/>
                </a:cubicBezTo>
                <a:cubicBezTo>
                  <a:pt x="5909" y="7883"/>
                  <a:pt x="5912" y="7894"/>
                  <a:pt x="6009" y="7854"/>
                </a:cubicBezTo>
                <a:cubicBezTo>
                  <a:pt x="6072" y="7828"/>
                  <a:pt x="6146" y="7846"/>
                  <a:pt x="6173" y="7893"/>
                </a:cubicBezTo>
                <a:cubicBezTo>
                  <a:pt x="6256" y="8038"/>
                  <a:pt x="6397" y="7988"/>
                  <a:pt x="6485" y="7782"/>
                </a:cubicBezTo>
                <a:cubicBezTo>
                  <a:pt x="6553" y="7623"/>
                  <a:pt x="6547" y="7577"/>
                  <a:pt x="6456" y="7539"/>
                </a:cubicBezTo>
                <a:cubicBezTo>
                  <a:pt x="6357" y="7498"/>
                  <a:pt x="6358" y="7474"/>
                  <a:pt x="6468" y="7343"/>
                </a:cubicBezTo>
                <a:cubicBezTo>
                  <a:pt x="6582" y="7207"/>
                  <a:pt x="6583" y="7189"/>
                  <a:pt x="6474" y="7143"/>
                </a:cubicBezTo>
                <a:cubicBezTo>
                  <a:pt x="6408" y="7116"/>
                  <a:pt x="6373" y="7061"/>
                  <a:pt x="6396" y="7020"/>
                </a:cubicBezTo>
                <a:cubicBezTo>
                  <a:pt x="6420" y="6979"/>
                  <a:pt x="6404" y="6769"/>
                  <a:pt x="6362" y="6555"/>
                </a:cubicBezTo>
                <a:cubicBezTo>
                  <a:pt x="6307" y="6278"/>
                  <a:pt x="6309" y="6001"/>
                  <a:pt x="6369" y="5601"/>
                </a:cubicBezTo>
                <a:cubicBezTo>
                  <a:pt x="6530" y="4533"/>
                  <a:pt x="6532" y="4430"/>
                  <a:pt x="6405" y="4070"/>
                </a:cubicBezTo>
                <a:cubicBezTo>
                  <a:pt x="6248" y="3629"/>
                  <a:pt x="5787" y="3170"/>
                  <a:pt x="5427" y="3097"/>
                </a:cubicBezTo>
                <a:cubicBezTo>
                  <a:pt x="5299" y="3071"/>
                  <a:pt x="5174" y="3059"/>
                  <a:pt x="5054" y="3060"/>
                </a:cubicBezTo>
                <a:close/>
                <a:moveTo>
                  <a:pt x="16087" y="3074"/>
                </a:moveTo>
                <a:cubicBezTo>
                  <a:pt x="15933" y="3086"/>
                  <a:pt x="15782" y="3124"/>
                  <a:pt x="15640" y="3188"/>
                </a:cubicBezTo>
                <a:cubicBezTo>
                  <a:pt x="14932" y="3506"/>
                  <a:pt x="14615" y="4193"/>
                  <a:pt x="14717" y="5189"/>
                </a:cubicBezTo>
                <a:cubicBezTo>
                  <a:pt x="14777" y="5773"/>
                  <a:pt x="14700" y="6671"/>
                  <a:pt x="14578" y="6802"/>
                </a:cubicBezTo>
                <a:cubicBezTo>
                  <a:pt x="14533" y="6851"/>
                  <a:pt x="14536" y="6917"/>
                  <a:pt x="14588" y="6985"/>
                </a:cubicBezTo>
                <a:cubicBezTo>
                  <a:pt x="14650" y="7066"/>
                  <a:pt x="14629" y="7107"/>
                  <a:pt x="14496" y="7160"/>
                </a:cubicBezTo>
                <a:lnTo>
                  <a:pt x="14322" y="7229"/>
                </a:lnTo>
                <a:lnTo>
                  <a:pt x="14490" y="7326"/>
                </a:lnTo>
                <a:cubicBezTo>
                  <a:pt x="14681" y="7437"/>
                  <a:pt x="14641" y="7577"/>
                  <a:pt x="14419" y="7577"/>
                </a:cubicBezTo>
                <a:cubicBezTo>
                  <a:pt x="14318" y="7577"/>
                  <a:pt x="14289" y="7609"/>
                  <a:pt x="14329" y="7677"/>
                </a:cubicBezTo>
                <a:cubicBezTo>
                  <a:pt x="14388" y="7776"/>
                  <a:pt x="14401" y="7819"/>
                  <a:pt x="14419" y="7979"/>
                </a:cubicBezTo>
                <a:cubicBezTo>
                  <a:pt x="14431" y="8082"/>
                  <a:pt x="14629" y="8085"/>
                  <a:pt x="14688" y="7983"/>
                </a:cubicBezTo>
                <a:cubicBezTo>
                  <a:pt x="14712" y="7941"/>
                  <a:pt x="14777" y="7925"/>
                  <a:pt x="14833" y="7948"/>
                </a:cubicBezTo>
                <a:cubicBezTo>
                  <a:pt x="14899" y="7975"/>
                  <a:pt x="14932" y="7937"/>
                  <a:pt x="14925" y="7843"/>
                </a:cubicBezTo>
                <a:cubicBezTo>
                  <a:pt x="14917" y="7739"/>
                  <a:pt x="14957" y="7705"/>
                  <a:pt x="15063" y="7723"/>
                </a:cubicBezTo>
                <a:cubicBezTo>
                  <a:pt x="15200" y="7747"/>
                  <a:pt x="15198" y="7737"/>
                  <a:pt x="15043" y="7616"/>
                </a:cubicBezTo>
                <a:cubicBezTo>
                  <a:pt x="14845" y="7463"/>
                  <a:pt x="14897" y="7300"/>
                  <a:pt x="15123" y="7364"/>
                </a:cubicBezTo>
                <a:cubicBezTo>
                  <a:pt x="15237" y="7396"/>
                  <a:pt x="15376" y="7310"/>
                  <a:pt x="15638" y="7045"/>
                </a:cubicBezTo>
                <a:cubicBezTo>
                  <a:pt x="15835" y="6846"/>
                  <a:pt x="16237" y="6559"/>
                  <a:pt x="16531" y="6407"/>
                </a:cubicBezTo>
                <a:cubicBezTo>
                  <a:pt x="17421" y="5947"/>
                  <a:pt x="17708" y="5544"/>
                  <a:pt x="17722" y="4737"/>
                </a:cubicBezTo>
                <a:cubicBezTo>
                  <a:pt x="17731" y="4232"/>
                  <a:pt x="17627" y="3911"/>
                  <a:pt x="17355" y="3597"/>
                </a:cubicBezTo>
                <a:cubicBezTo>
                  <a:pt x="17035" y="3227"/>
                  <a:pt x="16550" y="3038"/>
                  <a:pt x="16087" y="3074"/>
                </a:cubicBezTo>
                <a:close/>
                <a:moveTo>
                  <a:pt x="14085" y="3425"/>
                </a:moveTo>
                <a:cubicBezTo>
                  <a:pt x="14056" y="3419"/>
                  <a:pt x="14056" y="3451"/>
                  <a:pt x="14067" y="3515"/>
                </a:cubicBezTo>
                <a:cubicBezTo>
                  <a:pt x="14081" y="3595"/>
                  <a:pt x="14177" y="3686"/>
                  <a:pt x="14279" y="3717"/>
                </a:cubicBezTo>
                <a:cubicBezTo>
                  <a:pt x="14382" y="3747"/>
                  <a:pt x="14474" y="3776"/>
                  <a:pt x="14485" y="3781"/>
                </a:cubicBezTo>
                <a:cubicBezTo>
                  <a:pt x="14566" y="3815"/>
                  <a:pt x="14464" y="3706"/>
                  <a:pt x="14272" y="3554"/>
                </a:cubicBezTo>
                <a:cubicBezTo>
                  <a:pt x="14170" y="3472"/>
                  <a:pt x="14113" y="3430"/>
                  <a:pt x="14085" y="3425"/>
                </a:cubicBezTo>
                <a:close/>
                <a:moveTo>
                  <a:pt x="2639" y="3600"/>
                </a:moveTo>
                <a:cubicBezTo>
                  <a:pt x="2586" y="3599"/>
                  <a:pt x="2555" y="3634"/>
                  <a:pt x="2555" y="3707"/>
                </a:cubicBezTo>
                <a:cubicBezTo>
                  <a:pt x="2555" y="3745"/>
                  <a:pt x="2631" y="3792"/>
                  <a:pt x="2723" y="3811"/>
                </a:cubicBezTo>
                <a:cubicBezTo>
                  <a:pt x="3030" y="3875"/>
                  <a:pt x="3042" y="3867"/>
                  <a:pt x="2856" y="3712"/>
                </a:cubicBezTo>
                <a:cubicBezTo>
                  <a:pt x="2767" y="3638"/>
                  <a:pt x="2691" y="3601"/>
                  <a:pt x="2639" y="3600"/>
                </a:cubicBezTo>
                <a:close/>
                <a:moveTo>
                  <a:pt x="7161" y="3668"/>
                </a:moveTo>
                <a:cubicBezTo>
                  <a:pt x="7116" y="3670"/>
                  <a:pt x="7049" y="3700"/>
                  <a:pt x="6990" y="3748"/>
                </a:cubicBezTo>
                <a:cubicBezTo>
                  <a:pt x="6853" y="3859"/>
                  <a:pt x="6854" y="3864"/>
                  <a:pt x="7013" y="3867"/>
                </a:cubicBezTo>
                <a:cubicBezTo>
                  <a:pt x="7187" y="3869"/>
                  <a:pt x="7305" y="3748"/>
                  <a:pt x="7197" y="3676"/>
                </a:cubicBezTo>
                <a:cubicBezTo>
                  <a:pt x="7188" y="3670"/>
                  <a:pt x="7176" y="3667"/>
                  <a:pt x="7161" y="3668"/>
                </a:cubicBezTo>
                <a:close/>
                <a:moveTo>
                  <a:pt x="18759" y="4066"/>
                </a:moveTo>
                <a:cubicBezTo>
                  <a:pt x="18716" y="4065"/>
                  <a:pt x="18664" y="4078"/>
                  <a:pt x="18605" y="4104"/>
                </a:cubicBezTo>
                <a:cubicBezTo>
                  <a:pt x="18435" y="4177"/>
                  <a:pt x="18439" y="4181"/>
                  <a:pt x="18681" y="4186"/>
                </a:cubicBezTo>
                <a:cubicBezTo>
                  <a:pt x="18858" y="4190"/>
                  <a:pt x="18915" y="4165"/>
                  <a:pt x="18862" y="4108"/>
                </a:cubicBezTo>
                <a:cubicBezTo>
                  <a:pt x="18836" y="4080"/>
                  <a:pt x="18802" y="4067"/>
                  <a:pt x="18759" y="4066"/>
                </a:cubicBezTo>
                <a:close/>
                <a:moveTo>
                  <a:pt x="3252" y="5564"/>
                </a:moveTo>
                <a:cubicBezTo>
                  <a:pt x="3110" y="5560"/>
                  <a:pt x="2928" y="5654"/>
                  <a:pt x="2928" y="5731"/>
                </a:cubicBezTo>
                <a:cubicBezTo>
                  <a:pt x="2928" y="5837"/>
                  <a:pt x="3029" y="5820"/>
                  <a:pt x="3194" y="5685"/>
                </a:cubicBezTo>
                <a:cubicBezTo>
                  <a:pt x="3273" y="5620"/>
                  <a:pt x="3300" y="5565"/>
                  <a:pt x="3252" y="5564"/>
                </a:cubicBezTo>
                <a:close/>
                <a:moveTo>
                  <a:pt x="1978" y="5672"/>
                </a:moveTo>
                <a:cubicBezTo>
                  <a:pt x="1971" y="5680"/>
                  <a:pt x="1965" y="5709"/>
                  <a:pt x="1963" y="5756"/>
                </a:cubicBezTo>
                <a:cubicBezTo>
                  <a:pt x="1960" y="5841"/>
                  <a:pt x="1978" y="5888"/>
                  <a:pt x="2003" y="5862"/>
                </a:cubicBezTo>
                <a:cubicBezTo>
                  <a:pt x="2028" y="5835"/>
                  <a:pt x="2030" y="5765"/>
                  <a:pt x="2008" y="5707"/>
                </a:cubicBezTo>
                <a:cubicBezTo>
                  <a:pt x="1996" y="5675"/>
                  <a:pt x="1986" y="5663"/>
                  <a:pt x="1978" y="5672"/>
                </a:cubicBezTo>
                <a:close/>
                <a:moveTo>
                  <a:pt x="17677" y="5706"/>
                </a:moveTo>
                <a:lnTo>
                  <a:pt x="17938" y="5953"/>
                </a:lnTo>
                <a:cubicBezTo>
                  <a:pt x="18213" y="6212"/>
                  <a:pt x="18312" y="6258"/>
                  <a:pt x="18312" y="6127"/>
                </a:cubicBezTo>
                <a:cubicBezTo>
                  <a:pt x="18312" y="6084"/>
                  <a:pt x="18169" y="5971"/>
                  <a:pt x="17994" y="5877"/>
                </a:cubicBezTo>
                <a:lnTo>
                  <a:pt x="17677" y="5706"/>
                </a:lnTo>
                <a:close/>
                <a:moveTo>
                  <a:pt x="684" y="6287"/>
                </a:moveTo>
                <a:cubicBezTo>
                  <a:pt x="640" y="6287"/>
                  <a:pt x="626" y="6323"/>
                  <a:pt x="651" y="6367"/>
                </a:cubicBezTo>
                <a:cubicBezTo>
                  <a:pt x="676" y="6412"/>
                  <a:pt x="711" y="6448"/>
                  <a:pt x="729" y="6448"/>
                </a:cubicBezTo>
                <a:cubicBezTo>
                  <a:pt x="748" y="6448"/>
                  <a:pt x="762" y="6412"/>
                  <a:pt x="762" y="6367"/>
                </a:cubicBezTo>
                <a:cubicBezTo>
                  <a:pt x="762" y="6323"/>
                  <a:pt x="727" y="6287"/>
                  <a:pt x="684" y="6287"/>
                </a:cubicBezTo>
                <a:close/>
                <a:moveTo>
                  <a:pt x="3092" y="6459"/>
                </a:moveTo>
                <a:cubicBezTo>
                  <a:pt x="3056" y="6464"/>
                  <a:pt x="2998" y="6502"/>
                  <a:pt x="2945" y="6563"/>
                </a:cubicBezTo>
                <a:cubicBezTo>
                  <a:pt x="2821" y="6702"/>
                  <a:pt x="2824" y="6704"/>
                  <a:pt x="2991" y="6612"/>
                </a:cubicBezTo>
                <a:cubicBezTo>
                  <a:pt x="3086" y="6559"/>
                  <a:pt x="3144" y="6494"/>
                  <a:pt x="3119" y="6467"/>
                </a:cubicBezTo>
                <a:cubicBezTo>
                  <a:pt x="3113" y="6460"/>
                  <a:pt x="3104" y="6457"/>
                  <a:pt x="3092" y="6459"/>
                </a:cubicBezTo>
                <a:close/>
                <a:moveTo>
                  <a:pt x="1805" y="6541"/>
                </a:moveTo>
                <a:cubicBezTo>
                  <a:pt x="1197" y="6575"/>
                  <a:pt x="640" y="7191"/>
                  <a:pt x="834" y="7966"/>
                </a:cubicBezTo>
                <a:cubicBezTo>
                  <a:pt x="948" y="8424"/>
                  <a:pt x="1245" y="8681"/>
                  <a:pt x="1809" y="8810"/>
                </a:cubicBezTo>
                <a:cubicBezTo>
                  <a:pt x="2075" y="8871"/>
                  <a:pt x="2411" y="8989"/>
                  <a:pt x="2555" y="9073"/>
                </a:cubicBezTo>
                <a:cubicBezTo>
                  <a:pt x="2699" y="9158"/>
                  <a:pt x="2867" y="9228"/>
                  <a:pt x="2928" y="9230"/>
                </a:cubicBezTo>
                <a:cubicBezTo>
                  <a:pt x="2990" y="9232"/>
                  <a:pt x="3036" y="9295"/>
                  <a:pt x="3030" y="9371"/>
                </a:cubicBezTo>
                <a:cubicBezTo>
                  <a:pt x="3025" y="9447"/>
                  <a:pt x="3047" y="9490"/>
                  <a:pt x="3080" y="9468"/>
                </a:cubicBezTo>
                <a:cubicBezTo>
                  <a:pt x="3114" y="9446"/>
                  <a:pt x="3160" y="9460"/>
                  <a:pt x="3182" y="9499"/>
                </a:cubicBezTo>
                <a:cubicBezTo>
                  <a:pt x="3205" y="9538"/>
                  <a:pt x="3299" y="9566"/>
                  <a:pt x="3393" y="9561"/>
                </a:cubicBezTo>
                <a:cubicBezTo>
                  <a:pt x="3588" y="9550"/>
                  <a:pt x="3622" y="9357"/>
                  <a:pt x="3453" y="9211"/>
                </a:cubicBezTo>
                <a:cubicBezTo>
                  <a:pt x="3390" y="9157"/>
                  <a:pt x="3363" y="9111"/>
                  <a:pt x="3393" y="9110"/>
                </a:cubicBezTo>
                <a:cubicBezTo>
                  <a:pt x="3422" y="9108"/>
                  <a:pt x="3348" y="8916"/>
                  <a:pt x="3229" y="8682"/>
                </a:cubicBezTo>
                <a:cubicBezTo>
                  <a:pt x="3110" y="8448"/>
                  <a:pt x="2974" y="8011"/>
                  <a:pt x="2925" y="7711"/>
                </a:cubicBezTo>
                <a:cubicBezTo>
                  <a:pt x="2856" y="7285"/>
                  <a:pt x="2785" y="7107"/>
                  <a:pt x="2600" y="6894"/>
                </a:cubicBezTo>
                <a:cubicBezTo>
                  <a:pt x="2368" y="6629"/>
                  <a:pt x="2081" y="6525"/>
                  <a:pt x="1805" y="6541"/>
                </a:cubicBezTo>
                <a:close/>
                <a:moveTo>
                  <a:pt x="10546" y="7455"/>
                </a:moveTo>
                <a:cubicBezTo>
                  <a:pt x="10175" y="7448"/>
                  <a:pt x="9659" y="7583"/>
                  <a:pt x="9423" y="7762"/>
                </a:cubicBezTo>
                <a:cubicBezTo>
                  <a:pt x="9304" y="7852"/>
                  <a:pt x="9151" y="7874"/>
                  <a:pt x="8859" y="7841"/>
                </a:cubicBezTo>
                <a:cubicBezTo>
                  <a:pt x="8385" y="7788"/>
                  <a:pt x="7675" y="8036"/>
                  <a:pt x="7402" y="8349"/>
                </a:cubicBezTo>
                <a:cubicBezTo>
                  <a:pt x="7309" y="8456"/>
                  <a:pt x="7163" y="8544"/>
                  <a:pt x="7078" y="8544"/>
                </a:cubicBezTo>
                <a:cubicBezTo>
                  <a:pt x="6661" y="8546"/>
                  <a:pt x="6314" y="8732"/>
                  <a:pt x="5936" y="9159"/>
                </a:cubicBezTo>
                <a:lnTo>
                  <a:pt x="5547" y="9599"/>
                </a:lnTo>
                <a:lnTo>
                  <a:pt x="5115" y="9575"/>
                </a:lnTo>
                <a:cubicBezTo>
                  <a:pt x="4705" y="9552"/>
                  <a:pt x="4682" y="9539"/>
                  <a:pt x="4660" y="9329"/>
                </a:cubicBezTo>
                <a:cubicBezTo>
                  <a:pt x="4640" y="9143"/>
                  <a:pt x="4600" y="9108"/>
                  <a:pt x="4417" y="9108"/>
                </a:cubicBezTo>
                <a:cubicBezTo>
                  <a:pt x="4234" y="9108"/>
                  <a:pt x="4198" y="9140"/>
                  <a:pt x="4198" y="9306"/>
                </a:cubicBezTo>
                <a:cubicBezTo>
                  <a:pt x="4198" y="9428"/>
                  <a:pt x="4260" y="9542"/>
                  <a:pt x="4360" y="9599"/>
                </a:cubicBezTo>
                <a:cubicBezTo>
                  <a:pt x="4522" y="9693"/>
                  <a:pt x="4522" y="9694"/>
                  <a:pt x="4288" y="9904"/>
                </a:cubicBezTo>
                <a:cubicBezTo>
                  <a:pt x="4159" y="10021"/>
                  <a:pt x="4021" y="10212"/>
                  <a:pt x="3981" y="10330"/>
                </a:cubicBezTo>
                <a:cubicBezTo>
                  <a:pt x="3932" y="10473"/>
                  <a:pt x="3834" y="10561"/>
                  <a:pt x="3685" y="10597"/>
                </a:cubicBezTo>
                <a:cubicBezTo>
                  <a:pt x="3119" y="10731"/>
                  <a:pt x="2405" y="11557"/>
                  <a:pt x="2405" y="12079"/>
                </a:cubicBezTo>
                <a:cubicBezTo>
                  <a:pt x="2405" y="12187"/>
                  <a:pt x="2299" y="12325"/>
                  <a:pt x="2112" y="12458"/>
                </a:cubicBezTo>
                <a:cubicBezTo>
                  <a:pt x="1718" y="12740"/>
                  <a:pt x="1554" y="13127"/>
                  <a:pt x="1605" y="13656"/>
                </a:cubicBezTo>
                <a:cubicBezTo>
                  <a:pt x="1630" y="13919"/>
                  <a:pt x="1607" y="14166"/>
                  <a:pt x="1540" y="14338"/>
                </a:cubicBezTo>
                <a:cubicBezTo>
                  <a:pt x="1272" y="15024"/>
                  <a:pt x="1587" y="15776"/>
                  <a:pt x="2290" y="16130"/>
                </a:cubicBezTo>
                <a:cubicBezTo>
                  <a:pt x="2411" y="16191"/>
                  <a:pt x="2576" y="16375"/>
                  <a:pt x="2656" y="16540"/>
                </a:cubicBezTo>
                <a:cubicBezTo>
                  <a:pt x="2806" y="16849"/>
                  <a:pt x="3101" y="17049"/>
                  <a:pt x="3538" y="17140"/>
                </a:cubicBezTo>
                <a:cubicBezTo>
                  <a:pt x="3675" y="17169"/>
                  <a:pt x="3879" y="17274"/>
                  <a:pt x="3990" y="17374"/>
                </a:cubicBezTo>
                <a:cubicBezTo>
                  <a:pt x="4384" y="17727"/>
                  <a:pt x="5201" y="17795"/>
                  <a:pt x="5709" y="17517"/>
                </a:cubicBezTo>
                <a:cubicBezTo>
                  <a:pt x="5821" y="17456"/>
                  <a:pt x="5989" y="17425"/>
                  <a:pt x="6082" y="17449"/>
                </a:cubicBezTo>
                <a:cubicBezTo>
                  <a:pt x="6175" y="17473"/>
                  <a:pt x="6402" y="17462"/>
                  <a:pt x="6587" y="17425"/>
                </a:cubicBezTo>
                <a:cubicBezTo>
                  <a:pt x="6892" y="17364"/>
                  <a:pt x="6953" y="17380"/>
                  <a:pt x="7245" y="17602"/>
                </a:cubicBezTo>
                <a:cubicBezTo>
                  <a:pt x="7471" y="17774"/>
                  <a:pt x="7664" y="17850"/>
                  <a:pt x="7894" y="17860"/>
                </a:cubicBezTo>
                <a:cubicBezTo>
                  <a:pt x="8221" y="17874"/>
                  <a:pt x="8313" y="17938"/>
                  <a:pt x="8860" y="18518"/>
                </a:cubicBezTo>
                <a:cubicBezTo>
                  <a:pt x="8997" y="18663"/>
                  <a:pt x="9049" y="18679"/>
                  <a:pt x="9113" y="18596"/>
                </a:cubicBezTo>
                <a:cubicBezTo>
                  <a:pt x="9156" y="18539"/>
                  <a:pt x="9299" y="18484"/>
                  <a:pt x="9429" y="18473"/>
                </a:cubicBezTo>
                <a:cubicBezTo>
                  <a:pt x="9559" y="18462"/>
                  <a:pt x="9730" y="18416"/>
                  <a:pt x="9809" y="18371"/>
                </a:cubicBezTo>
                <a:cubicBezTo>
                  <a:pt x="9910" y="18312"/>
                  <a:pt x="10035" y="18316"/>
                  <a:pt x="10230" y="18384"/>
                </a:cubicBezTo>
                <a:cubicBezTo>
                  <a:pt x="10382" y="18437"/>
                  <a:pt x="10548" y="18491"/>
                  <a:pt x="10596" y="18504"/>
                </a:cubicBezTo>
                <a:cubicBezTo>
                  <a:pt x="10644" y="18517"/>
                  <a:pt x="10694" y="18631"/>
                  <a:pt x="10707" y="18755"/>
                </a:cubicBezTo>
                <a:cubicBezTo>
                  <a:pt x="10741" y="19076"/>
                  <a:pt x="11077" y="19121"/>
                  <a:pt x="11203" y="18821"/>
                </a:cubicBezTo>
                <a:cubicBezTo>
                  <a:pt x="11278" y="18645"/>
                  <a:pt x="11314" y="18626"/>
                  <a:pt x="11441" y="18699"/>
                </a:cubicBezTo>
                <a:cubicBezTo>
                  <a:pt x="11523" y="18747"/>
                  <a:pt x="11591" y="18852"/>
                  <a:pt x="11591" y="18934"/>
                </a:cubicBezTo>
                <a:cubicBezTo>
                  <a:pt x="11591" y="19126"/>
                  <a:pt x="11702" y="19220"/>
                  <a:pt x="12357" y="19586"/>
                </a:cubicBezTo>
                <a:cubicBezTo>
                  <a:pt x="12654" y="19753"/>
                  <a:pt x="12936" y="19893"/>
                  <a:pt x="12984" y="19898"/>
                </a:cubicBezTo>
                <a:cubicBezTo>
                  <a:pt x="13031" y="19903"/>
                  <a:pt x="13099" y="19772"/>
                  <a:pt x="13136" y="19606"/>
                </a:cubicBezTo>
                <a:cubicBezTo>
                  <a:pt x="13199" y="19318"/>
                  <a:pt x="13218" y="19301"/>
                  <a:pt x="13558" y="19259"/>
                </a:cubicBezTo>
                <a:cubicBezTo>
                  <a:pt x="13754" y="19234"/>
                  <a:pt x="13932" y="19243"/>
                  <a:pt x="13952" y="19279"/>
                </a:cubicBezTo>
                <a:cubicBezTo>
                  <a:pt x="13972" y="19314"/>
                  <a:pt x="14053" y="19344"/>
                  <a:pt x="14130" y="19344"/>
                </a:cubicBezTo>
                <a:cubicBezTo>
                  <a:pt x="14208" y="19344"/>
                  <a:pt x="14302" y="19404"/>
                  <a:pt x="14340" y="19476"/>
                </a:cubicBezTo>
                <a:cubicBezTo>
                  <a:pt x="14401" y="19594"/>
                  <a:pt x="14424" y="19590"/>
                  <a:pt x="14567" y="19435"/>
                </a:cubicBezTo>
                <a:cubicBezTo>
                  <a:pt x="14655" y="19341"/>
                  <a:pt x="14786" y="19260"/>
                  <a:pt x="14858" y="19257"/>
                </a:cubicBezTo>
                <a:cubicBezTo>
                  <a:pt x="15011" y="19249"/>
                  <a:pt x="15201" y="19216"/>
                  <a:pt x="15511" y="19144"/>
                </a:cubicBezTo>
                <a:cubicBezTo>
                  <a:pt x="16091" y="19010"/>
                  <a:pt x="16669" y="18330"/>
                  <a:pt x="16669" y="17779"/>
                </a:cubicBezTo>
                <a:cubicBezTo>
                  <a:pt x="16669" y="17663"/>
                  <a:pt x="16779" y="17492"/>
                  <a:pt x="16966" y="17320"/>
                </a:cubicBezTo>
                <a:cubicBezTo>
                  <a:pt x="17264" y="17046"/>
                  <a:pt x="17396" y="16791"/>
                  <a:pt x="17402" y="16475"/>
                </a:cubicBezTo>
                <a:cubicBezTo>
                  <a:pt x="17403" y="16382"/>
                  <a:pt x="17490" y="16169"/>
                  <a:pt x="17594" y="16003"/>
                </a:cubicBezTo>
                <a:cubicBezTo>
                  <a:pt x="17699" y="15837"/>
                  <a:pt x="17806" y="15568"/>
                  <a:pt x="17832" y="15407"/>
                </a:cubicBezTo>
                <a:cubicBezTo>
                  <a:pt x="17858" y="15245"/>
                  <a:pt x="17926" y="14957"/>
                  <a:pt x="17983" y="14767"/>
                </a:cubicBezTo>
                <a:cubicBezTo>
                  <a:pt x="18202" y="14044"/>
                  <a:pt x="18079" y="13452"/>
                  <a:pt x="17611" y="12961"/>
                </a:cubicBezTo>
                <a:cubicBezTo>
                  <a:pt x="17462" y="12805"/>
                  <a:pt x="17340" y="12624"/>
                  <a:pt x="17340" y="12557"/>
                </a:cubicBezTo>
                <a:cubicBezTo>
                  <a:pt x="17340" y="12491"/>
                  <a:pt x="17240" y="12286"/>
                  <a:pt x="17117" y="12102"/>
                </a:cubicBezTo>
                <a:cubicBezTo>
                  <a:pt x="16945" y="11846"/>
                  <a:pt x="16893" y="11682"/>
                  <a:pt x="16893" y="11395"/>
                </a:cubicBezTo>
                <a:cubicBezTo>
                  <a:pt x="16893" y="10930"/>
                  <a:pt x="16683" y="10542"/>
                  <a:pt x="16337" y="10365"/>
                </a:cubicBezTo>
                <a:cubicBezTo>
                  <a:pt x="16164" y="10277"/>
                  <a:pt x="16068" y="10161"/>
                  <a:pt x="16036" y="10006"/>
                </a:cubicBezTo>
                <a:cubicBezTo>
                  <a:pt x="15983" y="9743"/>
                  <a:pt x="15658" y="9454"/>
                  <a:pt x="15350" y="9395"/>
                </a:cubicBezTo>
                <a:cubicBezTo>
                  <a:pt x="15233" y="9373"/>
                  <a:pt x="15104" y="9293"/>
                  <a:pt x="15063" y="9218"/>
                </a:cubicBezTo>
                <a:cubicBezTo>
                  <a:pt x="14898" y="8915"/>
                  <a:pt x="14720" y="8786"/>
                  <a:pt x="14470" y="8786"/>
                </a:cubicBezTo>
                <a:cubicBezTo>
                  <a:pt x="14262" y="8786"/>
                  <a:pt x="14187" y="8738"/>
                  <a:pt x="14077" y="8536"/>
                </a:cubicBezTo>
                <a:cubicBezTo>
                  <a:pt x="13927" y="8256"/>
                  <a:pt x="13416" y="7947"/>
                  <a:pt x="12990" y="7875"/>
                </a:cubicBezTo>
                <a:cubicBezTo>
                  <a:pt x="12826" y="7848"/>
                  <a:pt x="12545" y="7880"/>
                  <a:pt x="12317" y="7951"/>
                </a:cubicBezTo>
                <a:cubicBezTo>
                  <a:pt x="11735" y="8135"/>
                  <a:pt x="11547" y="8107"/>
                  <a:pt x="11270" y="7793"/>
                </a:cubicBezTo>
                <a:cubicBezTo>
                  <a:pt x="11093" y="7590"/>
                  <a:pt x="10943" y="7505"/>
                  <a:pt x="10694" y="7466"/>
                </a:cubicBezTo>
                <a:cubicBezTo>
                  <a:pt x="10648" y="7459"/>
                  <a:pt x="10599" y="7456"/>
                  <a:pt x="10546" y="7455"/>
                </a:cubicBezTo>
                <a:close/>
                <a:moveTo>
                  <a:pt x="20178" y="7496"/>
                </a:moveTo>
                <a:cubicBezTo>
                  <a:pt x="20137" y="7496"/>
                  <a:pt x="20103" y="7553"/>
                  <a:pt x="20103" y="7622"/>
                </a:cubicBezTo>
                <a:cubicBezTo>
                  <a:pt x="20103" y="7691"/>
                  <a:pt x="20137" y="7724"/>
                  <a:pt x="20178" y="7697"/>
                </a:cubicBezTo>
                <a:cubicBezTo>
                  <a:pt x="20219" y="7669"/>
                  <a:pt x="20253" y="7613"/>
                  <a:pt x="20253" y="7571"/>
                </a:cubicBezTo>
                <a:cubicBezTo>
                  <a:pt x="20253" y="7529"/>
                  <a:pt x="20219" y="7496"/>
                  <a:pt x="20178" y="7496"/>
                </a:cubicBezTo>
                <a:close/>
                <a:moveTo>
                  <a:pt x="156" y="7667"/>
                </a:moveTo>
                <a:cubicBezTo>
                  <a:pt x="115" y="7666"/>
                  <a:pt x="72" y="7671"/>
                  <a:pt x="36" y="7681"/>
                </a:cubicBezTo>
                <a:cubicBezTo>
                  <a:pt x="-37" y="7702"/>
                  <a:pt x="4" y="7720"/>
                  <a:pt x="127" y="7722"/>
                </a:cubicBezTo>
                <a:cubicBezTo>
                  <a:pt x="251" y="7724"/>
                  <a:pt x="311" y="7707"/>
                  <a:pt x="260" y="7685"/>
                </a:cubicBezTo>
                <a:cubicBezTo>
                  <a:pt x="235" y="7674"/>
                  <a:pt x="197" y="7668"/>
                  <a:pt x="156" y="7667"/>
                </a:cubicBezTo>
                <a:close/>
                <a:moveTo>
                  <a:pt x="18713" y="7850"/>
                </a:moveTo>
                <a:cubicBezTo>
                  <a:pt x="18704" y="7850"/>
                  <a:pt x="18694" y="7852"/>
                  <a:pt x="18683" y="7859"/>
                </a:cubicBezTo>
                <a:cubicBezTo>
                  <a:pt x="18641" y="7887"/>
                  <a:pt x="18627" y="7943"/>
                  <a:pt x="18651" y="7984"/>
                </a:cubicBezTo>
                <a:cubicBezTo>
                  <a:pt x="18715" y="8096"/>
                  <a:pt x="18760" y="8075"/>
                  <a:pt x="18760" y="7934"/>
                </a:cubicBezTo>
                <a:cubicBezTo>
                  <a:pt x="18760" y="7882"/>
                  <a:pt x="18740" y="7851"/>
                  <a:pt x="18713" y="7850"/>
                </a:cubicBezTo>
                <a:close/>
                <a:moveTo>
                  <a:pt x="19581" y="8423"/>
                </a:moveTo>
                <a:cubicBezTo>
                  <a:pt x="19044" y="8423"/>
                  <a:pt x="18823" y="8578"/>
                  <a:pt x="18479" y="9195"/>
                </a:cubicBezTo>
                <a:cubicBezTo>
                  <a:pt x="18189" y="9714"/>
                  <a:pt x="17572" y="10446"/>
                  <a:pt x="17449" y="10416"/>
                </a:cubicBezTo>
                <a:cubicBezTo>
                  <a:pt x="17329" y="10387"/>
                  <a:pt x="17198" y="10571"/>
                  <a:pt x="17174" y="10805"/>
                </a:cubicBezTo>
                <a:cubicBezTo>
                  <a:pt x="17157" y="10966"/>
                  <a:pt x="17188" y="11000"/>
                  <a:pt x="17356" y="11003"/>
                </a:cubicBezTo>
                <a:cubicBezTo>
                  <a:pt x="17467" y="11006"/>
                  <a:pt x="17582" y="11034"/>
                  <a:pt x="17612" y="11066"/>
                </a:cubicBezTo>
                <a:cubicBezTo>
                  <a:pt x="17642" y="11099"/>
                  <a:pt x="17690" y="11083"/>
                  <a:pt x="17720" y="11031"/>
                </a:cubicBezTo>
                <a:cubicBezTo>
                  <a:pt x="17814" y="10867"/>
                  <a:pt x="18346" y="10821"/>
                  <a:pt x="19471" y="10880"/>
                </a:cubicBezTo>
                <a:cubicBezTo>
                  <a:pt x="20010" y="10908"/>
                  <a:pt x="20320" y="10762"/>
                  <a:pt x="20541" y="10375"/>
                </a:cubicBezTo>
                <a:cubicBezTo>
                  <a:pt x="20789" y="9942"/>
                  <a:pt x="20812" y="9529"/>
                  <a:pt x="20612" y="9112"/>
                </a:cubicBezTo>
                <a:cubicBezTo>
                  <a:pt x="20360" y="8590"/>
                  <a:pt x="20110" y="8423"/>
                  <a:pt x="19581" y="8423"/>
                </a:cubicBezTo>
                <a:close/>
                <a:moveTo>
                  <a:pt x="21303" y="8704"/>
                </a:moveTo>
                <a:cubicBezTo>
                  <a:pt x="21265" y="8704"/>
                  <a:pt x="21212" y="8741"/>
                  <a:pt x="21187" y="8786"/>
                </a:cubicBezTo>
                <a:cubicBezTo>
                  <a:pt x="21162" y="8830"/>
                  <a:pt x="21192" y="8866"/>
                  <a:pt x="21256" y="8866"/>
                </a:cubicBezTo>
                <a:cubicBezTo>
                  <a:pt x="21320" y="8866"/>
                  <a:pt x="21373" y="8830"/>
                  <a:pt x="21373" y="8786"/>
                </a:cubicBezTo>
                <a:cubicBezTo>
                  <a:pt x="21373" y="8741"/>
                  <a:pt x="21342" y="8704"/>
                  <a:pt x="21303" y="8704"/>
                </a:cubicBezTo>
                <a:close/>
                <a:moveTo>
                  <a:pt x="767" y="8866"/>
                </a:moveTo>
                <a:cubicBezTo>
                  <a:pt x="724" y="8866"/>
                  <a:pt x="688" y="8902"/>
                  <a:pt x="688" y="8947"/>
                </a:cubicBezTo>
                <a:cubicBezTo>
                  <a:pt x="688" y="8991"/>
                  <a:pt x="702" y="9027"/>
                  <a:pt x="720" y="9027"/>
                </a:cubicBezTo>
                <a:cubicBezTo>
                  <a:pt x="738" y="9027"/>
                  <a:pt x="774" y="8991"/>
                  <a:pt x="800" y="8947"/>
                </a:cubicBezTo>
                <a:cubicBezTo>
                  <a:pt x="825" y="8902"/>
                  <a:pt x="811" y="8866"/>
                  <a:pt x="767" y="8866"/>
                </a:cubicBezTo>
                <a:close/>
                <a:moveTo>
                  <a:pt x="1887" y="9108"/>
                </a:moveTo>
                <a:cubicBezTo>
                  <a:pt x="1715" y="9108"/>
                  <a:pt x="1629" y="9231"/>
                  <a:pt x="1687" y="9394"/>
                </a:cubicBezTo>
                <a:cubicBezTo>
                  <a:pt x="1733" y="9526"/>
                  <a:pt x="1749" y="9530"/>
                  <a:pt x="1914" y="9461"/>
                </a:cubicBezTo>
                <a:cubicBezTo>
                  <a:pt x="2086" y="9390"/>
                  <a:pt x="2064" y="9108"/>
                  <a:pt x="1887" y="9108"/>
                </a:cubicBezTo>
                <a:close/>
                <a:moveTo>
                  <a:pt x="3422" y="9833"/>
                </a:moveTo>
                <a:cubicBezTo>
                  <a:pt x="3284" y="9833"/>
                  <a:pt x="3127" y="10047"/>
                  <a:pt x="3187" y="10152"/>
                </a:cubicBezTo>
                <a:cubicBezTo>
                  <a:pt x="3214" y="10199"/>
                  <a:pt x="3301" y="10236"/>
                  <a:pt x="3380" y="10236"/>
                </a:cubicBezTo>
                <a:cubicBezTo>
                  <a:pt x="3485" y="10236"/>
                  <a:pt x="3525" y="10180"/>
                  <a:pt x="3525" y="10035"/>
                </a:cubicBezTo>
                <a:cubicBezTo>
                  <a:pt x="3525" y="9917"/>
                  <a:pt x="3482" y="9833"/>
                  <a:pt x="3422" y="9833"/>
                </a:cubicBezTo>
                <a:close/>
                <a:moveTo>
                  <a:pt x="2684" y="10255"/>
                </a:moveTo>
                <a:cubicBezTo>
                  <a:pt x="2650" y="10267"/>
                  <a:pt x="2629" y="10319"/>
                  <a:pt x="2629" y="10397"/>
                </a:cubicBezTo>
                <a:cubicBezTo>
                  <a:pt x="2629" y="10501"/>
                  <a:pt x="2668" y="10558"/>
                  <a:pt x="2723" y="10538"/>
                </a:cubicBezTo>
                <a:cubicBezTo>
                  <a:pt x="2775" y="10520"/>
                  <a:pt x="2816" y="10456"/>
                  <a:pt x="2816" y="10397"/>
                </a:cubicBezTo>
                <a:cubicBezTo>
                  <a:pt x="2816" y="10338"/>
                  <a:pt x="2775" y="10275"/>
                  <a:pt x="2723" y="10256"/>
                </a:cubicBezTo>
                <a:cubicBezTo>
                  <a:pt x="2709" y="10251"/>
                  <a:pt x="2696" y="10251"/>
                  <a:pt x="2684" y="10255"/>
                </a:cubicBezTo>
                <a:close/>
                <a:moveTo>
                  <a:pt x="21112" y="10310"/>
                </a:moveTo>
                <a:lnTo>
                  <a:pt x="21298" y="10428"/>
                </a:lnTo>
                <a:cubicBezTo>
                  <a:pt x="21401" y="10493"/>
                  <a:pt x="21499" y="10530"/>
                  <a:pt x="21517" y="10512"/>
                </a:cubicBezTo>
                <a:cubicBezTo>
                  <a:pt x="21563" y="10462"/>
                  <a:pt x="21506" y="10424"/>
                  <a:pt x="21298" y="10364"/>
                </a:cubicBezTo>
                <a:lnTo>
                  <a:pt x="21112" y="10310"/>
                </a:lnTo>
                <a:close/>
                <a:moveTo>
                  <a:pt x="1752" y="10555"/>
                </a:moveTo>
                <a:cubicBezTo>
                  <a:pt x="1721" y="10552"/>
                  <a:pt x="1686" y="10606"/>
                  <a:pt x="1672" y="10675"/>
                </a:cubicBezTo>
                <a:cubicBezTo>
                  <a:pt x="1641" y="10838"/>
                  <a:pt x="1908" y="10842"/>
                  <a:pt x="2032" y="10679"/>
                </a:cubicBezTo>
                <a:cubicBezTo>
                  <a:pt x="2110" y="10578"/>
                  <a:pt x="2099" y="10558"/>
                  <a:pt x="1966" y="10558"/>
                </a:cubicBezTo>
                <a:cubicBezTo>
                  <a:pt x="1879" y="10558"/>
                  <a:pt x="1783" y="10557"/>
                  <a:pt x="1752" y="10555"/>
                </a:cubicBezTo>
                <a:close/>
                <a:moveTo>
                  <a:pt x="1357" y="11216"/>
                </a:moveTo>
                <a:cubicBezTo>
                  <a:pt x="1307" y="11226"/>
                  <a:pt x="1286" y="11274"/>
                  <a:pt x="1286" y="11365"/>
                </a:cubicBezTo>
                <a:cubicBezTo>
                  <a:pt x="1286" y="11486"/>
                  <a:pt x="1324" y="11529"/>
                  <a:pt x="1416" y="11510"/>
                </a:cubicBezTo>
                <a:cubicBezTo>
                  <a:pt x="1488" y="11495"/>
                  <a:pt x="1547" y="11430"/>
                  <a:pt x="1547" y="11365"/>
                </a:cubicBezTo>
                <a:cubicBezTo>
                  <a:pt x="1547" y="11300"/>
                  <a:pt x="1488" y="11233"/>
                  <a:pt x="1416" y="11218"/>
                </a:cubicBezTo>
                <a:cubicBezTo>
                  <a:pt x="1393" y="11214"/>
                  <a:pt x="1374" y="11213"/>
                  <a:pt x="1357" y="11216"/>
                </a:cubicBezTo>
                <a:close/>
                <a:moveTo>
                  <a:pt x="20211" y="11228"/>
                </a:moveTo>
                <a:cubicBezTo>
                  <a:pt x="20188" y="11236"/>
                  <a:pt x="20186" y="11293"/>
                  <a:pt x="20222" y="11394"/>
                </a:cubicBezTo>
                <a:cubicBezTo>
                  <a:pt x="20248" y="11466"/>
                  <a:pt x="20300" y="11526"/>
                  <a:pt x="20338" y="11526"/>
                </a:cubicBezTo>
                <a:cubicBezTo>
                  <a:pt x="20376" y="11526"/>
                  <a:pt x="20370" y="11450"/>
                  <a:pt x="20324" y="11357"/>
                </a:cubicBezTo>
                <a:cubicBezTo>
                  <a:pt x="20276" y="11261"/>
                  <a:pt x="20233" y="11220"/>
                  <a:pt x="20211" y="11228"/>
                </a:cubicBezTo>
                <a:close/>
                <a:moveTo>
                  <a:pt x="13916" y="19666"/>
                </a:moveTo>
                <a:cubicBezTo>
                  <a:pt x="13877" y="19666"/>
                  <a:pt x="13834" y="19843"/>
                  <a:pt x="13819" y="20058"/>
                </a:cubicBezTo>
                <a:cubicBezTo>
                  <a:pt x="13794" y="20447"/>
                  <a:pt x="13795" y="20448"/>
                  <a:pt x="13960" y="20331"/>
                </a:cubicBezTo>
                <a:cubicBezTo>
                  <a:pt x="14103" y="20230"/>
                  <a:pt x="14114" y="20189"/>
                  <a:pt x="14038" y="20040"/>
                </a:cubicBezTo>
                <a:cubicBezTo>
                  <a:pt x="13989" y="19945"/>
                  <a:pt x="13958" y="19822"/>
                  <a:pt x="13968" y="19767"/>
                </a:cubicBezTo>
                <a:cubicBezTo>
                  <a:pt x="13979" y="19712"/>
                  <a:pt x="13955" y="19666"/>
                  <a:pt x="13916" y="19666"/>
                </a:cubicBezTo>
                <a:close/>
                <a:moveTo>
                  <a:pt x="16884" y="19747"/>
                </a:moveTo>
                <a:cubicBezTo>
                  <a:pt x="16725" y="19747"/>
                  <a:pt x="16669" y="19786"/>
                  <a:pt x="16669" y="19895"/>
                </a:cubicBezTo>
                <a:cubicBezTo>
                  <a:pt x="16669" y="19976"/>
                  <a:pt x="16691" y="20066"/>
                  <a:pt x="16718" y="20095"/>
                </a:cubicBezTo>
                <a:cubicBezTo>
                  <a:pt x="16804" y="20188"/>
                  <a:pt x="17102" y="20155"/>
                  <a:pt x="17136" y="20049"/>
                </a:cubicBezTo>
                <a:cubicBezTo>
                  <a:pt x="17197" y="19862"/>
                  <a:pt x="17101" y="19747"/>
                  <a:pt x="16884" y="19747"/>
                </a:cubicBezTo>
                <a:close/>
                <a:moveTo>
                  <a:pt x="11932" y="19915"/>
                </a:moveTo>
                <a:cubicBezTo>
                  <a:pt x="11878" y="19901"/>
                  <a:pt x="11823" y="19949"/>
                  <a:pt x="11795" y="20064"/>
                </a:cubicBezTo>
                <a:cubicBezTo>
                  <a:pt x="11769" y="20172"/>
                  <a:pt x="11788" y="20206"/>
                  <a:pt x="11860" y="20176"/>
                </a:cubicBezTo>
                <a:cubicBezTo>
                  <a:pt x="11917" y="20152"/>
                  <a:pt x="11984" y="20193"/>
                  <a:pt x="12010" y="20266"/>
                </a:cubicBezTo>
                <a:cubicBezTo>
                  <a:pt x="12079" y="20460"/>
                  <a:pt x="12106" y="20386"/>
                  <a:pt x="12060" y="20130"/>
                </a:cubicBezTo>
                <a:cubicBezTo>
                  <a:pt x="12038" y="20002"/>
                  <a:pt x="11986" y="19928"/>
                  <a:pt x="11932" y="19915"/>
                </a:cubicBezTo>
                <a:close/>
                <a:moveTo>
                  <a:pt x="14663" y="20007"/>
                </a:moveTo>
                <a:cubicBezTo>
                  <a:pt x="14648" y="20007"/>
                  <a:pt x="14630" y="20012"/>
                  <a:pt x="14609" y="20021"/>
                </a:cubicBezTo>
                <a:cubicBezTo>
                  <a:pt x="14544" y="20047"/>
                  <a:pt x="14456" y="20069"/>
                  <a:pt x="14413" y="20069"/>
                </a:cubicBezTo>
                <a:cubicBezTo>
                  <a:pt x="14366" y="20069"/>
                  <a:pt x="14372" y="20117"/>
                  <a:pt x="14428" y="20190"/>
                </a:cubicBezTo>
                <a:cubicBezTo>
                  <a:pt x="14563" y="20365"/>
                  <a:pt x="14727" y="20338"/>
                  <a:pt x="14727" y="20141"/>
                </a:cubicBezTo>
                <a:cubicBezTo>
                  <a:pt x="14727" y="20049"/>
                  <a:pt x="14708" y="20008"/>
                  <a:pt x="14663" y="20007"/>
                </a:cubicBezTo>
                <a:close/>
                <a:moveTo>
                  <a:pt x="13098" y="20077"/>
                </a:moveTo>
                <a:cubicBezTo>
                  <a:pt x="13049" y="20073"/>
                  <a:pt x="12987" y="20109"/>
                  <a:pt x="12893" y="20184"/>
                </a:cubicBezTo>
                <a:cubicBezTo>
                  <a:pt x="12751" y="20295"/>
                  <a:pt x="12752" y="20302"/>
                  <a:pt x="12935" y="20487"/>
                </a:cubicBezTo>
                <a:cubicBezTo>
                  <a:pt x="13119" y="20674"/>
                  <a:pt x="13123" y="20675"/>
                  <a:pt x="13208" y="20515"/>
                </a:cubicBezTo>
                <a:cubicBezTo>
                  <a:pt x="13265" y="20409"/>
                  <a:pt x="13271" y="20305"/>
                  <a:pt x="13224" y="20211"/>
                </a:cubicBezTo>
                <a:cubicBezTo>
                  <a:pt x="13182" y="20125"/>
                  <a:pt x="13146" y="20081"/>
                  <a:pt x="13098" y="20077"/>
                </a:cubicBezTo>
                <a:close/>
                <a:moveTo>
                  <a:pt x="16399" y="20423"/>
                </a:moveTo>
                <a:cubicBezTo>
                  <a:pt x="16390" y="20423"/>
                  <a:pt x="16380" y="20426"/>
                  <a:pt x="16369" y="20433"/>
                </a:cubicBezTo>
                <a:cubicBezTo>
                  <a:pt x="16327" y="20461"/>
                  <a:pt x="16312" y="20517"/>
                  <a:pt x="16335" y="20558"/>
                </a:cubicBezTo>
                <a:cubicBezTo>
                  <a:pt x="16399" y="20670"/>
                  <a:pt x="16445" y="20649"/>
                  <a:pt x="16445" y="20508"/>
                </a:cubicBezTo>
                <a:cubicBezTo>
                  <a:pt x="16445" y="20456"/>
                  <a:pt x="16426" y="20424"/>
                  <a:pt x="16399" y="20423"/>
                </a:cubicBezTo>
                <a:close/>
                <a:moveTo>
                  <a:pt x="15702" y="20494"/>
                </a:moveTo>
                <a:cubicBezTo>
                  <a:pt x="15563" y="20506"/>
                  <a:pt x="15566" y="20563"/>
                  <a:pt x="15722" y="20780"/>
                </a:cubicBezTo>
                <a:cubicBezTo>
                  <a:pt x="15784" y="20866"/>
                  <a:pt x="15811" y="20862"/>
                  <a:pt x="15864" y="20759"/>
                </a:cubicBezTo>
                <a:cubicBezTo>
                  <a:pt x="15950" y="20594"/>
                  <a:pt x="15880" y="20480"/>
                  <a:pt x="15702" y="20494"/>
                </a:cubicBezTo>
                <a:close/>
                <a:moveTo>
                  <a:pt x="14615" y="20596"/>
                </a:moveTo>
                <a:cubicBezTo>
                  <a:pt x="14606" y="20606"/>
                  <a:pt x="14621" y="20633"/>
                  <a:pt x="14657" y="20680"/>
                </a:cubicBezTo>
                <a:cubicBezTo>
                  <a:pt x="14760" y="20814"/>
                  <a:pt x="14779" y="20818"/>
                  <a:pt x="14833" y="20723"/>
                </a:cubicBezTo>
                <a:cubicBezTo>
                  <a:pt x="14856" y="20683"/>
                  <a:pt x="14806" y="20633"/>
                  <a:pt x="14722" y="20609"/>
                </a:cubicBezTo>
                <a:cubicBezTo>
                  <a:pt x="14660" y="20591"/>
                  <a:pt x="14625" y="20585"/>
                  <a:pt x="14615" y="20596"/>
                </a:cubicBezTo>
                <a:close/>
                <a:moveTo>
                  <a:pt x="14204" y="20794"/>
                </a:moveTo>
                <a:cubicBezTo>
                  <a:pt x="14163" y="20794"/>
                  <a:pt x="14129" y="20830"/>
                  <a:pt x="14129" y="20875"/>
                </a:cubicBezTo>
                <a:cubicBezTo>
                  <a:pt x="14129" y="20919"/>
                  <a:pt x="14163" y="20955"/>
                  <a:pt x="14204" y="20955"/>
                </a:cubicBezTo>
                <a:cubicBezTo>
                  <a:pt x="14245" y="20955"/>
                  <a:pt x="14279" y="20919"/>
                  <a:pt x="14279" y="20875"/>
                </a:cubicBezTo>
                <a:cubicBezTo>
                  <a:pt x="14279" y="20830"/>
                  <a:pt x="14245" y="20794"/>
                  <a:pt x="14204" y="20794"/>
                </a:cubicBezTo>
                <a:close/>
                <a:moveTo>
                  <a:pt x="15395" y="21439"/>
                </a:moveTo>
                <a:cubicBezTo>
                  <a:pt x="15351" y="21439"/>
                  <a:pt x="15337" y="21475"/>
                  <a:pt x="15362" y="21520"/>
                </a:cubicBezTo>
                <a:cubicBezTo>
                  <a:pt x="15387" y="21564"/>
                  <a:pt x="15422" y="21600"/>
                  <a:pt x="15441" y="21600"/>
                </a:cubicBezTo>
                <a:cubicBezTo>
                  <a:pt x="15459" y="21600"/>
                  <a:pt x="15474" y="21564"/>
                  <a:pt x="15474" y="21520"/>
                </a:cubicBezTo>
                <a:cubicBezTo>
                  <a:pt x="15474" y="21475"/>
                  <a:pt x="15438" y="21439"/>
                  <a:pt x="15395" y="21439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circl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699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99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3" grpId="1"/>
      <p:bldP build="whole" bldLvl="1" animBg="1" rev="0" advAuto="0" spid="134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فيلم" descr="فيلم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86584"/>
            <a:ext cx="13004802" cy="8167016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هل تغرب الشمس فجأة ويظهر الليل ؟"/>
          <p:cNvSpPr txBox="1"/>
          <p:nvPr/>
        </p:nvSpPr>
        <p:spPr>
          <a:xfrm>
            <a:off x="1651062" y="321188"/>
            <a:ext cx="9702677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500">
                <a:ln w="25400" cap="flat">
                  <a:solidFill>
                    <a:schemeClr val="accent1">
                      <a:hueOff val="114395"/>
                      <a:lumOff val="-24975"/>
                    </a:schemeClr>
                  </a:solidFill>
                  <a:prstDash val="solid"/>
                  <a:miter lim="400000"/>
                </a:ln>
                <a:solidFill>
                  <a:schemeClr val="accent1">
                    <a:hueOff val="114395"/>
                    <a:lumOff val="-24975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هل تغرب الشمس فجأة ويظهر الليل ؟</a:t>
            </a:r>
          </a:p>
        </p:txBody>
      </p:sp>
      <p:sp>
        <p:nvSpPr>
          <p:cNvPr id="138" name="ماذا نرى قبل أن يغشى الليل علينا ؟"/>
          <p:cNvSpPr txBox="1"/>
          <p:nvPr/>
        </p:nvSpPr>
        <p:spPr>
          <a:xfrm>
            <a:off x="1651062" y="321188"/>
            <a:ext cx="9201250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500">
                <a:ln w="25400" cap="flat">
                  <a:solidFill>
                    <a:schemeClr val="accent1">
                      <a:hueOff val="114395"/>
                      <a:lumOff val="-24975"/>
                    </a:schemeClr>
                  </a:solidFill>
                  <a:prstDash val="solid"/>
                  <a:miter lim="400000"/>
                </a:ln>
                <a:solidFill>
                  <a:schemeClr val="accent1">
                    <a:hueOff val="114395"/>
                    <a:lumOff val="-24975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ماذا نرى قبل أن يغشى الليل علينا ؟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wipe dir="l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7" grpId="2"/>
      <p:bldP build="whole" bldLvl="1" animBg="1" rev="0" advAuto="0" spid="138" grpId="3"/>
      <p:bldP build="whole" bldLvl="1" animBg="1" rev="0" advAuto="0" spid="13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5293761642700661014.mp4" descr="5293761642700661014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70319" y="2450578"/>
            <a:ext cx="13145438" cy="7303022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ما المقصود بعلامات الساعة ؟"/>
          <p:cNvSpPr txBox="1"/>
          <p:nvPr/>
        </p:nvSpPr>
        <p:spPr>
          <a:xfrm>
            <a:off x="2813542" y="545737"/>
            <a:ext cx="7028855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000">
                <a:ln w="25400" cap="flat">
                  <a:solidFill>
                    <a:schemeClr val="accent5">
                      <a:lumOff val="-29866"/>
                    </a:schemeClr>
                  </a:solidFill>
                  <a:prstDash val="solid"/>
                  <a:miter lim="400000"/>
                </a:ln>
                <a:solidFill>
                  <a:schemeClr val="accent5">
                    <a:lumOff val="-29866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ما المقصود بعلامات الساعة ؟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66" fill="hold"/>
                                        <p:tgtEl>
                                          <p:spTgt spid="1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666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0" fill="hold" display="0">
                  <p:stCondLst>
                    <p:cond delay="indefinite"/>
                  </p:stCondLst>
                </p:cTn>
                <p:tgtEl>
                  <p:spTgt spid="140"/>
                </p:tgtEl>
              </p:cMediaNode>
            </p:video>
            <p:seq concurrent="1" prevAc="none" nextAc="seek">
              <p:cTn id="11" evtFilter="cancelBubble" nodeType="interactiveSeq" restart="whenNotActive" fill="hold">
                <p:stCondLst>
                  <p:cond delay="0" evt="onClick">
                    <p:tgtEl>
                      <p:spTgt spid="14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40"/>
                  </p:tgtEl>
                </p:cond>
              </p:nextCondLst>
            </p:seq>
          </p:childTnLst>
        </p:cTn>
      </p:par>
    </p:tnLst>
    <p:bldLst>
      <p:bldP build="whole" bldLvl="1" animBg="1" rev="0" advAuto="0" spid="141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IMG_2325.jpeg" descr="IMG_232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المؤمنين"/>
          <p:cNvSpPr txBox="1"/>
          <p:nvPr/>
        </p:nvSpPr>
        <p:spPr>
          <a:xfrm>
            <a:off x="8488836" y="6864016"/>
            <a:ext cx="1584971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4900">
                <a:ln w="25400" cap="flat">
                  <a:solidFill>
                    <a:schemeClr val="accent5">
                      <a:lumOff val="-29866"/>
                    </a:schemeClr>
                  </a:solidFill>
                  <a:prstDash val="solid"/>
                  <a:miter lim="400000"/>
                </a:ln>
                <a:solidFill>
                  <a:schemeClr val="accent5">
                    <a:lumOff val="-29866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المؤمنين</a:t>
            </a:r>
          </a:p>
        </p:txBody>
      </p:sp>
      <p:sp>
        <p:nvSpPr>
          <p:cNvPr id="145" name="الغافلين"/>
          <p:cNvSpPr txBox="1"/>
          <p:nvPr/>
        </p:nvSpPr>
        <p:spPr>
          <a:xfrm>
            <a:off x="6326664" y="5644816"/>
            <a:ext cx="1680990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4900">
                <a:ln w="25400" cap="flat">
                  <a:solidFill>
                    <a:schemeClr val="accent5">
                      <a:lumOff val="-29866"/>
                    </a:schemeClr>
                  </a:solidFill>
                  <a:prstDash val="solid"/>
                  <a:miter lim="400000"/>
                </a:ln>
                <a:solidFill>
                  <a:schemeClr val="accent5">
                    <a:lumOff val="-29866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الغافلين</a:t>
            </a:r>
          </a:p>
        </p:txBody>
      </p:sp>
      <p:sp>
        <p:nvSpPr>
          <p:cNvPr id="146" name="الضالين"/>
          <p:cNvSpPr txBox="1"/>
          <p:nvPr/>
        </p:nvSpPr>
        <p:spPr>
          <a:xfrm>
            <a:off x="6263613" y="6102016"/>
            <a:ext cx="1807091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4900">
                <a:ln w="25400" cap="flat">
                  <a:solidFill>
                    <a:schemeClr val="accent5">
                      <a:lumOff val="-29866"/>
                    </a:schemeClr>
                  </a:solidFill>
                  <a:prstDash val="solid"/>
                  <a:miter lim="400000"/>
                </a:ln>
                <a:solidFill>
                  <a:schemeClr val="accent5">
                    <a:lumOff val="-29866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الضالين </a:t>
            </a:r>
          </a:p>
        </p:txBody>
      </p:sp>
      <p:sp>
        <p:nvSpPr>
          <p:cNvPr id="147" name="التصرف"/>
          <p:cNvSpPr txBox="1"/>
          <p:nvPr/>
        </p:nvSpPr>
        <p:spPr>
          <a:xfrm>
            <a:off x="4020639" y="6413166"/>
            <a:ext cx="1664551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4700">
                <a:ln w="25400" cap="flat">
                  <a:solidFill>
                    <a:schemeClr val="accent5">
                      <a:lumOff val="-29866"/>
                    </a:schemeClr>
                  </a:solidFill>
                  <a:prstDash val="solid"/>
                  <a:miter lim="400000"/>
                </a:ln>
                <a:solidFill>
                  <a:schemeClr val="accent5">
                    <a:lumOff val="-29866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التصرف</a:t>
            </a:r>
          </a:p>
        </p:txBody>
      </p:sp>
      <p:sp>
        <p:nvSpPr>
          <p:cNvPr id="148" name="المنكرين"/>
          <p:cNvSpPr txBox="1"/>
          <p:nvPr/>
        </p:nvSpPr>
        <p:spPr>
          <a:xfrm>
            <a:off x="795036" y="6025816"/>
            <a:ext cx="1600467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4900">
                <a:ln w="25400" cap="flat">
                  <a:solidFill>
                    <a:schemeClr val="accent5">
                      <a:lumOff val="-29866"/>
                    </a:schemeClr>
                  </a:solidFill>
                  <a:prstDash val="solid"/>
                  <a:miter lim="400000"/>
                </a:ln>
                <a:solidFill>
                  <a:schemeClr val="accent5">
                    <a:lumOff val="-29866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المنكرين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7" grpId="4"/>
      <p:bldP build="whole" bldLvl="1" animBg="1" rev="0" advAuto="0" spid="146" grpId="3"/>
      <p:bldP build="whole" bldLvl="1" animBg="1" rev="0" advAuto="0" spid="148" grpId="5"/>
      <p:bldP build="whole" bldLvl="1" animBg="1" rev="0" advAuto="0" spid="145" grpId="2"/>
      <p:bldP build="whole" bldLvl="1" animBg="1" rev="0" advAuto="0" spid="14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IMG_2329.png" descr="IMG_2329.png"/>
          <p:cNvPicPr>
            <a:picLocks noChangeAspect="1"/>
          </p:cNvPicPr>
          <p:nvPr/>
        </p:nvPicPr>
        <p:blipFill>
          <a:blip r:embed="rId2">
            <a:extLst/>
          </a:blip>
          <a:srcRect l="11517" t="2788" r="11518" b="27874"/>
          <a:stretch>
            <a:fillRect/>
          </a:stretch>
        </p:blipFill>
        <p:spPr>
          <a:xfrm>
            <a:off x="4365" y="969565"/>
            <a:ext cx="13000435" cy="8784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51" name="ص ١٩"/>
          <p:cNvSpPr txBox="1"/>
          <p:nvPr/>
        </p:nvSpPr>
        <p:spPr>
          <a:xfrm>
            <a:off x="541683" y="55165"/>
            <a:ext cx="1594769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000">
                <a:ln w="25400" cap="flat">
                  <a:solidFill>
                    <a:schemeClr val="accent5">
                      <a:lumOff val="-29866"/>
                    </a:schemeClr>
                  </a:solidFill>
                  <a:prstDash val="solid"/>
                  <a:miter lim="400000"/>
                </a:ln>
                <a:solidFill>
                  <a:schemeClr val="accent5">
                    <a:lumOff val="-29866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ص ١٩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 thruBlk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منبه"/>
          <p:cNvSpPr/>
          <p:nvPr/>
        </p:nvSpPr>
        <p:spPr>
          <a:xfrm>
            <a:off x="315869" y="269513"/>
            <a:ext cx="3093029" cy="32238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383" y="0"/>
                </a:moveTo>
                <a:cubicBezTo>
                  <a:pt x="9270" y="0"/>
                  <a:pt x="9180" y="87"/>
                  <a:pt x="9180" y="195"/>
                </a:cubicBezTo>
                <a:lnTo>
                  <a:pt x="9180" y="1060"/>
                </a:lnTo>
                <a:cubicBezTo>
                  <a:pt x="9180" y="1169"/>
                  <a:pt x="9270" y="1255"/>
                  <a:pt x="9383" y="1255"/>
                </a:cubicBezTo>
                <a:lnTo>
                  <a:pt x="10193" y="1255"/>
                </a:lnTo>
                <a:lnTo>
                  <a:pt x="10193" y="2180"/>
                </a:lnTo>
                <a:cubicBezTo>
                  <a:pt x="10391" y="2169"/>
                  <a:pt x="10596" y="2158"/>
                  <a:pt x="10800" y="2158"/>
                </a:cubicBezTo>
                <a:cubicBezTo>
                  <a:pt x="11004" y="2163"/>
                  <a:pt x="11202" y="2169"/>
                  <a:pt x="11406" y="2180"/>
                </a:cubicBezTo>
                <a:lnTo>
                  <a:pt x="11406" y="1255"/>
                </a:lnTo>
                <a:lnTo>
                  <a:pt x="12217" y="1255"/>
                </a:lnTo>
                <a:cubicBezTo>
                  <a:pt x="12330" y="1255"/>
                  <a:pt x="12420" y="1169"/>
                  <a:pt x="12420" y="1060"/>
                </a:cubicBezTo>
                <a:lnTo>
                  <a:pt x="12420" y="195"/>
                </a:lnTo>
                <a:cubicBezTo>
                  <a:pt x="12420" y="87"/>
                  <a:pt x="12330" y="0"/>
                  <a:pt x="12217" y="0"/>
                </a:cubicBezTo>
                <a:lnTo>
                  <a:pt x="9383" y="0"/>
                </a:lnTo>
                <a:close/>
                <a:moveTo>
                  <a:pt x="3789" y="1876"/>
                </a:moveTo>
                <a:cubicBezTo>
                  <a:pt x="1699" y="1876"/>
                  <a:pt x="0" y="3501"/>
                  <a:pt x="0" y="5513"/>
                </a:cubicBezTo>
                <a:cubicBezTo>
                  <a:pt x="0" y="6698"/>
                  <a:pt x="594" y="7753"/>
                  <a:pt x="1512" y="8416"/>
                </a:cubicBezTo>
                <a:cubicBezTo>
                  <a:pt x="2402" y="6057"/>
                  <a:pt x="4243" y="4132"/>
                  <a:pt x="6589" y="3072"/>
                </a:cubicBezTo>
                <a:cubicBezTo>
                  <a:pt x="5898" y="2338"/>
                  <a:pt x="4900" y="1876"/>
                  <a:pt x="3789" y="1876"/>
                </a:cubicBezTo>
                <a:close/>
                <a:moveTo>
                  <a:pt x="17809" y="1876"/>
                </a:moveTo>
                <a:cubicBezTo>
                  <a:pt x="16698" y="1876"/>
                  <a:pt x="15700" y="2338"/>
                  <a:pt x="15009" y="3072"/>
                </a:cubicBezTo>
                <a:cubicBezTo>
                  <a:pt x="17349" y="4132"/>
                  <a:pt x="19192" y="6057"/>
                  <a:pt x="20088" y="8416"/>
                </a:cubicBezTo>
                <a:cubicBezTo>
                  <a:pt x="21006" y="7753"/>
                  <a:pt x="21600" y="6698"/>
                  <a:pt x="21600" y="5513"/>
                </a:cubicBezTo>
                <a:cubicBezTo>
                  <a:pt x="21600" y="3501"/>
                  <a:pt x="19900" y="1876"/>
                  <a:pt x="17809" y="1876"/>
                </a:cubicBezTo>
                <a:close/>
                <a:moveTo>
                  <a:pt x="10795" y="2647"/>
                </a:moveTo>
                <a:cubicBezTo>
                  <a:pt x="5627" y="2647"/>
                  <a:pt x="1422" y="6681"/>
                  <a:pt x="1422" y="11639"/>
                </a:cubicBezTo>
                <a:cubicBezTo>
                  <a:pt x="1422" y="14673"/>
                  <a:pt x="2997" y="17358"/>
                  <a:pt x="5399" y="18984"/>
                </a:cubicBezTo>
                <a:lnTo>
                  <a:pt x="4521" y="20926"/>
                </a:lnTo>
                <a:cubicBezTo>
                  <a:pt x="4407" y="21170"/>
                  <a:pt x="4526" y="21458"/>
                  <a:pt x="4781" y="21561"/>
                </a:cubicBezTo>
                <a:cubicBezTo>
                  <a:pt x="4849" y="21588"/>
                  <a:pt x="4919" y="21600"/>
                  <a:pt x="4987" y="21600"/>
                </a:cubicBezTo>
                <a:cubicBezTo>
                  <a:pt x="5179" y="21600"/>
                  <a:pt x="5365" y="21491"/>
                  <a:pt x="5450" y="21306"/>
                </a:cubicBezTo>
                <a:lnTo>
                  <a:pt x="6267" y="19500"/>
                </a:lnTo>
                <a:cubicBezTo>
                  <a:pt x="7610" y="20212"/>
                  <a:pt x="9151" y="20621"/>
                  <a:pt x="10795" y="20621"/>
                </a:cubicBezTo>
                <a:cubicBezTo>
                  <a:pt x="12432" y="20621"/>
                  <a:pt x="13978" y="20212"/>
                  <a:pt x="15321" y="19500"/>
                </a:cubicBezTo>
                <a:lnTo>
                  <a:pt x="16137" y="21306"/>
                </a:lnTo>
                <a:cubicBezTo>
                  <a:pt x="16222" y="21491"/>
                  <a:pt x="16405" y="21600"/>
                  <a:pt x="16603" y="21600"/>
                </a:cubicBezTo>
                <a:cubicBezTo>
                  <a:pt x="16671" y="21600"/>
                  <a:pt x="16738" y="21588"/>
                  <a:pt x="16806" y="21561"/>
                </a:cubicBezTo>
                <a:cubicBezTo>
                  <a:pt x="17061" y="21452"/>
                  <a:pt x="17180" y="21170"/>
                  <a:pt x="17067" y="20926"/>
                </a:cubicBezTo>
                <a:lnTo>
                  <a:pt x="16188" y="18984"/>
                </a:lnTo>
                <a:cubicBezTo>
                  <a:pt x="18591" y="17353"/>
                  <a:pt x="20166" y="14673"/>
                  <a:pt x="20166" y="11639"/>
                </a:cubicBezTo>
                <a:cubicBezTo>
                  <a:pt x="20166" y="6681"/>
                  <a:pt x="15963" y="2647"/>
                  <a:pt x="10795" y="2647"/>
                </a:cubicBezTo>
                <a:close/>
                <a:moveTo>
                  <a:pt x="10800" y="6317"/>
                </a:moveTo>
                <a:cubicBezTo>
                  <a:pt x="11134" y="6317"/>
                  <a:pt x="11406" y="6579"/>
                  <a:pt x="11406" y="6899"/>
                </a:cubicBezTo>
                <a:lnTo>
                  <a:pt x="11406" y="11058"/>
                </a:lnTo>
                <a:lnTo>
                  <a:pt x="13322" y="11058"/>
                </a:lnTo>
                <a:cubicBezTo>
                  <a:pt x="13656" y="11058"/>
                  <a:pt x="13927" y="11319"/>
                  <a:pt x="13927" y="11639"/>
                </a:cubicBezTo>
                <a:cubicBezTo>
                  <a:pt x="13927" y="11960"/>
                  <a:pt x="13656" y="12222"/>
                  <a:pt x="13322" y="12222"/>
                </a:cubicBezTo>
                <a:lnTo>
                  <a:pt x="10193" y="12222"/>
                </a:lnTo>
                <a:lnTo>
                  <a:pt x="10193" y="6899"/>
                </a:lnTo>
                <a:cubicBezTo>
                  <a:pt x="10193" y="6579"/>
                  <a:pt x="10466" y="6317"/>
                  <a:pt x="10800" y="6317"/>
                </a:cubicBezTo>
                <a:close/>
              </a:path>
            </a:pathLst>
          </a:custGeom>
          <a:solidFill>
            <a:schemeClr val="accent5">
              <a:lumOff val="-29866"/>
            </a:schemeClr>
          </a:solidFill>
          <a:ln w="12700">
            <a:solidFill>
              <a:srgbClr val="000000"/>
            </a:solidFill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54" name="المنظمة"/>
          <p:cNvSpPr/>
          <p:nvPr/>
        </p:nvSpPr>
        <p:spPr>
          <a:xfrm>
            <a:off x="2922374" y="1119484"/>
            <a:ext cx="8744149" cy="75146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974" y="0"/>
                </a:moveTo>
                <a:cubicBezTo>
                  <a:pt x="7706" y="0"/>
                  <a:pt x="7487" y="255"/>
                  <a:pt x="7487" y="566"/>
                </a:cubicBezTo>
                <a:lnTo>
                  <a:pt x="7487" y="3615"/>
                </a:lnTo>
                <a:cubicBezTo>
                  <a:pt x="7487" y="3926"/>
                  <a:pt x="7706" y="4181"/>
                  <a:pt x="7974" y="4181"/>
                </a:cubicBezTo>
                <a:lnTo>
                  <a:pt x="10530" y="4181"/>
                </a:lnTo>
                <a:lnTo>
                  <a:pt x="10530" y="7322"/>
                </a:lnTo>
                <a:lnTo>
                  <a:pt x="3210" y="7322"/>
                </a:lnTo>
                <a:cubicBezTo>
                  <a:pt x="3102" y="7322"/>
                  <a:pt x="3015" y="7425"/>
                  <a:pt x="3015" y="7550"/>
                </a:cubicBezTo>
                <a:lnTo>
                  <a:pt x="3015" y="10705"/>
                </a:lnTo>
                <a:lnTo>
                  <a:pt x="974" y="10705"/>
                </a:lnTo>
                <a:cubicBezTo>
                  <a:pt x="706" y="10705"/>
                  <a:pt x="487" y="10959"/>
                  <a:pt x="487" y="11271"/>
                </a:cubicBezTo>
                <a:lnTo>
                  <a:pt x="487" y="13737"/>
                </a:lnTo>
                <a:cubicBezTo>
                  <a:pt x="487" y="14049"/>
                  <a:pt x="706" y="14304"/>
                  <a:pt x="974" y="14304"/>
                </a:cubicBezTo>
                <a:lnTo>
                  <a:pt x="3015" y="14304"/>
                </a:lnTo>
                <a:lnTo>
                  <a:pt x="3015" y="17244"/>
                </a:lnTo>
                <a:lnTo>
                  <a:pt x="1350" y="17244"/>
                </a:lnTo>
                <a:cubicBezTo>
                  <a:pt x="1243" y="17244"/>
                  <a:pt x="1156" y="17345"/>
                  <a:pt x="1156" y="17470"/>
                </a:cubicBezTo>
                <a:lnTo>
                  <a:pt x="1156" y="19454"/>
                </a:lnTo>
                <a:lnTo>
                  <a:pt x="274" y="19454"/>
                </a:lnTo>
                <a:cubicBezTo>
                  <a:pt x="124" y="19454"/>
                  <a:pt x="0" y="19598"/>
                  <a:pt x="0" y="19773"/>
                </a:cubicBezTo>
                <a:lnTo>
                  <a:pt x="0" y="21281"/>
                </a:lnTo>
                <a:cubicBezTo>
                  <a:pt x="0" y="21456"/>
                  <a:pt x="124" y="21600"/>
                  <a:pt x="274" y="21600"/>
                </a:cubicBezTo>
                <a:lnTo>
                  <a:pt x="2579" y="21600"/>
                </a:lnTo>
                <a:cubicBezTo>
                  <a:pt x="2729" y="21600"/>
                  <a:pt x="2853" y="21456"/>
                  <a:pt x="2853" y="21281"/>
                </a:cubicBezTo>
                <a:lnTo>
                  <a:pt x="2853" y="19773"/>
                </a:lnTo>
                <a:cubicBezTo>
                  <a:pt x="2853" y="19599"/>
                  <a:pt x="2729" y="19454"/>
                  <a:pt x="2579" y="19454"/>
                </a:cubicBezTo>
                <a:lnTo>
                  <a:pt x="1697" y="19454"/>
                </a:lnTo>
                <a:lnTo>
                  <a:pt x="1697" y="18111"/>
                </a:lnTo>
                <a:cubicBezTo>
                  <a:pt x="1697" y="17987"/>
                  <a:pt x="1784" y="17885"/>
                  <a:pt x="1891" y="17885"/>
                </a:cubicBezTo>
                <a:lnTo>
                  <a:pt x="4629" y="17885"/>
                </a:lnTo>
                <a:cubicBezTo>
                  <a:pt x="4736" y="17885"/>
                  <a:pt x="4824" y="17987"/>
                  <a:pt x="4824" y="18111"/>
                </a:cubicBezTo>
                <a:lnTo>
                  <a:pt x="4824" y="19454"/>
                </a:lnTo>
                <a:lnTo>
                  <a:pt x="3941" y="19454"/>
                </a:lnTo>
                <a:cubicBezTo>
                  <a:pt x="3791" y="19454"/>
                  <a:pt x="3668" y="19598"/>
                  <a:pt x="3668" y="19773"/>
                </a:cubicBezTo>
                <a:lnTo>
                  <a:pt x="3668" y="21281"/>
                </a:lnTo>
                <a:cubicBezTo>
                  <a:pt x="3668" y="21456"/>
                  <a:pt x="3791" y="21600"/>
                  <a:pt x="3941" y="21600"/>
                </a:cubicBezTo>
                <a:lnTo>
                  <a:pt x="6247" y="21600"/>
                </a:lnTo>
                <a:cubicBezTo>
                  <a:pt x="6397" y="21600"/>
                  <a:pt x="6519" y="21456"/>
                  <a:pt x="6519" y="21281"/>
                </a:cubicBezTo>
                <a:lnTo>
                  <a:pt x="6519" y="19773"/>
                </a:lnTo>
                <a:cubicBezTo>
                  <a:pt x="6519" y="19599"/>
                  <a:pt x="6397" y="19454"/>
                  <a:pt x="6247" y="19454"/>
                </a:cubicBezTo>
                <a:lnTo>
                  <a:pt x="5365" y="19454"/>
                </a:lnTo>
                <a:lnTo>
                  <a:pt x="5365" y="17470"/>
                </a:lnTo>
                <a:cubicBezTo>
                  <a:pt x="5365" y="17345"/>
                  <a:pt x="5277" y="17244"/>
                  <a:pt x="5170" y="17244"/>
                </a:cubicBezTo>
                <a:lnTo>
                  <a:pt x="3556" y="17244"/>
                </a:lnTo>
                <a:lnTo>
                  <a:pt x="3556" y="14304"/>
                </a:lnTo>
                <a:lnTo>
                  <a:pt x="5549" y="14304"/>
                </a:lnTo>
                <a:cubicBezTo>
                  <a:pt x="5816" y="14304"/>
                  <a:pt x="6035" y="14049"/>
                  <a:pt x="6035" y="13737"/>
                </a:cubicBezTo>
                <a:lnTo>
                  <a:pt x="6035" y="11271"/>
                </a:lnTo>
                <a:cubicBezTo>
                  <a:pt x="6035" y="10960"/>
                  <a:pt x="5816" y="10705"/>
                  <a:pt x="5549" y="10705"/>
                </a:cubicBezTo>
                <a:lnTo>
                  <a:pt x="3556" y="10705"/>
                </a:lnTo>
                <a:lnTo>
                  <a:pt x="3556" y="8179"/>
                </a:lnTo>
                <a:cubicBezTo>
                  <a:pt x="3556" y="8055"/>
                  <a:pt x="3643" y="7951"/>
                  <a:pt x="3750" y="7951"/>
                </a:cubicBezTo>
                <a:lnTo>
                  <a:pt x="10530" y="7951"/>
                </a:lnTo>
                <a:lnTo>
                  <a:pt x="10530" y="10705"/>
                </a:lnTo>
                <a:lnTo>
                  <a:pt x="8513" y="10705"/>
                </a:lnTo>
                <a:cubicBezTo>
                  <a:pt x="8246" y="10705"/>
                  <a:pt x="8026" y="10960"/>
                  <a:pt x="8026" y="11271"/>
                </a:cubicBezTo>
                <a:lnTo>
                  <a:pt x="8026" y="13737"/>
                </a:lnTo>
                <a:cubicBezTo>
                  <a:pt x="8026" y="14049"/>
                  <a:pt x="8246" y="14304"/>
                  <a:pt x="8513" y="14304"/>
                </a:cubicBezTo>
                <a:lnTo>
                  <a:pt x="10530" y="14304"/>
                </a:lnTo>
                <a:lnTo>
                  <a:pt x="10530" y="17244"/>
                </a:lnTo>
                <a:lnTo>
                  <a:pt x="8890" y="17244"/>
                </a:lnTo>
                <a:cubicBezTo>
                  <a:pt x="8783" y="17244"/>
                  <a:pt x="8696" y="17345"/>
                  <a:pt x="8696" y="17470"/>
                </a:cubicBezTo>
                <a:lnTo>
                  <a:pt x="8696" y="19454"/>
                </a:lnTo>
                <a:lnTo>
                  <a:pt x="7790" y="19454"/>
                </a:lnTo>
                <a:cubicBezTo>
                  <a:pt x="7640" y="19454"/>
                  <a:pt x="7516" y="19598"/>
                  <a:pt x="7516" y="19773"/>
                </a:cubicBezTo>
                <a:lnTo>
                  <a:pt x="7516" y="21281"/>
                </a:lnTo>
                <a:cubicBezTo>
                  <a:pt x="7516" y="21456"/>
                  <a:pt x="7640" y="21600"/>
                  <a:pt x="7790" y="21600"/>
                </a:cubicBezTo>
                <a:lnTo>
                  <a:pt x="10095" y="21600"/>
                </a:lnTo>
                <a:cubicBezTo>
                  <a:pt x="10245" y="21600"/>
                  <a:pt x="10367" y="21456"/>
                  <a:pt x="10367" y="21281"/>
                </a:cubicBezTo>
                <a:lnTo>
                  <a:pt x="10367" y="19773"/>
                </a:lnTo>
                <a:cubicBezTo>
                  <a:pt x="10367" y="19599"/>
                  <a:pt x="10245" y="19454"/>
                  <a:pt x="10095" y="19454"/>
                </a:cubicBezTo>
                <a:lnTo>
                  <a:pt x="9237" y="19454"/>
                </a:lnTo>
                <a:lnTo>
                  <a:pt x="9237" y="18111"/>
                </a:lnTo>
                <a:cubicBezTo>
                  <a:pt x="9237" y="17987"/>
                  <a:pt x="9324" y="17885"/>
                  <a:pt x="9431" y="17885"/>
                </a:cubicBezTo>
                <a:lnTo>
                  <a:pt x="12169" y="17885"/>
                </a:lnTo>
                <a:cubicBezTo>
                  <a:pt x="12276" y="17885"/>
                  <a:pt x="12363" y="17987"/>
                  <a:pt x="12363" y="18111"/>
                </a:cubicBezTo>
                <a:lnTo>
                  <a:pt x="12363" y="19454"/>
                </a:lnTo>
                <a:lnTo>
                  <a:pt x="11505" y="19454"/>
                </a:lnTo>
                <a:cubicBezTo>
                  <a:pt x="11355" y="19454"/>
                  <a:pt x="11233" y="19599"/>
                  <a:pt x="11233" y="19773"/>
                </a:cubicBezTo>
                <a:lnTo>
                  <a:pt x="11233" y="21281"/>
                </a:lnTo>
                <a:cubicBezTo>
                  <a:pt x="11233" y="21456"/>
                  <a:pt x="11355" y="21600"/>
                  <a:pt x="11505" y="21600"/>
                </a:cubicBezTo>
                <a:lnTo>
                  <a:pt x="13810" y="21600"/>
                </a:lnTo>
                <a:cubicBezTo>
                  <a:pt x="13960" y="21600"/>
                  <a:pt x="14084" y="21456"/>
                  <a:pt x="14084" y="21281"/>
                </a:cubicBezTo>
                <a:lnTo>
                  <a:pt x="14084" y="19773"/>
                </a:lnTo>
                <a:cubicBezTo>
                  <a:pt x="14084" y="19599"/>
                  <a:pt x="13960" y="19454"/>
                  <a:pt x="13810" y="19454"/>
                </a:cubicBezTo>
                <a:lnTo>
                  <a:pt x="12904" y="19454"/>
                </a:lnTo>
                <a:lnTo>
                  <a:pt x="12904" y="17470"/>
                </a:lnTo>
                <a:cubicBezTo>
                  <a:pt x="12904" y="17345"/>
                  <a:pt x="12817" y="17244"/>
                  <a:pt x="12710" y="17244"/>
                </a:cubicBezTo>
                <a:lnTo>
                  <a:pt x="11070" y="17244"/>
                </a:lnTo>
                <a:lnTo>
                  <a:pt x="11070" y="14304"/>
                </a:lnTo>
                <a:lnTo>
                  <a:pt x="13087" y="14304"/>
                </a:lnTo>
                <a:cubicBezTo>
                  <a:pt x="13354" y="14304"/>
                  <a:pt x="13574" y="14049"/>
                  <a:pt x="13574" y="13737"/>
                </a:cubicBezTo>
                <a:lnTo>
                  <a:pt x="13574" y="11271"/>
                </a:lnTo>
                <a:cubicBezTo>
                  <a:pt x="13574" y="10959"/>
                  <a:pt x="13354" y="10705"/>
                  <a:pt x="13087" y="10705"/>
                </a:cubicBezTo>
                <a:lnTo>
                  <a:pt x="11070" y="10705"/>
                </a:lnTo>
                <a:lnTo>
                  <a:pt x="11070" y="7951"/>
                </a:lnTo>
                <a:lnTo>
                  <a:pt x="17850" y="7951"/>
                </a:lnTo>
                <a:cubicBezTo>
                  <a:pt x="17957" y="7951"/>
                  <a:pt x="18044" y="8055"/>
                  <a:pt x="18044" y="8179"/>
                </a:cubicBezTo>
                <a:lnTo>
                  <a:pt x="18044" y="10705"/>
                </a:lnTo>
                <a:lnTo>
                  <a:pt x="16051" y="10705"/>
                </a:lnTo>
                <a:cubicBezTo>
                  <a:pt x="15784" y="10705"/>
                  <a:pt x="15565" y="10960"/>
                  <a:pt x="15565" y="11271"/>
                </a:cubicBezTo>
                <a:lnTo>
                  <a:pt x="15565" y="13737"/>
                </a:lnTo>
                <a:cubicBezTo>
                  <a:pt x="15565" y="14049"/>
                  <a:pt x="15784" y="14304"/>
                  <a:pt x="16051" y="14304"/>
                </a:cubicBezTo>
                <a:lnTo>
                  <a:pt x="18044" y="14304"/>
                </a:lnTo>
                <a:lnTo>
                  <a:pt x="18044" y="17244"/>
                </a:lnTo>
                <a:lnTo>
                  <a:pt x="16430" y="17244"/>
                </a:lnTo>
                <a:cubicBezTo>
                  <a:pt x="16323" y="17244"/>
                  <a:pt x="16235" y="17345"/>
                  <a:pt x="16235" y="17470"/>
                </a:cubicBezTo>
                <a:lnTo>
                  <a:pt x="16235" y="19454"/>
                </a:lnTo>
                <a:lnTo>
                  <a:pt x="15353" y="19454"/>
                </a:lnTo>
                <a:cubicBezTo>
                  <a:pt x="15203" y="19454"/>
                  <a:pt x="15079" y="19599"/>
                  <a:pt x="15079" y="19773"/>
                </a:cubicBezTo>
                <a:lnTo>
                  <a:pt x="15079" y="21281"/>
                </a:lnTo>
                <a:cubicBezTo>
                  <a:pt x="15079" y="21456"/>
                  <a:pt x="15203" y="21600"/>
                  <a:pt x="15353" y="21600"/>
                </a:cubicBezTo>
                <a:lnTo>
                  <a:pt x="17659" y="21600"/>
                </a:lnTo>
                <a:cubicBezTo>
                  <a:pt x="17809" y="21600"/>
                  <a:pt x="17931" y="21456"/>
                  <a:pt x="17931" y="21281"/>
                </a:cubicBezTo>
                <a:lnTo>
                  <a:pt x="17931" y="19773"/>
                </a:lnTo>
                <a:cubicBezTo>
                  <a:pt x="17931" y="19599"/>
                  <a:pt x="17809" y="19454"/>
                  <a:pt x="17659" y="19454"/>
                </a:cubicBezTo>
                <a:lnTo>
                  <a:pt x="16776" y="19454"/>
                </a:lnTo>
                <a:lnTo>
                  <a:pt x="16776" y="18111"/>
                </a:lnTo>
                <a:cubicBezTo>
                  <a:pt x="16776" y="17987"/>
                  <a:pt x="16864" y="17885"/>
                  <a:pt x="16971" y="17885"/>
                </a:cubicBezTo>
                <a:lnTo>
                  <a:pt x="19709" y="17885"/>
                </a:lnTo>
                <a:cubicBezTo>
                  <a:pt x="19816" y="17885"/>
                  <a:pt x="19903" y="17987"/>
                  <a:pt x="19903" y="18111"/>
                </a:cubicBezTo>
                <a:lnTo>
                  <a:pt x="19903" y="19454"/>
                </a:lnTo>
                <a:lnTo>
                  <a:pt x="19021" y="19454"/>
                </a:lnTo>
                <a:cubicBezTo>
                  <a:pt x="18871" y="19454"/>
                  <a:pt x="18747" y="19599"/>
                  <a:pt x="18747" y="19773"/>
                </a:cubicBezTo>
                <a:lnTo>
                  <a:pt x="18747" y="21281"/>
                </a:lnTo>
                <a:cubicBezTo>
                  <a:pt x="18747" y="21456"/>
                  <a:pt x="18871" y="21600"/>
                  <a:pt x="19021" y="21600"/>
                </a:cubicBezTo>
                <a:lnTo>
                  <a:pt x="21326" y="21600"/>
                </a:lnTo>
                <a:cubicBezTo>
                  <a:pt x="21476" y="21600"/>
                  <a:pt x="21600" y="21456"/>
                  <a:pt x="21600" y="21281"/>
                </a:cubicBezTo>
                <a:lnTo>
                  <a:pt x="21600" y="19773"/>
                </a:lnTo>
                <a:cubicBezTo>
                  <a:pt x="21600" y="19599"/>
                  <a:pt x="21476" y="19454"/>
                  <a:pt x="21326" y="19454"/>
                </a:cubicBezTo>
                <a:lnTo>
                  <a:pt x="20444" y="19454"/>
                </a:lnTo>
                <a:lnTo>
                  <a:pt x="20444" y="17470"/>
                </a:lnTo>
                <a:cubicBezTo>
                  <a:pt x="20444" y="17345"/>
                  <a:pt x="20357" y="17244"/>
                  <a:pt x="20250" y="17244"/>
                </a:cubicBezTo>
                <a:lnTo>
                  <a:pt x="18585" y="17244"/>
                </a:lnTo>
                <a:lnTo>
                  <a:pt x="18585" y="14304"/>
                </a:lnTo>
                <a:lnTo>
                  <a:pt x="20626" y="14304"/>
                </a:lnTo>
                <a:cubicBezTo>
                  <a:pt x="20894" y="14304"/>
                  <a:pt x="21113" y="14049"/>
                  <a:pt x="21113" y="13737"/>
                </a:cubicBezTo>
                <a:lnTo>
                  <a:pt x="21113" y="11271"/>
                </a:lnTo>
                <a:cubicBezTo>
                  <a:pt x="21113" y="10959"/>
                  <a:pt x="20894" y="10705"/>
                  <a:pt x="20626" y="10705"/>
                </a:cubicBezTo>
                <a:lnTo>
                  <a:pt x="18585" y="10705"/>
                </a:lnTo>
                <a:lnTo>
                  <a:pt x="18585" y="7550"/>
                </a:lnTo>
                <a:cubicBezTo>
                  <a:pt x="18585" y="7425"/>
                  <a:pt x="18498" y="7322"/>
                  <a:pt x="18390" y="7322"/>
                </a:cubicBezTo>
                <a:lnTo>
                  <a:pt x="11070" y="7322"/>
                </a:lnTo>
                <a:lnTo>
                  <a:pt x="11070" y="4181"/>
                </a:lnTo>
                <a:lnTo>
                  <a:pt x="13626" y="4181"/>
                </a:lnTo>
                <a:cubicBezTo>
                  <a:pt x="13894" y="4181"/>
                  <a:pt x="14113" y="3926"/>
                  <a:pt x="14113" y="3615"/>
                </a:cubicBezTo>
                <a:lnTo>
                  <a:pt x="14113" y="566"/>
                </a:lnTo>
                <a:cubicBezTo>
                  <a:pt x="14113" y="255"/>
                  <a:pt x="13894" y="0"/>
                  <a:pt x="13626" y="0"/>
                </a:cubicBezTo>
                <a:lnTo>
                  <a:pt x="10800" y="0"/>
                </a:lnTo>
                <a:lnTo>
                  <a:pt x="7974" y="0"/>
                </a:lnTo>
                <a:close/>
              </a:path>
            </a:pathLst>
          </a:custGeom>
          <a:gradFill>
            <a:gsLst>
              <a:gs pos="0">
                <a:srgbClr val="FFB5AF"/>
              </a:gs>
              <a:gs pos="100000">
                <a:srgbClr val="E224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rtl="1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55" name="ما أقسام الساعة؟"/>
          <p:cNvSpPr txBox="1"/>
          <p:nvPr/>
        </p:nvSpPr>
        <p:spPr>
          <a:xfrm>
            <a:off x="4201390" y="13825"/>
            <a:ext cx="5503768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7100">
                <a:ln w="25400" cap="flat">
                  <a:solidFill>
                    <a:schemeClr val="accent1">
                      <a:hueOff val="114395"/>
                      <a:lumOff val="-24975"/>
                    </a:schemeClr>
                  </a:solidFill>
                  <a:prstDash val="solid"/>
                  <a:miter lim="400000"/>
                </a:ln>
                <a:solidFill>
                  <a:schemeClr val="accent1">
                    <a:hueOff val="114395"/>
                    <a:lumOff val="-24975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ما أقسام الساعة؟ </a:t>
            </a:r>
          </a:p>
        </p:txBody>
      </p:sp>
      <p:sp>
        <p:nvSpPr>
          <p:cNvPr id="156" name="ارسمي مخطط سهمي موضحة فيه أقسام الساعة"/>
          <p:cNvSpPr txBox="1"/>
          <p:nvPr/>
        </p:nvSpPr>
        <p:spPr>
          <a:xfrm>
            <a:off x="898426" y="8617094"/>
            <a:ext cx="11596019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000">
                <a:ln w="25400" cap="flat">
                  <a:solidFill>
                    <a:schemeClr val="accent5">
                      <a:lumOff val="-29866"/>
                    </a:schemeClr>
                  </a:solidFill>
                  <a:prstDash val="solid"/>
                  <a:miter lim="400000"/>
                </a:ln>
                <a:solidFill>
                  <a:schemeClr val="accent5">
                    <a:lumOff val="-29866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ارسمي مخطط سهمي موضحة فيه أقسام الساعة</a:t>
            </a:r>
          </a:p>
        </p:txBody>
      </p:sp>
      <p:pic>
        <p:nvPicPr>
          <p:cNvPr id="157" name="IMG_1117.MOV" descr="IMG_1117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48805" y="3518053"/>
            <a:ext cx="2227157" cy="1169257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381000" dist="119618" dir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8" presetID="26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fill="hold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fill="hold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fill="hold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 fill="hold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5" decel="50000" fill="hold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 decel="50000" fill="hold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5" decel="50000" fill="hold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 decel="50000" fill="hold">
                                          <p:stCondLst>
                                            <p:cond delay="1232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5" decel="50000" fill="hold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 decel="50000" fill="hold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5" decel="50000" fill="hold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Class="entr" nodeType="after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mediacall" nodeType="clickEffect" presetSubtype="0" presetID="1" grpId="5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65879" fill="hold"/>
                                        <p:tgtEl>
                                          <p:spTgt spid="1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39" fill="hold" display="0">
                  <p:stCondLst>
                    <p:cond delay="indefinite"/>
                  </p:stCondLst>
                </p:cTn>
                <p:tgtEl>
                  <p:spTgt spid="157"/>
                </p:tgtEl>
              </p:cMediaNode>
            </p:video>
            <p:seq concurrent="1" prevAc="none" nextAc="seek">
              <p:cTn id="40" evtFilter="cancelBubble" nodeType="interactiveSeq" restart="whenNotActive" fill="hold">
                <p:stCondLst>
                  <p:cond delay="0" evt="onClick">
                    <p:tgtEl>
                      <p:spTgt spid="15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1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57"/>
                  </p:tgtEl>
                </p:cond>
              </p:nextCondLst>
            </p:seq>
          </p:childTnLst>
        </p:cTn>
      </p:par>
    </p:tnLst>
    <p:bldLst>
      <p:bldP build="whole" bldLvl="1" animBg="1" rev="0" advAuto="0" spid="155" grpId="4"/>
      <p:bldP build="whole" bldLvl="1" animBg="1" rev="0" advAuto="0" spid="154" grpId="3"/>
      <p:bldP build="whole" bldLvl="1" animBg="1" rev="0" advAuto="0" spid="153" grpId="2"/>
      <p:bldP build="whole" bldLvl="1" animBg="1" rev="0" advAuto="0" spid="156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