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2D0EA5-D5D1-4C28-AD10-3CAF526AB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D79605-B4B7-4C55-9E2E-5D9AD34C0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822DA6-7AAF-4008-882A-4D7F21C3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FAE93E-B094-4A20-9F7C-F57C7010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08D8E9-15BC-40A8-A232-1A525C22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34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2C9349-D059-44F3-ABC4-5B47B1B4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0548A6-8832-4687-AA34-FC195A36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0B00D1-8FC0-4540-B8A0-063A8AF3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2231EF-7357-42BF-8E27-1000BF5E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72B4D8-73B9-48BF-BEAA-F2AA05A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403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9F6A92A-886B-42C3-BC3A-DC699EDA0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8385258-8B0D-4B5B-AFEC-668A0BF2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4F190C-2A76-4F7D-B679-9C166941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EA6EDF-F886-44D1-BBE5-2F50EEE6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7AD5B9-F67B-437E-9A0E-79F2BDB0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936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72C19F-6146-4AE0-8BEF-BC8F73F6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7DF55-088D-4E5A-9E09-E87F36E61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57938C-4D8C-42EC-A694-0AFC710B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64F118-E2C0-4CE7-8557-27E26073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56B58F-162E-4E8B-926E-9674D5F6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74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A9C8C2-5EFB-4A30-BBA7-4EA5C236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322B6C-AAF0-4446-9548-1E3AF4557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0CF062-A305-4C90-A266-97E96024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1E92BD-004D-4352-8C59-318C966B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39793B-B963-4715-BA5A-95732EB1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0054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FB799F-DD5C-427F-A36B-24D6F0C5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63710D-AC55-474E-B307-2A063D505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CDA526-4FED-4C18-A364-716F14780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A74827-59BD-48BF-923D-7BEB3B61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9DC04-6033-42C9-A934-923083B4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95BEAC-B82F-4CD4-93B3-9D179E42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5717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28148C-A5CF-4497-9399-74DBB865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1CEB7E-DEC5-417D-8E7A-DB67DF03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6B285B8-329D-42B5-943B-9E7BBDB07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1378655-E84E-4124-833B-9D5D0F1EE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5513ECD-AD5B-460C-8164-CB2F3611E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4CA36A-72A5-4AEB-BA5A-5AFE8F02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230A163-85DC-468A-A8B2-0A29FFE9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8DF9826-637F-4437-8BC7-C28BC3B1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349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626797-9580-4F29-9EE9-CEDCB9FD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D6DC412-D11C-4281-BBA6-B83B4D6D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4B16534-1232-4813-8B72-2A9FB904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F9A2E14-9589-4E67-876E-D94FCCAD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65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75D6F26-50F2-4C45-8047-945EF506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EB85C6A-00A2-4717-A871-90568096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1015F4-245B-489F-8E9B-25C62008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1941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9C38DB-B32C-452F-B502-9C6378D6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CC33CB-84E6-4604-9362-76977A976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90CA1E-01D6-4FE8-A162-CBA3AA298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48E24CE-47D8-41E8-ADB0-756B52C7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98B2B97-18C3-4457-BC60-860CA298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7CD81B-8DD3-4D0E-AB42-4E6E566B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28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F5F43-C7A0-43EC-8E45-2941C5A9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69E6B85-ED99-4C25-B02E-A13E49ED6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68E1F9-20D5-4A25-90E3-DD1E56C1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EDA3E87-BB88-4E64-B9A5-3CFB17CB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BBD9C0-154F-4609-8C0E-02DA9F80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F5B8CE-1EF5-4274-B244-6A4B5182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65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48E8440-7AEE-45A1-B0CD-7588D564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33B211-C496-439E-9874-FBBE1A20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2BAF54-2BCE-4019-AF61-CFA20F297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5101-84C5-4C05-BD32-BFB9B8651441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291568-59E7-47F6-A884-A484C48C6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DC2C70-9F7C-4DD7-9775-35B585DD0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94E7-130D-4440-9836-20CF90B62C6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166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28C43D-774B-4EF6-A7D7-E70427E8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F83744-ECE8-41B3-8B6A-DFAA996CD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video_2020-11-07_17-51-13">
            <a:hlinkClick r:id="" action="ppaction://media"/>
            <a:extLst>
              <a:ext uri="{FF2B5EF4-FFF2-40B4-BE49-F238E27FC236}">
                <a16:creationId xmlns:a16="http://schemas.microsoft.com/office/drawing/2014/main" id="{BA9667FA-42D1-490D-A1AB-58153F1281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7803" y="674704"/>
            <a:ext cx="7692289" cy="43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29B175-B548-48BC-8FB9-A7F41B372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1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1CB6829-2BE8-4A3D-801B-7F0E42D56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6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527A9EC-E21D-4575-842F-1A340F2B4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95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afrah ali</dc:creator>
  <cp:lastModifiedBy>haya naser</cp:lastModifiedBy>
  <cp:revision>3</cp:revision>
  <dcterms:created xsi:type="dcterms:W3CDTF">2020-11-07T14:49:25Z</dcterms:created>
  <dcterms:modified xsi:type="dcterms:W3CDTF">2023-10-05T08:47:52Z</dcterms:modified>
</cp:coreProperties>
</file>