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68" r:id="rId5"/>
    <p:sldMasterId id="2147483780" r:id="rId6"/>
  </p:sldMasterIdLst>
  <p:notesMasterIdLst>
    <p:notesMasterId r:id="rId29"/>
  </p:notesMasterIdLst>
  <p:sldIdLst>
    <p:sldId id="317" r:id="rId7"/>
    <p:sldId id="400" r:id="rId8"/>
    <p:sldId id="414" r:id="rId9"/>
    <p:sldId id="385" r:id="rId10"/>
    <p:sldId id="417" r:id="rId11"/>
    <p:sldId id="418" r:id="rId12"/>
    <p:sldId id="290" r:id="rId13"/>
    <p:sldId id="396" r:id="rId14"/>
    <p:sldId id="397" r:id="rId15"/>
    <p:sldId id="373" r:id="rId16"/>
    <p:sldId id="378" r:id="rId17"/>
    <p:sldId id="379" r:id="rId18"/>
    <p:sldId id="380" r:id="rId19"/>
    <p:sldId id="356" r:id="rId20"/>
    <p:sldId id="419" r:id="rId21"/>
    <p:sldId id="420" r:id="rId22"/>
    <p:sldId id="421" r:id="rId23"/>
    <p:sldId id="422" r:id="rId24"/>
    <p:sldId id="301" r:id="rId25"/>
    <p:sldId id="425" r:id="rId26"/>
    <p:sldId id="424" r:id="rId27"/>
    <p:sldId id="413" r:id="rId28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158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4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932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500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045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148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675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4494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88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027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10506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49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773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22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31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602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94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208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72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90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5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25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D16B-FD51-48A6-ABDF-5262A793B829}" type="datetimeFigureOut">
              <a:rPr lang="ar-KW" smtClean="0"/>
              <a:pPr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16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0703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شعار الكويت - ويكيبيديا">
            <a:extLst>
              <a:ext uri="{FF2B5EF4-FFF2-40B4-BE49-F238E27FC236}">
                <a16:creationId xmlns:a16="http://schemas.microsoft.com/office/drawing/2014/main" id="{4CE9AEA7-9A26-4C7F-8D38-BB1A6DA3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790">
            <a:off x="7861432" y="2531146"/>
            <a:ext cx="1317554" cy="10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D0FBDE-577F-4C3E-BE22-BE4C6D7FC052}"/>
              </a:ext>
            </a:extLst>
          </p:cNvPr>
          <p:cNvSpPr txBox="1">
            <a:spLocks/>
          </p:cNvSpPr>
          <p:nvPr/>
        </p:nvSpPr>
        <p:spPr>
          <a:xfrm rot="20306107">
            <a:off x="1004926" y="1857049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8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F12067-7B72-4C03-A18D-4AE5B79C862A}"/>
              </a:ext>
            </a:extLst>
          </p:cNvPr>
          <p:cNvSpPr txBox="1">
            <a:spLocks/>
          </p:cNvSpPr>
          <p:nvPr/>
        </p:nvSpPr>
        <p:spPr>
          <a:xfrm rot="20325109">
            <a:off x="1327861" y="3522494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Events</a:t>
            </a:r>
          </a:p>
        </p:txBody>
      </p:sp>
    </p:spTree>
    <p:extLst>
      <p:ext uri="{BB962C8B-B14F-4D97-AF65-F5344CB8AC3E}">
        <p14:creationId xmlns:p14="http://schemas.microsoft.com/office/powerpoint/2010/main" val="2926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2266123" y="1551059"/>
            <a:ext cx="693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sed for saying that something is very difficult to believe.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7B654-26EF-474B-B412-48C858CF6129}"/>
              </a:ext>
            </a:extLst>
          </p:cNvPr>
          <p:cNvSpPr/>
          <p:nvPr/>
        </p:nvSpPr>
        <p:spPr>
          <a:xfrm>
            <a:off x="2372494" y="363118"/>
            <a:ext cx="65394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ncredibly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(Adv)</a:t>
            </a:r>
          </a:p>
        </p:txBody>
      </p:sp>
      <p:pic>
        <p:nvPicPr>
          <p:cNvPr id="6" name="incredibl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660E94B5-514E-4AB6-A385-BDC1C2F5ED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3" y="43507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849638" y="3429000"/>
            <a:ext cx="104927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Ghanim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incredibly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becomes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athlete.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غانم المفتاح | Ghanim Al-Muftah (@g_almuftah) | Twitter">
            <a:extLst>
              <a:ext uri="{FF2B5EF4-FFF2-40B4-BE49-F238E27FC236}">
                <a16:creationId xmlns:a16="http://schemas.microsoft.com/office/drawing/2014/main" id="{0B9C2D64-BDED-49DF-84EF-15A24A11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3" y="278296"/>
            <a:ext cx="3135670" cy="3406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2634018" y="1946450"/>
            <a:ext cx="6578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aving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ability or power to be able to do something.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capable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capabl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C16EF296-BACB-4142-AD1B-4D94089364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6504" y="46584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661383" y="3352080"/>
            <a:ext cx="10590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People with disabilities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capable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improving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society.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281133" y="484699"/>
            <a:ext cx="7683424" cy="5637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rmAutofit fontScale="92500"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inspire                (V)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incredibly          (Adv)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capable            (Adj)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haroni" pitchFamily="2" charset="-79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5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haroni" pitchFamily="2" charset="-79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998D7-7720-4618-A6D9-2F0828AB7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17560" r="7375" b="27631"/>
          <a:stretch/>
        </p:blipFill>
        <p:spPr>
          <a:xfrm>
            <a:off x="8252115" y="4364394"/>
            <a:ext cx="3330859" cy="1734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9828B-561B-4981-812F-109BE273AC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>
          <a:xfrm>
            <a:off x="8252115" y="624377"/>
            <a:ext cx="3330860" cy="1594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B594D-F4BA-4EF5-BD38-05A1732DC5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30516" r="17773" b="30516"/>
          <a:stretch/>
        </p:blipFill>
        <p:spPr>
          <a:xfrm>
            <a:off x="8252116" y="2493606"/>
            <a:ext cx="3330859" cy="16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-145141" y="1343201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text again and choose the correct answers: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982654" y="2775871"/>
            <a:ext cx="522198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Losing dreams.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5106" y="3761021"/>
            <a:ext cx="783260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Defying the odds.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336380" y="4190453"/>
            <a:ext cx="717005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Helping the poor.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982654" y="5875518"/>
            <a:ext cx="685505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Becoming an athlete.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914401" y="3585470"/>
            <a:ext cx="6792686" cy="1160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176810" y="2071207"/>
            <a:ext cx="1178428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The main idea of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1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st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paragraph is :</a:t>
            </a:r>
          </a:p>
        </p:txBody>
      </p:sp>
    </p:spTree>
    <p:extLst>
      <p:ext uri="{BB962C8B-B14F-4D97-AF65-F5344CB8AC3E}">
        <p14:creationId xmlns:p14="http://schemas.microsoft.com/office/powerpoint/2010/main" val="8423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176809" y="2999509"/>
            <a:ext cx="591919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Ghanim’s dream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483556" y="4431028"/>
            <a:ext cx="462500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Social media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6609077" y="2314192"/>
            <a:ext cx="397436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The world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6801220" y="4431028"/>
            <a:ext cx="418483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The society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1375075" y="4256056"/>
            <a:ext cx="3733490" cy="1009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0" y="632600"/>
            <a:ext cx="1178428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3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- The underlined pronoun “</a:t>
            </a: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It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” in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the 16</a:t>
            </a:r>
            <a:r>
              <a:rPr kumimoji="0" lang="en-US" sz="6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th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  line refers to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cs typeface="Aharoni" pitchFamily="2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61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777401" y="2893492"/>
            <a:ext cx="413789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difficult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914399" y="4483033"/>
            <a:ext cx="430410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important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6609077" y="2206405"/>
            <a:ext cx="397436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useful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6801220" y="4498305"/>
            <a:ext cx="430410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negative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7926693" y="4483033"/>
            <a:ext cx="3178629" cy="1009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203859" y="773488"/>
            <a:ext cx="1178428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The opposite of the word “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positive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”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in the 18</a:t>
            </a: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th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 line is :</a:t>
            </a:r>
          </a:p>
        </p:txBody>
      </p:sp>
    </p:spTree>
    <p:extLst>
      <p:ext uri="{BB962C8B-B14F-4D97-AF65-F5344CB8AC3E}">
        <p14:creationId xmlns:p14="http://schemas.microsoft.com/office/powerpoint/2010/main" val="35018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82499" y="770923"/>
            <a:ext cx="3687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390592" y="2026852"/>
            <a:ext cx="11410816" cy="90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the text again and answer the questions blow: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554C1-FA57-466B-93F3-F26D5A16E177}"/>
              </a:ext>
            </a:extLst>
          </p:cNvPr>
          <p:cNvSpPr txBox="1"/>
          <p:nvPr/>
        </p:nvSpPr>
        <p:spPr>
          <a:xfrm>
            <a:off x="92242" y="3260516"/>
            <a:ext cx="6375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 How did Ghanim inspire 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surprise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people?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343EC-9CD4-4997-9AF4-654EE094F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90" y="2836083"/>
            <a:ext cx="4071120" cy="37833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5A4DE3-2795-4C74-A49E-40A5C672BBA3}"/>
              </a:ext>
            </a:extLst>
          </p:cNvPr>
          <p:cNvSpPr txBox="1"/>
          <p:nvPr/>
        </p:nvSpPr>
        <p:spPr>
          <a:xfrm>
            <a:off x="225990" y="4655522"/>
            <a:ext cx="5974713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How can social media help us?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292DA-33BB-487D-9BBA-DC06ADD41078}"/>
              </a:ext>
            </a:extLst>
          </p:cNvPr>
          <p:cNvSpPr txBox="1"/>
          <p:nvPr/>
        </p:nvSpPr>
        <p:spPr>
          <a:xfrm>
            <a:off x="92242" y="5715821"/>
            <a:ext cx="685516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3- What is the purpose of this story ?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871DA-0173-4F52-91C8-C65F9900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46486" y="4481956"/>
            <a:ext cx="7286170" cy="11574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SB./P. </a:t>
            </a:r>
            <a:r>
              <a:rPr lang="en-US" sz="8000" b="1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25</a:t>
            </a: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AutoShape 2" descr="How to Defy the Odds">
            <a:extLst>
              <a:ext uri="{FF2B5EF4-FFF2-40B4-BE49-F238E27FC236}">
                <a16:creationId xmlns:a16="http://schemas.microsoft.com/office/drawing/2014/main" id="{9999FC13-C29D-4739-9917-182BBA018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927ABE-3B4E-41F9-BD48-42C4CBD190D6}"/>
              </a:ext>
            </a:extLst>
          </p:cNvPr>
          <p:cNvSpPr/>
          <p:nvPr/>
        </p:nvSpPr>
        <p:spPr>
          <a:xfrm>
            <a:off x="-172279" y="700222"/>
            <a:ext cx="1176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aramond" panose="02020404030301010803" pitchFamily="18" charset="0"/>
              </a:rPr>
              <a:t>1- He incredibly inspired people around the world by surviving and becoming an athlete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</a:rPr>
              <a:t>.</a:t>
            </a:r>
            <a:endParaRPr lang="ar-KW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1878F5-1120-44F6-B2DC-DAA730861C5B}"/>
              </a:ext>
            </a:extLst>
          </p:cNvPr>
          <p:cNvSpPr/>
          <p:nvPr/>
        </p:nvSpPr>
        <p:spPr>
          <a:xfrm>
            <a:off x="212246" y="4067492"/>
            <a:ext cx="116612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aramond" panose="02020404030301010803" pitchFamily="18" charset="0"/>
              </a:rPr>
              <a:t> 3- T</a:t>
            </a:r>
            <a:r>
              <a:rPr kumimoji="0" lang="en-US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o inspire people to work hard to achieve their goals</a:t>
            </a:r>
            <a:r>
              <a:rPr kumimoji="0" lang="en-US" sz="3600" b="1" i="0" u="none" strike="noStrike" kern="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aramond" panose="02020404030301010803" pitchFamily="18" charset="0"/>
              </a:rPr>
              <a:t>     To inspire people to defy the odds</a:t>
            </a:r>
            <a:r>
              <a:rPr lang="en-US" sz="36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</a:rPr>
              <a:t>.</a:t>
            </a:r>
            <a:endParaRPr lang="ar-KW" sz="36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6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8802B-E8E8-42DE-8801-887837762C91}"/>
              </a:ext>
            </a:extLst>
          </p:cNvPr>
          <p:cNvSpPr/>
          <p:nvPr/>
        </p:nvSpPr>
        <p:spPr>
          <a:xfrm>
            <a:off x="0" y="2350200"/>
            <a:ext cx="11382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aramond" panose="02020404030301010803" pitchFamily="18" charset="0"/>
              </a:rPr>
              <a:t>2- It helps us get our message out there faster and we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aramond" panose="02020404030301010803" pitchFamily="18" charset="0"/>
              </a:rPr>
              <a:t>have to use it in a positive and useful way.</a:t>
            </a:r>
            <a:endParaRPr lang="ar-KW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48EA57-EE5E-47B0-9A04-543AEF223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4" y="3796664"/>
            <a:ext cx="4470098" cy="2754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348D23-108B-4736-A56D-B45413B33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41" y="3796664"/>
            <a:ext cx="4914057" cy="2754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23062-EF78-4951-B820-FBA898F05A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33400" y="646289"/>
            <a:ext cx="11137398" cy="2754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1F0D09-2A38-4019-B0AE-29EC516A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921" y="646289"/>
            <a:ext cx="2785878" cy="17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F63AF-EB36-4A61-80B4-EBAF8A49B26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9336" y="433407"/>
            <a:ext cx="11953327" cy="2464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A5B90-B7C4-4713-8A7E-934D52275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02" y="3071756"/>
            <a:ext cx="3888093" cy="3419061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CA44B-A1D3-47A3-B3D1-C3E15FBD3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44" y="3071756"/>
            <a:ext cx="3498573" cy="3183270"/>
          </a:xfrm>
          <a:prstGeom prst="ellipse">
            <a:avLst/>
          </a:prstGeom>
        </p:spPr>
      </p:pic>
      <p:pic>
        <p:nvPicPr>
          <p:cNvPr id="1026" name="Picture 2" descr="Marek Plura: Make voting accessible for disabled people">
            <a:extLst>
              <a:ext uri="{FF2B5EF4-FFF2-40B4-BE49-F238E27FC236}">
                <a16:creationId xmlns:a16="http://schemas.microsoft.com/office/drawing/2014/main" id="{D73AA47A-D1B2-4584-AF2D-E1C4B28A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4" y="3145234"/>
            <a:ext cx="3623142" cy="34190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789130"/>
            <a:ext cx="65459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1- What is his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disability?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75186" y="3429000"/>
            <a:ext cx="640406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2- 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 your opinion ,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hat challenges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 he facing?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784AC-29FA-4B06-85A0-CF3518F89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"/>
          <a:stretch/>
        </p:blipFill>
        <p:spPr>
          <a:xfrm flipH="1">
            <a:off x="7020232" y="589935"/>
            <a:ext cx="4696581" cy="59078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67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59F45-556D-4998-9E68-8458592E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6" b="7163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-145141" y="1343201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following text and choose the correct answers: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508057" y="2832465"/>
            <a:ext cx="51354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a- Inspiring people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5107" y="3761021"/>
            <a:ext cx="536122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b- Paralympians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5107" y="4152081"/>
            <a:ext cx="536122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c- Rare diseases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-145141" y="5841895"/>
            <a:ext cx="536122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d-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Social media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E5E0B-FBB2-4BD6-8DBE-C5DD23AB95BC}"/>
              </a:ext>
            </a:extLst>
          </p:cNvPr>
          <p:cNvSpPr/>
          <p:nvPr/>
        </p:nvSpPr>
        <p:spPr>
          <a:xfrm>
            <a:off x="901550" y="2677534"/>
            <a:ext cx="4604813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E7B6D4-4556-4632-ACB4-C15D48EB573F}"/>
              </a:ext>
            </a:extLst>
          </p:cNvPr>
          <p:cNvSpPr txBox="1">
            <a:spLocks/>
          </p:cNvSpPr>
          <p:nvPr/>
        </p:nvSpPr>
        <p:spPr>
          <a:xfrm>
            <a:off x="176810" y="2071207"/>
            <a:ext cx="840113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The best title of this text is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6AAB5-0531-415A-A4CD-DEB08954C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0" t="32111" r="26912" b="15886"/>
          <a:stretch/>
        </p:blipFill>
        <p:spPr>
          <a:xfrm>
            <a:off x="8481392" y="1948499"/>
            <a:ext cx="3479700" cy="48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New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Vocabulary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loving God defying the odds | Believing IN Christ Jesus through ...">
            <a:extLst>
              <a:ext uri="{FF2B5EF4-FFF2-40B4-BE49-F238E27FC236}">
                <a16:creationId xmlns:a16="http://schemas.microsoft.com/office/drawing/2014/main" id="{35ADBCCE-8CE9-4E2C-9F68-8E4514794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4938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7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28478" y="1711811"/>
            <a:ext cx="6689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fill someone with confidence and desire to do something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inspire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inspir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815E0FB3-000E-4396-A3B8-90919E0E9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9494" y="5023149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3E8D7-6081-4CEF-865F-701684351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1563757"/>
            <a:ext cx="5165454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211805" y="529368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10647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734007" y="3962143"/>
            <a:ext cx="96089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Ghanim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inspired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around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world by becoming an athlete.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209D8-100B-4869-826D-F8841E50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35" y="795023"/>
            <a:ext cx="3888432" cy="30399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48E77C-4F8E-435D-9C03-4B2FAD6D773F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2.xml><?xml version="1.0" encoding="utf-8"?>
<ds:datastoreItem xmlns:ds="http://schemas.openxmlformats.org/officeDocument/2006/customXml" ds:itemID="{0DCF7D1F-E1C9-43B1-BE47-6A6204911B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2D4A4-07D1-4526-B452-E6A58D059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349</Words>
  <Application>Microsoft Office PowerPoint</Application>
  <PresentationFormat>شاشة عريضة</PresentationFormat>
  <Paragraphs>74</Paragraphs>
  <Slides>22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Comic Sans MS</vt:lpstr>
      <vt:lpstr>Garamond</vt:lpstr>
      <vt:lpstr>Times New Roman</vt:lpstr>
      <vt:lpstr>Office Theme</vt:lpstr>
      <vt:lpstr>1_Office Theme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وسام طاهر يوسف المرسى</dc:creator>
  <cp:lastModifiedBy>hp</cp:lastModifiedBy>
  <cp:revision>29</cp:revision>
  <dcterms:created xsi:type="dcterms:W3CDTF">2020-07-07T20:11:54Z</dcterms:created>
  <dcterms:modified xsi:type="dcterms:W3CDTF">2023-10-23T07:46:17Z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