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5CC"/>
    <a:srgbClr val="FCC999"/>
    <a:srgbClr val="EAB5BD"/>
    <a:srgbClr val="CA4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4B4F1B-431B-4167-AB65-E8F0760D6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527D2E2-F06A-4E9F-8D29-04CA14F8A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91E47C-E9A4-4CFF-B3CE-C9311419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311C42-0572-4F43-B050-511F8EF7C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5AAC62-C858-4046-8A9C-9D6D53395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1696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11340D-4B0C-49B8-BB8C-A71DE282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2F717AD-08B3-4156-B0AA-E8BB67842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76B793-6526-44F8-85B5-01BB10B0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27187A-548F-4124-B0F1-2F92FF48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BE29E3-4CE8-464B-AB81-04D47355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357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A8E6A34-0DE3-4CC4-A719-4697F513C9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2A80EFC-A695-47EC-B0B7-EFF0E81EA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7C7BD0-2CD7-46DF-81A7-1422A381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C83BB3C-28E9-44EB-A363-D1BF09C0A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F3D281-33D4-4B8A-9EFF-3EC3E3327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1469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51E3D4-A749-4E8F-A704-019AD3D2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87B13EA-2D76-46BA-B991-B83BF84F5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3DA4DE-E03F-41F7-A3EF-D217151C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5E18F9-DB10-412C-A815-DD66175F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601394-AE37-4DDE-8062-967C4E2DD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4018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8081A0-23ED-4F01-9A87-FD011C63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9AD8933-E337-4F31-86DC-D4E1FB82F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943741-4D8C-4FA4-8E89-077679201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6C0AA4-08B9-47E5-A00F-B20F73FB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100F90-6C8F-4C68-93A8-7A31D26E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00552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79C5EA-A3CE-47C7-9AE1-5011A4B4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9C1817-B0C5-4776-8F1E-9EBEFF24D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EC9D90D-C074-4D35-BFD3-53D9CCF84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D56CEAD-9165-446B-9325-5E1D764C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D464BA6-FCB6-4A8F-AC46-6A81FB37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1784CE-E38B-47F8-A48A-B425B72F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8895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D59E2C-BE2B-4A1F-8AD6-A9EAB4E1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6BF620-AE09-4B6E-B7B7-BED59DF84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F9940B-586C-47EB-8627-2A74FC05D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01F84B1-5D53-491D-8551-B7048D26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E047ED6-2241-4104-B550-B29508445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3566E84-04C8-41C1-9196-8BF3BAA7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C5FFE17-A104-423B-B727-DCDB1F29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FB92A0-E779-448D-8962-96ED6A10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0223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FBF385-5903-4C6F-830B-0FD91B293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BC9DF7D-9A3C-4793-AB3E-0AB8FD7A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4008-8023-4B10-B245-B2809CA5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AC9F0F2-9CD0-4D77-856C-B22BD0ECA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2480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129452E-EE0C-41B9-B17E-0058C9522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99417C6-6DAD-42EA-A652-F199D995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9AB75D1-4006-4845-B704-B1E62BAA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19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127AF7-6917-4190-B72D-23585878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42E7B5B-51FA-462E-B37E-352776CB7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A39CBF2-6C3F-49EB-9F26-0A0491481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BC9E6AE-E2E7-4601-8966-A4C2CBBE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EFACC7E-F78E-4464-B24A-354D4CBA5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61EDDA-C757-4F1E-951B-6D699170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5751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1EADE3-7430-44D1-891B-AE53CAC80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A93FE20-F8F5-4974-96A5-DA97A709B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6091C37-D4FB-42C8-883E-C4DF08078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F5FBAFE-5FF6-48F8-B1A0-40743EE9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D85F8A-CBBB-40F9-BA84-CAFEB157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E767652-C54D-4D50-A983-1F72A6BC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4776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DE53379-12BB-40BA-AA6B-E60B76B9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FB6362-CE57-4AEF-AADA-85BC7B87E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7DA5BB-0310-4645-8579-3EBBA5FBA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E947D-BBE1-4F6A-8FBA-AE05519E594D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891258C-9982-47BA-9B3D-574F95780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84966E-1566-4880-8B67-8AB5FF1C8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C9559-3343-48BB-A1AA-3B85346EA8F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5852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C9907D1-7EC0-41E2-A3F1-1793047CF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DC0CA0-1D82-40A3-98E2-B1A22F9D3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2429F7A-542B-420C-BA08-D85283AAB17F}"/>
              </a:ext>
            </a:extLst>
          </p:cNvPr>
          <p:cNvSpPr/>
          <p:nvPr/>
        </p:nvSpPr>
        <p:spPr>
          <a:xfrm>
            <a:off x="6919403" y="0"/>
            <a:ext cx="5272597" cy="1015663"/>
          </a:xfrm>
          <a:prstGeom prst="rect">
            <a:avLst/>
          </a:prstGeom>
          <a:solidFill>
            <a:srgbClr val="EAB5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كيفية معالجة الغضب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BBDF310-BF3E-46CC-9753-78F347DC7AE0}"/>
              </a:ext>
            </a:extLst>
          </p:cNvPr>
          <p:cNvSpPr/>
          <p:nvPr/>
        </p:nvSpPr>
        <p:spPr>
          <a:xfrm>
            <a:off x="1911441" y="5132773"/>
            <a:ext cx="6806672" cy="830997"/>
          </a:xfrm>
          <a:prstGeom prst="rect">
            <a:avLst/>
          </a:prstGeom>
          <a:solidFill>
            <a:srgbClr val="EAB5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الاستعاذة بالله من الشيطان الرجيم</a:t>
            </a:r>
          </a:p>
        </p:txBody>
      </p:sp>
    </p:spTree>
    <p:extLst>
      <p:ext uri="{BB962C8B-B14F-4D97-AF65-F5344CB8AC3E}">
        <p14:creationId xmlns:p14="http://schemas.microsoft.com/office/powerpoint/2010/main" val="131480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DC0CA0-1D82-40A3-98E2-B1A22F9D3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2429F7A-542B-420C-BA08-D85283AAB17F}"/>
              </a:ext>
            </a:extLst>
          </p:cNvPr>
          <p:cNvSpPr/>
          <p:nvPr/>
        </p:nvSpPr>
        <p:spPr>
          <a:xfrm>
            <a:off x="6919403" y="0"/>
            <a:ext cx="5272597" cy="1015663"/>
          </a:xfrm>
          <a:prstGeom prst="rect">
            <a:avLst/>
          </a:prstGeom>
          <a:solidFill>
            <a:srgbClr val="EAB5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كيفية معالجة الغضب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BBDF310-BF3E-46CC-9753-78F347DC7AE0}"/>
              </a:ext>
            </a:extLst>
          </p:cNvPr>
          <p:cNvSpPr/>
          <p:nvPr/>
        </p:nvSpPr>
        <p:spPr>
          <a:xfrm>
            <a:off x="5609326" y="4937464"/>
            <a:ext cx="3760966" cy="830997"/>
          </a:xfrm>
          <a:prstGeom prst="rect">
            <a:avLst/>
          </a:prstGeom>
          <a:solidFill>
            <a:srgbClr val="EAB5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الصمت و السكوت</a:t>
            </a:r>
          </a:p>
        </p:txBody>
      </p:sp>
    </p:spTree>
    <p:extLst>
      <p:ext uri="{BB962C8B-B14F-4D97-AF65-F5344CB8AC3E}">
        <p14:creationId xmlns:p14="http://schemas.microsoft.com/office/powerpoint/2010/main" val="375022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DC0CA0-1D82-40A3-98E2-B1A22F9D3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2429F7A-542B-420C-BA08-D85283AAB17F}"/>
              </a:ext>
            </a:extLst>
          </p:cNvPr>
          <p:cNvSpPr/>
          <p:nvPr/>
        </p:nvSpPr>
        <p:spPr>
          <a:xfrm>
            <a:off x="6919403" y="0"/>
            <a:ext cx="5272597" cy="1015663"/>
          </a:xfrm>
          <a:prstGeom prst="rect">
            <a:avLst/>
          </a:prstGeom>
          <a:solidFill>
            <a:srgbClr val="EAB5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كيفية معالجة الغضب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BBDF310-BF3E-46CC-9753-78F347DC7AE0}"/>
              </a:ext>
            </a:extLst>
          </p:cNvPr>
          <p:cNvSpPr/>
          <p:nvPr/>
        </p:nvSpPr>
        <p:spPr>
          <a:xfrm>
            <a:off x="1672873" y="5354715"/>
            <a:ext cx="1779654" cy="830997"/>
          </a:xfrm>
          <a:prstGeom prst="rect">
            <a:avLst/>
          </a:prstGeom>
          <a:solidFill>
            <a:srgbClr val="EAB5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الوضوء</a:t>
            </a:r>
          </a:p>
        </p:txBody>
      </p:sp>
    </p:spTree>
    <p:extLst>
      <p:ext uri="{BB962C8B-B14F-4D97-AF65-F5344CB8AC3E}">
        <p14:creationId xmlns:p14="http://schemas.microsoft.com/office/powerpoint/2010/main" val="241896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DC0CA0-1D82-40A3-98E2-B1A22F9D3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2429F7A-542B-420C-BA08-D85283AAB17F}"/>
              </a:ext>
            </a:extLst>
          </p:cNvPr>
          <p:cNvSpPr/>
          <p:nvPr/>
        </p:nvSpPr>
        <p:spPr>
          <a:xfrm>
            <a:off x="6919403" y="0"/>
            <a:ext cx="5272597" cy="1015663"/>
          </a:xfrm>
          <a:prstGeom prst="rect">
            <a:avLst/>
          </a:prstGeom>
          <a:solidFill>
            <a:srgbClr val="EAB5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كيفية معالجة الغضب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BBDF310-BF3E-46CC-9753-78F347DC7AE0}"/>
              </a:ext>
            </a:extLst>
          </p:cNvPr>
          <p:cNvSpPr/>
          <p:nvPr/>
        </p:nvSpPr>
        <p:spPr>
          <a:xfrm>
            <a:off x="1560944" y="5292571"/>
            <a:ext cx="3015569" cy="830997"/>
          </a:xfrm>
          <a:prstGeom prst="rect">
            <a:avLst/>
          </a:prstGeom>
          <a:solidFill>
            <a:srgbClr val="EAB5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تغيير الوضعية</a:t>
            </a:r>
          </a:p>
        </p:txBody>
      </p:sp>
    </p:spTree>
    <p:extLst>
      <p:ext uri="{BB962C8B-B14F-4D97-AF65-F5344CB8AC3E}">
        <p14:creationId xmlns:p14="http://schemas.microsoft.com/office/powerpoint/2010/main" val="348043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DC0CA0-1D82-40A3-98E2-B1A22F9D3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2429F7A-542B-420C-BA08-D85283AAB17F}"/>
              </a:ext>
            </a:extLst>
          </p:cNvPr>
          <p:cNvSpPr/>
          <p:nvPr/>
        </p:nvSpPr>
        <p:spPr>
          <a:xfrm>
            <a:off x="6919403" y="0"/>
            <a:ext cx="5272597" cy="1015663"/>
          </a:xfrm>
          <a:prstGeom prst="rect">
            <a:avLst/>
          </a:prstGeom>
          <a:solidFill>
            <a:srgbClr val="EAB5B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كيفية معالجة الغضب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BBDF310-BF3E-46CC-9753-78F347DC7AE0}"/>
              </a:ext>
            </a:extLst>
          </p:cNvPr>
          <p:cNvSpPr/>
          <p:nvPr/>
        </p:nvSpPr>
        <p:spPr>
          <a:xfrm>
            <a:off x="1310227" y="5683189"/>
            <a:ext cx="7203457" cy="646331"/>
          </a:xfrm>
          <a:prstGeom prst="rect">
            <a:avLst/>
          </a:prstGeom>
          <a:solidFill>
            <a:srgbClr val="EAB5B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تذكر فضل الكاظمين للغيظ و العافين عن الناس</a:t>
            </a:r>
          </a:p>
        </p:txBody>
      </p:sp>
    </p:spTree>
    <p:extLst>
      <p:ext uri="{BB962C8B-B14F-4D97-AF65-F5344CB8AC3E}">
        <p14:creationId xmlns:p14="http://schemas.microsoft.com/office/powerpoint/2010/main" val="13446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748FDC0-77C1-4F72-AFB0-78C9F23C2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44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9D1F61B-EE79-4E97-AA99-4BF5AD920D43}"/>
              </a:ext>
            </a:extLst>
          </p:cNvPr>
          <p:cNvSpPr/>
          <p:nvPr/>
        </p:nvSpPr>
        <p:spPr>
          <a:xfrm>
            <a:off x="1511238" y="880559"/>
            <a:ext cx="9857186" cy="523220"/>
          </a:xfrm>
          <a:prstGeom prst="rect">
            <a:avLst/>
          </a:prstGeom>
          <a:solidFill>
            <a:srgbClr val="FDE5CC"/>
          </a:solidFill>
          <a:ln>
            <a:solidFill>
              <a:srgbClr val="FCC999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أمثلة من سيرة الرسول صلى الله عليه وسلم و السلف الصالح في التعامل مع الغضب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A34BCCB-1D09-43AE-B856-8DF80A49E39B}"/>
              </a:ext>
            </a:extLst>
          </p:cNvPr>
          <p:cNvSpPr/>
          <p:nvPr/>
        </p:nvSpPr>
        <p:spPr>
          <a:xfrm>
            <a:off x="6828577" y="2068716"/>
            <a:ext cx="3494638" cy="3322622"/>
          </a:xfrm>
          <a:prstGeom prst="ellipse">
            <a:avLst/>
          </a:prstGeom>
          <a:solidFill>
            <a:srgbClr val="FDE5CC"/>
          </a:solidFill>
          <a:ln>
            <a:solidFill>
              <a:srgbClr val="FCC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من حياة الرسول</a:t>
            </a:r>
          </a:p>
          <a:p>
            <a:pPr algn="ctr"/>
            <a:r>
              <a:rPr lang="ar-SA" sz="3600" b="1" dirty="0">
                <a:solidFill>
                  <a:schemeClr val="tx1"/>
                </a:solidFill>
              </a:rPr>
              <a:t> </a:t>
            </a:r>
            <a:r>
              <a:rPr lang="ar-SA" b="1" dirty="0">
                <a:solidFill>
                  <a:schemeClr val="tx1"/>
                </a:solidFill>
              </a:rPr>
              <a:t>- صلى الله عليه وسلم-</a:t>
            </a:r>
            <a:endParaRPr lang="ar-KW" b="1" dirty="0">
              <a:solidFill>
                <a:schemeClr val="tx1"/>
              </a:solidFill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9CC1F5E-5101-43A2-A47C-449A52BD50EE}"/>
              </a:ext>
            </a:extLst>
          </p:cNvPr>
          <p:cNvSpPr/>
          <p:nvPr/>
        </p:nvSpPr>
        <p:spPr>
          <a:xfrm>
            <a:off x="1868787" y="2068716"/>
            <a:ext cx="3494638" cy="3322622"/>
          </a:xfrm>
          <a:prstGeom prst="ellipse">
            <a:avLst/>
          </a:prstGeom>
          <a:solidFill>
            <a:srgbClr val="FDE5CC"/>
          </a:solidFill>
          <a:ln>
            <a:solidFill>
              <a:srgbClr val="FCC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من حياة السلف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قصة ابن عباس</a:t>
            </a:r>
            <a:endParaRPr lang="ar-KW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315C278-AEE8-487E-9506-13A4E995E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3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66FD42D-CD7F-43C2-9A09-248481A33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video_2020-11-07_14-03-54">
            <a:hlinkClick r:id="" action="ppaction://media"/>
            <a:extLst>
              <a:ext uri="{FF2B5EF4-FFF2-40B4-BE49-F238E27FC236}">
                <a16:creationId xmlns:a16="http://schemas.microsoft.com/office/drawing/2014/main" id="{AE9EF926-FC97-44AF-9DA7-934B1A2B6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1132" y="798990"/>
            <a:ext cx="7909736" cy="4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0DC7A3-D331-4636-B6C0-B8022BACC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32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4A48023-3060-4644-9187-EB9818BEC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82D3723-517E-4955-98AC-AEF1591FDEE8}"/>
              </a:ext>
            </a:extLst>
          </p:cNvPr>
          <p:cNvSpPr/>
          <p:nvPr/>
        </p:nvSpPr>
        <p:spPr>
          <a:xfrm>
            <a:off x="4248025" y="886391"/>
            <a:ext cx="3127779" cy="1569660"/>
          </a:xfrm>
          <a:prstGeom prst="rect">
            <a:avLst/>
          </a:prstGeom>
          <a:solidFill>
            <a:srgbClr val="CA423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الغضب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BD86DF9-09AA-4747-93DC-04B14F213AA1}"/>
              </a:ext>
            </a:extLst>
          </p:cNvPr>
          <p:cNvSpPr/>
          <p:nvPr/>
        </p:nvSpPr>
        <p:spPr>
          <a:xfrm>
            <a:off x="266330" y="3640184"/>
            <a:ext cx="91706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طَبعٌ فطري يؤدي بصاحبه إلى الثوران و الانفعال 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وعدم القدرة على التحكم في أقواله و أفعاله غالباً</a:t>
            </a:r>
            <a:endParaRPr lang="ar-SA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4A093C5-8B65-4CA3-9D7B-BF21822E1FDF}"/>
              </a:ext>
            </a:extLst>
          </p:cNvPr>
          <p:cNvSpPr/>
          <p:nvPr/>
        </p:nvSpPr>
        <p:spPr>
          <a:xfrm>
            <a:off x="266330" y="3429000"/>
            <a:ext cx="9277165" cy="1757779"/>
          </a:xfrm>
          <a:prstGeom prst="roundRect">
            <a:avLst/>
          </a:prstGeom>
          <a:noFill/>
          <a:ln w="57150">
            <a:solidFill>
              <a:srgbClr val="CA4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981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733B922-4BCD-4B89-94F3-9793CF1F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277584F-ED7F-4C3B-AF6D-C8C91A043026}"/>
              </a:ext>
            </a:extLst>
          </p:cNvPr>
          <p:cNvSpPr/>
          <p:nvPr/>
        </p:nvSpPr>
        <p:spPr>
          <a:xfrm>
            <a:off x="3612788" y="188625"/>
            <a:ext cx="49664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أقسام الغضب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2D4F1C5-0081-42D9-99FA-AEACB6979C8B}"/>
              </a:ext>
            </a:extLst>
          </p:cNvPr>
          <p:cNvSpPr/>
          <p:nvPr/>
        </p:nvSpPr>
        <p:spPr>
          <a:xfrm>
            <a:off x="3612788" y="188625"/>
            <a:ext cx="5184983" cy="153364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9C5CA81-33F2-4908-AFF4-9067CBF1D695}"/>
              </a:ext>
            </a:extLst>
          </p:cNvPr>
          <p:cNvSpPr/>
          <p:nvPr/>
        </p:nvSpPr>
        <p:spPr>
          <a:xfrm>
            <a:off x="8128859" y="2088446"/>
            <a:ext cx="3267241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غضب محمود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796C18A-4AE3-4C27-B2D9-0652448A0215}"/>
              </a:ext>
            </a:extLst>
          </p:cNvPr>
          <p:cNvSpPr/>
          <p:nvPr/>
        </p:nvSpPr>
        <p:spPr>
          <a:xfrm>
            <a:off x="529704" y="2088446"/>
            <a:ext cx="3110147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غضب مذموم</a:t>
            </a:r>
          </a:p>
        </p:txBody>
      </p:sp>
    </p:spTree>
    <p:extLst>
      <p:ext uri="{BB962C8B-B14F-4D97-AF65-F5344CB8AC3E}">
        <p14:creationId xmlns:p14="http://schemas.microsoft.com/office/powerpoint/2010/main" val="35430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EB780F-452E-4244-82F2-022D42081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05BD590-90DC-4281-8237-9A5B01265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9" y="1094313"/>
            <a:ext cx="11410292" cy="46693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632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191397-FD8E-41EB-BC27-B885C6D0B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06AF72F-9CA1-43B0-A95D-C62CF8E84DD0}"/>
              </a:ext>
            </a:extLst>
          </p:cNvPr>
          <p:cNvSpPr/>
          <p:nvPr/>
        </p:nvSpPr>
        <p:spPr>
          <a:xfrm>
            <a:off x="5595322" y="-8878"/>
            <a:ext cx="6596678" cy="830997"/>
          </a:xfrm>
          <a:prstGeom prst="rect">
            <a:avLst/>
          </a:prstGeom>
          <a:solidFill>
            <a:srgbClr val="FCC9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أثر الغضب على الفرد و المجتمع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DA785EA-A9B1-443D-801B-DC9B678727A7}"/>
              </a:ext>
            </a:extLst>
          </p:cNvPr>
          <p:cNvSpPr/>
          <p:nvPr/>
        </p:nvSpPr>
        <p:spPr>
          <a:xfrm>
            <a:off x="2449035" y="4830931"/>
            <a:ext cx="5133136" cy="830997"/>
          </a:xfrm>
          <a:prstGeom prst="rect">
            <a:avLst/>
          </a:prstGeom>
          <a:solidFill>
            <a:srgbClr val="FCC9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انتشار العداوة و البغضاء</a:t>
            </a:r>
          </a:p>
        </p:txBody>
      </p:sp>
    </p:spTree>
    <p:extLst>
      <p:ext uri="{BB962C8B-B14F-4D97-AF65-F5344CB8AC3E}">
        <p14:creationId xmlns:p14="http://schemas.microsoft.com/office/powerpoint/2010/main" val="36001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191397-FD8E-41EB-BC27-B885C6D0B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06AF72F-9CA1-43B0-A95D-C62CF8E84DD0}"/>
              </a:ext>
            </a:extLst>
          </p:cNvPr>
          <p:cNvSpPr/>
          <p:nvPr/>
        </p:nvSpPr>
        <p:spPr>
          <a:xfrm>
            <a:off x="5595322" y="-8878"/>
            <a:ext cx="6596678" cy="830997"/>
          </a:xfrm>
          <a:prstGeom prst="rect">
            <a:avLst/>
          </a:prstGeom>
          <a:solidFill>
            <a:srgbClr val="FCC9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أثر الغضب على الفرد و المجتمع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DA785EA-A9B1-443D-801B-DC9B678727A7}"/>
              </a:ext>
            </a:extLst>
          </p:cNvPr>
          <p:cNvSpPr/>
          <p:nvPr/>
        </p:nvSpPr>
        <p:spPr>
          <a:xfrm>
            <a:off x="2364544" y="5390225"/>
            <a:ext cx="7604967" cy="830997"/>
          </a:xfrm>
          <a:prstGeom prst="rect">
            <a:avLst/>
          </a:prstGeom>
          <a:solidFill>
            <a:srgbClr val="FCC9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قطع الأرحام و تدمير العلاقات الأسرية</a:t>
            </a:r>
          </a:p>
        </p:txBody>
      </p:sp>
    </p:spTree>
    <p:extLst>
      <p:ext uri="{BB962C8B-B14F-4D97-AF65-F5344CB8AC3E}">
        <p14:creationId xmlns:p14="http://schemas.microsoft.com/office/powerpoint/2010/main" val="291889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191397-FD8E-41EB-BC27-B885C6D0B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06AF72F-9CA1-43B0-A95D-C62CF8E84DD0}"/>
              </a:ext>
            </a:extLst>
          </p:cNvPr>
          <p:cNvSpPr/>
          <p:nvPr/>
        </p:nvSpPr>
        <p:spPr>
          <a:xfrm>
            <a:off x="5595322" y="-8878"/>
            <a:ext cx="6596678" cy="830997"/>
          </a:xfrm>
          <a:prstGeom prst="rect">
            <a:avLst/>
          </a:prstGeom>
          <a:solidFill>
            <a:srgbClr val="FCC9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أثر الغضب على الفرد و المجتمع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DA785EA-A9B1-443D-801B-DC9B678727A7}"/>
              </a:ext>
            </a:extLst>
          </p:cNvPr>
          <p:cNvSpPr/>
          <p:nvPr/>
        </p:nvSpPr>
        <p:spPr>
          <a:xfrm>
            <a:off x="2302995" y="4955218"/>
            <a:ext cx="7236276" cy="830997"/>
          </a:xfrm>
          <a:prstGeom prst="rect">
            <a:avLst/>
          </a:prstGeom>
          <a:solidFill>
            <a:srgbClr val="FCC9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إشعال الفتن و المحن و إراقة الدماء</a:t>
            </a:r>
          </a:p>
        </p:txBody>
      </p:sp>
    </p:spTree>
    <p:extLst>
      <p:ext uri="{BB962C8B-B14F-4D97-AF65-F5344CB8AC3E}">
        <p14:creationId xmlns:p14="http://schemas.microsoft.com/office/powerpoint/2010/main" val="17767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123</Words>
  <Application>Microsoft Office PowerPoint</Application>
  <PresentationFormat>Widescreen</PresentationFormat>
  <Paragraphs>26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afrah ali</dc:creator>
  <cp:lastModifiedBy>haya naser</cp:lastModifiedBy>
  <cp:revision>7</cp:revision>
  <dcterms:created xsi:type="dcterms:W3CDTF">2020-11-07T10:08:44Z</dcterms:created>
  <dcterms:modified xsi:type="dcterms:W3CDTF">2023-10-05T08:47:22Z</dcterms:modified>
</cp:coreProperties>
</file>