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4191000"/>
            <a:ext cx="6792538" cy="475477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رئيسة القسم : غزيل العتيبي.                                                    مديرة المدرسة : ليلى حسين اكبر"/>
          <p:cNvSpPr txBox="1"/>
          <p:nvPr/>
        </p:nvSpPr>
        <p:spPr>
          <a:xfrm>
            <a:off x="2229633" y="11814400"/>
            <a:ext cx="21324366" cy="65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رئيسة القسم : غزيل العتيبي.                                                    مديرة المدرسة : ليلى حسين اكبر </a:t>
            </a: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92" y="753931"/>
            <a:ext cx="1819932" cy="1819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9492" y="1443389"/>
            <a:ext cx="6261045" cy="1771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71695" y="994200"/>
            <a:ext cx="1036478" cy="1158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2942" y="9783"/>
                </a:moveTo>
                <a:cubicBezTo>
                  <a:pt x="13019" y="9799"/>
                  <a:pt x="13096" y="9844"/>
                  <a:pt x="13140" y="9908"/>
                </a:cubicBezTo>
                <a:cubicBezTo>
                  <a:pt x="13229" y="10038"/>
                  <a:pt x="13185" y="10213"/>
                  <a:pt x="13041" y="10293"/>
                </a:cubicBezTo>
                <a:cubicBezTo>
                  <a:pt x="12897" y="10373"/>
                  <a:pt x="12700" y="10326"/>
                  <a:pt x="12611" y="10197"/>
                </a:cubicBezTo>
                <a:cubicBezTo>
                  <a:pt x="12522" y="10068"/>
                  <a:pt x="12566" y="9899"/>
                  <a:pt x="12710" y="9820"/>
                </a:cubicBezTo>
                <a:cubicBezTo>
                  <a:pt x="12782" y="9780"/>
                  <a:pt x="12865" y="9766"/>
                  <a:pt x="12942" y="978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1" name="٣"/>
          <p:cNvSpPr txBox="1"/>
          <p:nvPr/>
        </p:nvSpPr>
        <p:spPr>
          <a:xfrm>
            <a:off x="2610512" y="3055731"/>
            <a:ext cx="974192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222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6745890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9593538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4" name="ولدت بعد البعثة بـ٤ سنوات"/>
          <p:cNvSpPr txBox="1"/>
          <p:nvPr/>
        </p:nvSpPr>
        <p:spPr>
          <a:xfrm>
            <a:off x="11965325" y="3177755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بعد البعثة بـ٤ سنوات </a:t>
            </a:r>
          </a:p>
        </p:txBody>
      </p:sp>
      <p:sp>
        <p:nvSpPr>
          <p:cNvPr id="225" name="تزوجها الرسول ﷺ تقديراً لأبي بكر الصديق رضي الله عنه وتكريماً له"/>
          <p:cNvSpPr txBox="1"/>
          <p:nvPr/>
        </p:nvSpPr>
        <p:spPr>
          <a:xfrm>
            <a:off x="673224" y="6565851"/>
            <a:ext cx="21779427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تقديراً لأبي بكر الصديق رضي الله عنه وتكريماً له </a:t>
            </a:r>
          </a:p>
        </p:txBody>
      </p:sp>
      <p:sp>
        <p:nvSpPr>
          <p:cNvPr id="226" name="أم المؤمنين…"/>
          <p:cNvSpPr txBox="1"/>
          <p:nvPr/>
        </p:nvSpPr>
        <p:spPr>
          <a:xfrm>
            <a:off x="1149707" y="742215"/>
            <a:ext cx="3895804" cy="2624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عائشة بنت أبي بكر الصديق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  <p:sp>
        <p:nvSpPr>
          <p:cNvPr id="227" name="الشكل"/>
          <p:cNvSpPr/>
          <p:nvPr/>
        </p:nvSpPr>
        <p:spPr>
          <a:xfrm>
            <a:off x="5331261" y="11572399"/>
            <a:ext cx="13510170" cy="1518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rgbClr val="FFC5A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توفت في سنة ٥٨ عن ٦٦ سنة"/>
          <p:cNvSpPr txBox="1"/>
          <p:nvPr/>
        </p:nvSpPr>
        <p:spPr>
          <a:xfrm>
            <a:off x="5331261" y="11336482"/>
            <a:ext cx="13721478" cy="198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توفت في سنة ٥٨ عن ٦٦ سنة </a:t>
            </a:r>
          </a:p>
        </p:txBody>
      </p:sp>
      <p:sp>
        <p:nvSpPr>
          <p:cNvPr id="229" name="كانت مصدراً للمسلمين في أحكام دينهم"/>
          <p:cNvSpPr txBox="1"/>
          <p:nvPr/>
        </p:nvSpPr>
        <p:spPr>
          <a:xfrm>
            <a:off x="6107276" y="9145967"/>
            <a:ext cx="17151513" cy="190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كانت مصدراً للمسلمين في أحكام دينهم</a:t>
            </a:r>
          </a:p>
        </p:txBody>
      </p:sp>
      <p:pic>
        <p:nvPicPr>
          <p:cNvPr id="230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29" grpId="6"/>
      <p:bldP build="whole" bldLvl="1" animBg="1" rev="0" advAuto="0" spid="230" grpId="1"/>
      <p:bldP build="whole" bldLvl="1" animBg="1" rev="0" advAuto="0" spid="223" grpId="5"/>
      <p:bldP build="whole" bldLvl="1" animBg="1" rev="0" advAuto="0" spid="222" grpId="3"/>
      <p:bldP build="whole" bldLvl="1" animBg="1" rev="0" advAuto="0" spid="225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3" name="٤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4" name="أم المؤمنين…"/>
          <p:cNvSpPr txBox="1"/>
          <p:nvPr/>
        </p:nvSpPr>
        <p:spPr>
          <a:xfrm>
            <a:off x="7427996" y="1558553"/>
            <a:ext cx="9528008" cy="648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حفصة بنت عمر بن الخطاب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2" grpId="1"/>
      <p:bldP build="whole" bldLvl="1" animBg="1" rev="0" advAuto="0" spid="23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7" name="٤"/>
          <p:cNvSpPr txBox="1"/>
          <p:nvPr/>
        </p:nvSpPr>
        <p:spPr>
          <a:xfrm>
            <a:off x="2610512" y="3055731"/>
            <a:ext cx="974192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pic>
        <p:nvPicPr>
          <p:cNvPr id="238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6745890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9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9593538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0" name="ولدت قبل البعثة بـ٥ سنوات"/>
          <p:cNvSpPr txBox="1"/>
          <p:nvPr/>
        </p:nvSpPr>
        <p:spPr>
          <a:xfrm>
            <a:off x="10522712" y="3177755"/>
            <a:ext cx="11929939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البعثة بـ٥ سنوات </a:t>
            </a:r>
          </a:p>
        </p:txBody>
      </p:sp>
      <p:sp>
        <p:nvSpPr>
          <p:cNvPr id="241" name="تزوجها الرسول ﷺ في السنة ٣هـ تكريماً لعمر بن الخطاب رضي الله عنه"/>
          <p:cNvSpPr txBox="1"/>
          <p:nvPr/>
        </p:nvSpPr>
        <p:spPr>
          <a:xfrm>
            <a:off x="368077" y="6242673"/>
            <a:ext cx="21779427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في السنة ٣هـ تكريماً لعمر بن الخطاب رضي الله عنه</a:t>
            </a:r>
          </a:p>
        </p:txBody>
      </p:sp>
      <p:sp>
        <p:nvSpPr>
          <p:cNvPr id="242" name="أم المؤمنين…"/>
          <p:cNvSpPr txBox="1"/>
          <p:nvPr/>
        </p:nvSpPr>
        <p:spPr>
          <a:xfrm>
            <a:off x="1149707" y="726236"/>
            <a:ext cx="3895804" cy="265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حفصة بنت عمر بن الخطاب 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رضي الله عنها</a:t>
            </a:r>
          </a:p>
        </p:txBody>
      </p:sp>
      <p:grpSp>
        <p:nvGrpSpPr>
          <p:cNvPr id="245" name="تجميع"/>
          <p:cNvGrpSpPr/>
          <p:nvPr/>
        </p:nvGrpSpPr>
        <p:grpSpPr>
          <a:xfrm>
            <a:off x="5436915" y="11572399"/>
            <a:ext cx="13510170" cy="1518080"/>
            <a:chOff x="0" y="0"/>
            <a:chExt cx="13510169" cy="1518079"/>
          </a:xfrm>
        </p:grpSpPr>
        <p:sp>
          <p:nvSpPr>
            <p:cNvPr id="243" name="الشكل"/>
            <p:cNvSpPr/>
            <p:nvPr/>
          </p:nvSpPr>
          <p:spPr>
            <a:xfrm>
              <a:off x="0" y="0"/>
              <a:ext cx="13510170" cy="1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4" name="توفت في سنة ٤١ عن ٦٣ سنة"/>
            <p:cNvSpPr txBox="1"/>
            <p:nvPr/>
          </p:nvSpPr>
          <p:spPr>
            <a:xfrm>
              <a:off x="828555" y="220910"/>
              <a:ext cx="11853059" cy="1076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توفت في سنة ٤١ عن ٦٣ سنة </a:t>
              </a:r>
            </a:p>
          </p:txBody>
        </p:sp>
      </p:grpSp>
      <p:sp>
        <p:nvSpPr>
          <p:cNvPr id="246" name="كانت أفصح النساء في قريش"/>
          <p:cNvSpPr txBox="1"/>
          <p:nvPr/>
        </p:nvSpPr>
        <p:spPr>
          <a:xfrm>
            <a:off x="8534027" y="9270360"/>
            <a:ext cx="15463007" cy="2162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كانت أفصح النساء في قريش </a:t>
            </a:r>
          </a:p>
        </p:txBody>
      </p:sp>
      <p:pic>
        <p:nvPicPr>
          <p:cNvPr id="247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1"/>
      <p:bldP build="whole" bldLvl="1" animBg="1" rev="0" advAuto="0" spid="238" grpId="3"/>
      <p:bldP build="whole" bldLvl="1" animBg="1" rev="0" advAuto="0" spid="240" grpId="2"/>
      <p:bldP build="whole" bldLvl="1" animBg="1" rev="0" advAuto="0" spid="241" grpId="4"/>
      <p:bldP build="whole" bldLvl="1" animBg="1" rev="0" advAuto="0" spid="246" grpId="6"/>
      <p:bldP build="whole" bldLvl="1" animBg="1" rev="0" advAuto="0" spid="245" grpId="7"/>
      <p:bldP build="whole" bldLvl="1" animBg="1" rev="0" advAuto="0" spid="239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0" name="٥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51" name="أم المؤمنين…"/>
          <p:cNvSpPr txBox="1"/>
          <p:nvPr/>
        </p:nvSpPr>
        <p:spPr>
          <a:xfrm>
            <a:off x="7427996" y="2555995"/>
            <a:ext cx="9528008" cy="491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زينب بنت خزيمة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2"/>
      <p:bldP build="whole" bldLvl="1" animBg="1" rev="0" advAuto="0" spid="249" grpId="1"/>
      <p:bldP build="whole" bldLvl="1" animBg="1" rev="0" advAuto="0" spid="251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6745890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4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9593538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5" name="ولدت قبل البعثة ب١٢ سنة"/>
          <p:cNvSpPr txBox="1"/>
          <p:nvPr/>
        </p:nvSpPr>
        <p:spPr>
          <a:xfrm>
            <a:off x="11965325" y="3177755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البعثة ب١٢ سنة </a:t>
            </a:r>
          </a:p>
        </p:txBody>
      </p:sp>
      <p:sp>
        <p:nvSpPr>
          <p:cNvPr id="256" name="تزوجها الرسول ﷺ تقديراً لها لما عرف عنها صلاح وتقوى"/>
          <p:cNvSpPr txBox="1"/>
          <p:nvPr/>
        </p:nvSpPr>
        <p:spPr>
          <a:xfrm>
            <a:off x="1017253" y="5737359"/>
            <a:ext cx="21779426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تقديراً لها لما عرف عنها صلاح وتقوى</a:t>
            </a:r>
          </a:p>
        </p:txBody>
      </p:sp>
      <p:grpSp>
        <p:nvGrpSpPr>
          <p:cNvPr id="259" name="تجميع"/>
          <p:cNvGrpSpPr/>
          <p:nvPr/>
        </p:nvGrpSpPr>
        <p:grpSpPr>
          <a:xfrm>
            <a:off x="3564732" y="11365565"/>
            <a:ext cx="17983097" cy="1849281"/>
            <a:chOff x="0" y="0"/>
            <a:chExt cx="17983096" cy="1849279"/>
          </a:xfrm>
        </p:grpSpPr>
        <p:sp>
          <p:nvSpPr>
            <p:cNvPr id="257" name="الشكل"/>
            <p:cNvSpPr/>
            <p:nvPr/>
          </p:nvSpPr>
          <p:spPr>
            <a:xfrm>
              <a:off x="0" y="0"/>
              <a:ext cx="17983097" cy="184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توفت بعد شهرين أو ثلاثة من زواجها من الرسول ﷺ"/>
            <p:cNvSpPr txBox="1"/>
            <p:nvPr/>
          </p:nvSpPr>
          <p:spPr>
            <a:xfrm>
              <a:off x="412367" y="301680"/>
              <a:ext cx="16653448" cy="1245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6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توفت بعد شهرين أو ثلاثة من زواجها من الرسول ﷺ  </a:t>
              </a:r>
            </a:p>
          </p:txBody>
        </p:sp>
      </p:grpSp>
      <p:sp>
        <p:nvSpPr>
          <p:cNvPr id="260" name="لقبت بأم المساكين لجودها وكرمها وعطفها على الفقراء والمساكين"/>
          <p:cNvSpPr txBox="1"/>
          <p:nvPr/>
        </p:nvSpPr>
        <p:spPr>
          <a:xfrm>
            <a:off x="-246847" y="8931774"/>
            <a:ext cx="23628957" cy="2334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لقبت بأم المساكين لجودها وكرمها وعطفها على الفقراء والمساكين</a:t>
            </a:r>
          </a:p>
        </p:txBody>
      </p:sp>
      <p:pic>
        <p:nvPicPr>
          <p:cNvPr id="261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IMG_18D294C4352B-1.jpeg" descr="IMG_18D294C4352B-1.jpeg"/>
          <p:cNvPicPr>
            <a:picLocks noChangeAspect="1"/>
          </p:cNvPicPr>
          <p:nvPr/>
        </p:nvPicPr>
        <p:blipFill>
          <a:blip r:embed="rId3">
            <a:extLst/>
          </a:blip>
          <a:srcRect l="4745" t="8405" r="3480" b="7925"/>
          <a:stretch>
            <a:fillRect/>
          </a:stretch>
        </p:blipFill>
        <p:spPr>
          <a:xfrm>
            <a:off x="-1" y="214143"/>
            <a:ext cx="5923932" cy="5400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2" y="12"/>
                  <a:pt x="8711" y="83"/>
                </a:cubicBezTo>
                <a:cubicBezTo>
                  <a:pt x="8321" y="213"/>
                  <a:pt x="8099" y="389"/>
                  <a:pt x="7781" y="822"/>
                </a:cubicBezTo>
                <a:cubicBezTo>
                  <a:pt x="7335" y="1430"/>
                  <a:pt x="7130" y="1534"/>
                  <a:pt x="6355" y="1534"/>
                </a:cubicBezTo>
                <a:cubicBezTo>
                  <a:pt x="4898" y="1534"/>
                  <a:pt x="4444" y="1873"/>
                  <a:pt x="4163" y="3176"/>
                </a:cubicBezTo>
                <a:cubicBezTo>
                  <a:pt x="4107" y="3438"/>
                  <a:pt x="4034" y="3710"/>
                  <a:pt x="4002" y="3779"/>
                </a:cubicBezTo>
                <a:cubicBezTo>
                  <a:pt x="3887" y="4022"/>
                  <a:pt x="3600" y="4258"/>
                  <a:pt x="3178" y="4454"/>
                </a:cubicBezTo>
                <a:cubicBezTo>
                  <a:pt x="2682" y="4686"/>
                  <a:pt x="2433" y="4877"/>
                  <a:pt x="2260" y="5165"/>
                </a:cubicBezTo>
                <a:cubicBezTo>
                  <a:pt x="2031" y="5544"/>
                  <a:pt x="2010" y="5708"/>
                  <a:pt x="2051" y="6806"/>
                </a:cubicBezTo>
                <a:cubicBezTo>
                  <a:pt x="2068" y="7257"/>
                  <a:pt x="2064" y="7288"/>
                  <a:pt x="1957" y="7488"/>
                </a:cubicBezTo>
                <a:cubicBezTo>
                  <a:pt x="1896" y="7603"/>
                  <a:pt x="1711" y="7823"/>
                  <a:pt x="1547" y="7976"/>
                </a:cubicBezTo>
                <a:cubicBezTo>
                  <a:pt x="1383" y="8130"/>
                  <a:pt x="1195" y="8331"/>
                  <a:pt x="1130" y="8421"/>
                </a:cubicBezTo>
                <a:cubicBezTo>
                  <a:pt x="855" y="8806"/>
                  <a:pt x="710" y="9415"/>
                  <a:pt x="744" y="10033"/>
                </a:cubicBezTo>
                <a:cubicBezTo>
                  <a:pt x="761" y="10337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8" y="12383"/>
                  <a:pt x="3403" y="12529"/>
                </a:cubicBezTo>
                <a:cubicBezTo>
                  <a:pt x="3549" y="12584"/>
                  <a:pt x="3863" y="12736"/>
                  <a:pt x="4100" y="12867"/>
                </a:cubicBezTo>
                <a:cubicBezTo>
                  <a:pt x="4337" y="12999"/>
                  <a:pt x="5022" y="13320"/>
                  <a:pt x="5622" y="13581"/>
                </a:cubicBezTo>
                <a:cubicBezTo>
                  <a:pt x="6659" y="14032"/>
                  <a:pt x="7411" y="14400"/>
                  <a:pt x="7702" y="14600"/>
                </a:cubicBezTo>
                <a:cubicBezTo>
                  <a:pt x="7826" y="14685"/>
                  <a:pt x="7835" y="14709"/>
                  <a:pt x="7835" y="14938"/>
                </a:cubicBezTo>
                <a:cubicBezTo>
                  <a:pt x="7835" y="15254"/>
                  <a:pt x="7783" y="15290"/>
                  <a:pt x="7261" y="15329"/>
                </a:cubicBezTo>
                <a:cubicBezTo>
                  <a:pt x="7047" y="15345"/>
                  <a:pt x="6677" y="15389"/>
                  <a:pt x="6440" y="15427"/>
                </a:cubicBezTo>
                <a:cubicBezTo>
                  <a:pt x="6203" y="15466"/>
                  <a:pt x="5613" y="15532"/>
                  <a:pt x="5127" y="15573"/>
                </a:cubicBezTo>
                <a:cubicBezTo>
                  <a:pt x="4642" y="15614"/>
                  <a:pt x="4226" y="15663"/>
                  <a:pt x="4204" y="15682"/>
                </a:cubicBezTo>
                <a:cubicBezTo>
                  <a:pt x="4181" y="15701"/>
                  <a:pt x="3973" y="15729"/>
                  <a:pt x="3741" y="15745"/>
                </a:cubicBezTo>
                <a:cubicBezTo>
                  <a:pt x="3137" y="15787"/>
                  <a:pt x="1440" y="16069"/>
                  <a:pt x="986" y="16203"/>
                </a:cubicBezTo>
                <a:cubicBezTo>
                  <a:pt x="426" y="16368"/>
                  <a:pt x="97" y="16551"/>
                  <a:pt x="41" y="16728"/>
                </a:cubicBezTo>
                <a:cubicBezTo>
                  <a:pt x="-35" y="16967"/>
                  <a:pt x="-10" y="17101"/>
                  <a:pt x="163" y="17396"/>
                </a:cubicBezTo>
                <a:cubicBezTo>
                  <a:pt x="1035" y="18876"/>
                  <a:pt x="2174" y="19996"/>
                  <a:pt x="3077" y="20259"/>
                </a:cubicBezTo>
                <a:cubicBezTo>
                  <a:pt x="3200" y="20295"/>
                  <a:pt x="3467" y="20326"/>
                  <a:pt x="3672" y="20326"/>
                </a:cubicBezTo>
                <a:cubicBezTo>
                  <a:pt x="4146" y="20327"/>
                  <a:pt x="4384" y="20406"/>
                  <a:pt x="4740" y="20680"/>
                </a:cubicBezTo>
                <a:cubicBezTo>
                  <a:pt x="5463" y="21238"/>
                  <a:pt x="5931" y="21336"/>
                  <a:pt x="6913" y="21138"/>
                </a:cubicBezTo>
                <a:cubicBezTo>
                  <a:pt x="7570" y="21005"/>
                  <a:pt x="7730" y="21015"/>
                  <a:pt x="8176" y="21221"/>
                </a:cubicBezTo>
                <a:cubicBezTo>
                  <a:pt x="8560" y="21399"/>
                  <a:pt x="8759" y="21475"/>
                  <a:pt x="8944" y="21514"/>
                </a:cubicBezTo>
                <a:cubicBezTo>
                  <a:pt x="9003" y="21527"/>
                  <a:pt x="9081" y="21533"/>
                  <a:pt x="9172" y="21532"/>
                </a:cubicBezTo>
                <a:cubicBezTo>
                  <a:pt x="9444" y="21527"/>
                  <a:pt x="9829" y="21462"/>
                  <a:pt x="10155" y="21361"/>
                </a:cubicBezTo>
                <a:cubicBezTo>
                  <a:pt x="10721" y="21184"/>
                  <a:pt x="10994" y="21181"/>
                  <a:pt x="11636" y="21343"/>
                </a:cubicBezTo>
                <a:cubicBezTo>
                  <a:pt x="12335" y="21520"/>
                  <a:pt x="12709" y="21514"/>
                  <a:pt x="13192" y="21321"/>
                </a:cubicBezTo>
                <a:cubicBezTo>
                  <a:pt x="13876" y="21048"/>
                  <a:pt x="13945" y="21035"/>
                  <a:pt x="14286" y="21115"/>
                </a:cubicBezTo>
                <a:cubicBezTo>
                  <a:pt x="15047" y="21295"/>
                  <a:pt x="15331" y="21303"/>
                  <a:pt x="15911" y="21158"/>
                </a:cubicBezTo>
                <a:cubicBezTo>
                  <a:pt x="16235" y="21077"/>
                  <a:pt x="16398" y="20985"/>
                  <a:pt x="16783" y="20663"/>
                </a:cubicBezTo>
                <a:cubicBezTo>
                  <a:pt x="16952" y="20522"/>
                  <a:pt x="17135" y="20385"/>
                  <a:pt x="17192" y="20359"/>
                </a:cubicBezTo>
                <a:cubicBezTo>
                  <a:pt x="17249" y="20334"/>
                  <a:pt x="17572" y="20298"/>
                  <a:pt x="17911" y="20280"/>
                </a:cubicBezTo>
                <a:cubicBezTo>
                  <a:pt x="18643" y="20241"/>
                  <a:pt x="18813" y="20184"/>
                  <a:pt x="19379" y="19777"/>
                </a:cubicBezTo>
                <a:cubicBezTo>
                  <a:pt x="19862" y="19429"/>
                  <a:pt x="20636" y="18581"/>
                  <a:pt x="21058" y="17938"/>
                </a:cubicBezTo>
                <a:cubicBezTo>
                  <a:pt x="21440" y="17356"/>
                  <a:pt x="21565" y="17101"/>
                  <a:pt x="21484" y="17066"/>
                </a:cubicBezTo>
                <a:cubicBezTo>
                  <a:pt x="21453" y="17053"/>
                  <a:pt x="21415" y="16975"/>
                  <a:pt x="21399" y="16892"/>
                </a:cubicBezTo>
                <a:cubicBezTo>
                  <a:pt x="21383" y="16810"/>
                  <a:pt x="21350" y="16716"/>
                  <a:pt x="21326" y="16684"/>
                </a:cubicBezTo>
                <a:cubicBezTo>
                  <a:pt x="21237" y="16562"/>
                  <a:pt x="20885" y="16407"/>
                  <a:pt x="20552" y="16340"/>
                </a:cubicBezTo>
                <a:cubicBezTo>
                  <a:pt x="20363" y="16303"/>
                  <a:pt x="19867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39"/>
                  <a:pt x="13936" y="15271"/>
                  <a:pt x="13901" y="14919"/>
                </a:cubicBezTo>
                <a:cubicBezTo>
                  <a:pt x="13882" y="14736"/>
                  <a:pt x="13888" y="14609"/>
                  <a:pt x="13915" y="14573"/>
                </a:cubicBezTo>
                <a:cubicBezTo>
                  <a:pt x="14004" y="14456"/>
                  <a:pt x="14853" y="13997"/>
                  <a:pt x="15448" y="13745"/>
                </a:cubicBezTo>
                <a:cubicBezTo>
                  <a:pt x="18006" y="12664"/>
                  <a:pt x="19086" y="12135"/>
                  <a:pt x="19824" y="11601"/>
                </a:cubicBezTo>
                <a:cubicBezTo>
                  <a:pt x="20186" y="11340"/>
                  <a:pt x="20599" y="10916"/>
                  <a:pt x="20599" y="10807"/>
                </a:cubicBezTo>
                <a:cubicBezTo>
                  <a:pt x="20599" y="10782"/>
                  <a:pt x="20645" y="10662"/>
                  <a:pt x="20702" y="10538"/>
                </a:cubicBezTo>
                <a:cubicBezTo>
                  <a:pt x="20791" y="10343"/>
                  <a:pt x="20804" y="10254"/>
                  <a:pt x="20804" y="9853"/>
                </a:cubicBezTo>
                <a:cubicBezTo>
                  <a:pt x="20804" y="8992"/>
                  <a:pt x="20676" y="8678"/>
                  <a:pt x="20062" y="8022"/>
                </a:cubicBezTo>
                <a:cubicBezTo>
                  <a:pt x="19483" y="7404"/>
                  <a:pt x="19479" y="7392"/>
                  <a:pt x="19514" y="6519"/>
                </a:cubicBezTo>
                <a:cubicBezTo>
                  <a:pt x="19546" y="5752"/>
                  <a:pt x="19524" y="5606"/>
                  <a:pt x="19319" y="5230"/>
                </a:cubicBezTo>
                <a:cubicBezTo>
                  <a:pt x="19145" y="4913"/>
                  <a:pt x="18872" y="4688"/>
                  <a:pt x="18378" y="4459"/>
                </a:cubicBezTo>
                <a:cubicBezTo>
                  <a:pt x="17738" y="4162"/>
                  <a:pt x="17532" y="3896"/>
                  <a:pt x="17385" y="3178"/>
                </a:cubicBezTo>
                <a:cubicBezTo>
                  <a:pt x="17209" y="2319"/>
                  <a:pt x="16928" y="1899"/>
                  <a:pt x="16392" y="1689"/>
                </a:cubicBezTo>
                <a:cubicBezTo>
                  <a:pt x="16237" y="1628"/>
                  <a:pt x="15997" y="1601"/>
                  <a:pt x="15408" y="1578"/>
                </a:cubicBezTo>
                <a:cubicBezTo>
                  <a:pt x="14335" y="1536"/>
                  <a:pt x="14300" y="1519"/>
                  <a:pt x="13613" y="622"/>
                </a:cubicBezTo>
                <a:cubicBezTo>
                  <a:pt x="13482" y="451"/>
                  <a:pt x="13338" y="325"/>
                  <a:pt x="13170" y="233"/>
                </a:cubicBezTo>
                <a:cubicBezTo>
                  <a:pt x="12638" y="-59"/>
                  <a:pt x="12154" y="-67"/>
                  <a:pt x="11525" y="208"/>
                </a:cubicBezTo>
                <a:cubicBezTo>
                  <a:pt x="11186" y="356"/>
                  <a:pt x="11097" y="375"/>
                  <a:pt x="10790" y="375"/>
                </a:cubicBezTo>
                <a:cubicBezTo>
                  <a:pt x="10481" y="375"/>
                  <a:pt x="10397" y="357"/>
                  <a:pt x="10052" y="205"/>
                </a:cubicBezTo>
                <a:cubicBezTo>
                  <a:pt x="9799" y="92"/>
                  <a:pt x="9568" y="26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3" name="٥"/>
          <p:cNvSpPr txBox="1"/>
          <p:nvPr/>
        </p:nvSpPr>
        <p:spPr>
          <a:xfrm>
            <a:off x="2664142" y="3449406"/>
            <a:ext cx="474082" cy="1026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64" name="أم المؤمنين…"/>
          <p:cNvSpPr txBox="1"/>
          <p:nvPr/>
        </p:nvSpPr>
        <p:spPr>
          <a:xfrm>
            <a:off x="-53925" y="305421"/>
            <a:ext cx="6031781" cy="3392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5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زينب بنت خزيمة</a:t>
            </a:r>
          </a:p>
          <a:p>
            <a:pPr rtl="0">
              <a:defRPr sz="5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1"/>
      <p:bldP build="whole" bldLvl="1" animBg="1" rev="0" advAuto="0" spid="255" grpId="2"/>
      <p:bldP build="whole" bldLvl="1" animBg="1" rev="0" advAuto="0" spid="256" grpId="4"/>
      <p:bldP build="whole" bldLvl="1" animBg="1" rev="0" advAuto="0" spid="253" grpId="3"/>
      <p:bldP build="whole" bldLvl="1" animBg="1" rev="0" advAuto="0" spid="259" grpId="7"/>
      <p:bldP build="whole" bldLvl="1" animBg="1" rev="0" advAuto="0" spid="254" grpId="5"/>
      <p:bldP build="whole" bldLvl="1" animBg="1" rev="0" advAuto="0" spid="260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7" name="٦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68" name="أم المؤمنين…"/>
          <p:cNvSpPr txBox="1"/>
          <p:nvPr/>
        </p:nvSpPr>
        <p:spPr>
          <a:xfrm>
            <a:off x="7427996" y="1479215"/>
            <a:ext cx="9528008" cy="6575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سلمة هند بنت أبي أمية المخزومية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2"/>
      <p:bldP build="whole" bldLvl="1" animBg="1" rev="0" advAuto="0" spid="268" grpId="3"/>
      <p:bldP build="whole" bldLvl="1" animBg="1" rev="0" advAuto="0" spid="26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6745890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9593538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2" name="ولدت في مكه قبل البعثة"/>
          <p:cNvSpPr txBox="1"/>
          <p:nvPr/>
        </p:nvSpPr>
        <p:spPr>
          <a:xfrm>
            <a:off x="11965325" y="3177755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في مكه قبل البعثة</a:t>
            </a:r>
          </a:p>
        </p:txBody>
      </p:sp>
      <p:sp>
        <p:nvSpPr>
          <p:cNvPr id="273" name="أخذ الرسول ﷺ برأيها في صلح الحديبية لما تميزت به من رجاحة عقل وحكمه"/>
          <p:cNvSpPr txBox="1"/>
          <p:nvPr/>
        </p:nvSpPr>
        <p:spPr>
          <a:xfrm>
            <a:off x="368077" y="6242673"/>
            <a:ext cx="21779427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أخذ الرسول ﷺ برأيها في صلح الحديبية لما تميزت به من رجاحة عقل وحكمه </a:t>
            </a:r>
          </a:p>
        </p:txBody>
      </p:sp>
      <p:grpSp>
        <p:nvGrpSpPr>
          <p:cNvPr id="276" name="تجميع"/>
          <p:cNvGrpSpPr/>
          <p:nvPr/>
        </p:nvGrpSpPr>
        <p:grpSpPr>
          <a:xfrm>
            <a:off x="1270804" y="11907826"/>
            <a:ext cx="21506023" cy="1564971"/>
            <a:chOff x="0" y="0"/>
            <a:chExt cx="21506022" cy="1564969"/>
          </a:xfrm>
        </p:grpSpPr>
        <p:sp>
          <p:nvSpPr>
            <p:cNvPr id="274" name="الشكل"/>
            <p:cNvSpPr/>
            <p:nvPr/>
          </p:nvSpPr>
          <p:spPr>
            <a:xfrm>
              <a:off x="0" y="0"/>
              <a:ext cx="21506023" cy="1564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آخر من مات من أمهات المؤمنين توفيت عام ٦١هـ عن ٩٠ سنة"/>
            <p:cNvSpPr txBox="1"/>
            <p:nvPr/>
          </p:nvSpPr>
          <p:spPr>
            <a:xfrm>
              <a:off x="1033992" y="231656"/>
              <a:ext cx="19438038" cy="110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59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آخر من مات من أمهات المؤمنين توفيت عام ٦١هـ عن ٩٠ سنة </a:t>
              </a:r>
            </a:p>
          </p:txBody>
        </p:sp>
      </p:grpSp>
      <p:sp>
        <p:nvSpPr>
          <p:cNvPr id="277" name="أول مهاجرة إلى الحبشة"/>
          <p:cNvSpPr txBox="1"/>
          <p:nvPr/>
        </p:nvSpPr>
        <p:spPr>
          <a:xfrm>
            <a:off x="13035289" y="9138311"/>
            <a:ext cx="9417361" cy="1921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أول مهاجرة إلى الحبشة </a:t>
            </a:r>
          </a:p>
        </p:txBody>
      </p:sp>
      <p:pic>
        <p:nvPicPr>
          <p:cNvPr id="278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IMG_18D294C4352B-1.jpeg" descr="IMG_18D294C4352B-1.jpeg"/>
          <p:cNvPicPr>
            <a:picLocks noChangeAspect="1"/>
          </p:cNvPicPr>
          <p:nvPr/>
        </p:nvPicPr>
        <p:blipFill>
          <a:blip r:embed="rId3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0" name="٦"/>
          <p:cNvSpPr txBox="1"/>
          <p:nvPr/>
        </p:nvSpPr>
        <p:spPr>
          <a:xfrm>
            <a:off x="1570839" y="3030867"/>
            <a:ext cx="3053539" cy="2208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81" name="أم المؤمنين…"/>
          <p:cNvSpPr txBox="1"/>
          <p:nvPr/>
        </p:nvSpPr>
        <p:spPr>
          <a:xfrm>
            <a:off x="965002" y="929878"/>
            <a:ext cx="4265213" cy="237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سلمة هند بنت أبي أمية المخزومية</a:t>
            </a:r>
          </a:p>
          <a:p>
            <a:pPr rtl="0">
              <a:defRPr sz="3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0" grpId="3"/>
      <p:bldP build="whole" bldLvl="1" animBg="1" rev="0" advAuto="0" spid="271" grpId="5"/>
      <p:bldP build="whole" bldLvl="1" animBg="1" rev="0" advAuto="0" spid="277" grpId="6"/>
      <p:bldP build="whole" bldLvl="1" animBg="1" rev="0" advAuto="0" spid="272" grpId="2"/>
      <p:bldP build="whole" bldLvl="1" animBg="1" rev="0" advAuto="0" spid="273" grpId="4"/>
      <p:bldP build="whole" bldLvl="1" animBg="1" rev="0" advAuto="0" spid="276" grpId="7"/>
      <p:bldP build="whole" bldLvl="1" animBg="1" rev="0" advAuto="0" spid="2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4" name="٧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85" name="أم المؤمنين…"/>
          <p:cNvSpPr txBox="1"/>
          <p:nvPr/>
        </p:nvSpPr>
        <p:spPr>
          <a:xfrm>
            <a:off x="7427996" y="1551345"/>
            <a:ext cx="9528008" cy="657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زينب بنت جحش الأسدي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5" grpId="3"/>
      <p:bldP build="whole" bldLvl="1" animBg="1" rev="0" advAuto="0" spid="28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6016159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8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8852357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9" name="ولدت في مكه قبل البعثة"/>
          <p:cNvSpPr txBox="1"/>
          <p:nvPr/>
        </p:nvSpPr>
        <p:spPr>
          <a:xfrm>
            <a:off x="11965325" y="3177755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في مكه قبل البعثة</a:t>
            </a:r>
          </a:p>
        </p:txBody>
      </p:sp>
      <p:sp>
        <p:nvSpPr>
          <p:cNvPr id="290" name="تزوجها الرسول ﷺ في العام ٥ هـ لإبطال عادة التبني في الجاهلية"/>
          <p:cNvSpPr txBox="1"/>
          <p:nvPr/>
        </p:nvSpPr>
        <p:spPr>
          <a:xfrm>
            <a:off x="673224" y="5669494"/>
            <a:ext cx="21779427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في العام ٥ هـ لإبطال عادة التبني في الجاهلية  </a:t>
            </a:r>
          </a:p>
        </p:txBody>
      </p:sp>
      <p:grpSp>
        <p:nvGrpSpPr>
          <p:cNvPr id="293" name="تجميع"/>
          <p:cNvGrpSpPr/>
          <p:nvPr/>
        </p:nvGrpSpPr>
        <p:grpSpPr>
          <a:xfrm>
            <a:off x="7177436" y="12022683"/>
            <a:ext cx="9877068" cy="1465562"/>
            <a:chOff x="0" y="0"/>
            <a:chExt cx="9877067" cy="1465561"/>
          </a:xfrm>
        </p:grpSpPr>
        <p:sp>
          <p:nvSpPr>
            <p:cNvPr id="291" name="الشكل"/>
            <p:cNvSpPr/>
            <p:nvPr/>
          </p:nvSpPr>
          <p:spPr>
            <a:xfrm>
              <a:off x="0" y="0"/>
              <a:ext cx="9877068" cy="14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توفيت سنة ٢٠ هـ"/>
            <p:cNvSpPr txBox="1"/>
            <p:nvPr/>
          </p:nvSpPr>
          <p:spPr>
            <a:xfrm>
              <a:off x="1028761" y="96832"/>
              <a:ext cx="7819546" cy="1271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سنة ٢٠ هـ</a:t>
              </a:r>
            </a:p>
          </p:txBody>
        </p:sp>
      </p:grpSp>
      <p:sp>
        <p:nvSpPr>
          <p:cNvPr id="294" name="كانت تفتخر على أمهات المؤمنين بأن الله تعالى زوجها من فوق سبع سموات"/>
          <p:cNvSpPr txBox="1"/>
          <p:nvPr/>
        </p:nvSpPr>
        <p:spPr>
          <a:xfrm>
            <a:off x="711239" y="8852358"/>
            <a:ext cx="22000754" cy="280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كانت تفتخر على أمهات المؤمنين بأن الله تعالى زوجها من فوق سبع سموات </a:t>
            </a:r>
          </a:p>
        </p:txBody>
      </p:sp>
      <p:pic>
        <p:nvPicPr>
          <p:cNvPr id="295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IMG_18D294C4352B-1.jpeg" descr="IMG_18D294C4352B-1.jpeg"/>
          <p:cNvPicPr>
            <a:picLocks noChangeAspect="1"/>
          </p:cNvPicPr>
          <p:nvPr/>
        </p:nvPicPr>
        <p:blipFill>
          <a:blip r:embed="rId3">
            <a:extLst/>
          </a:blip>
          <a:srcRect l="4745" t="8405" r="3480" b="7925"/>
          <a:stretch>
            <a:fillRect/>
          </a:stretch>
        </p:blipFill>
        <p:spPr>
          <a:xfrm>
            <a:off x="-1" y="214143"/>
            <a:ext cx="5923932" cy="5400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2" y="12"/>
                  <a:pt x="8711" y="83"/>
                </a:cubicBezTo>
                <a:cubicBezTo>
                  <a:pt x="8321" y="213"/>
                  <a:pt x="8099" y="389"/>
                  <a:pt x="7781" y="822"/>
                </a:cubicBezTo>
                <a:cubicBezTo>
                  <a:pt x="7335" y="1430"/>
                  <a:pt x="7130" y="1534"/>
                  <a:pt x="6355" y="1534"/>
                </a:cubicBezTo>
                <a:cubicBezTo>
                  <a:pt x="4898" y="1534"/>
                  <a:pt x="4444" y="1873"/>
                  <a:pt x="4163" y="3176"/>
                </a:cubicBezTo>
                <a:cubicBezTo>
                  <a:pt x="4107" y="3438"/>
                  <a:pt x="4034" y="3710"/>
                  <a:pt x="4002" y="3779"/>
                </a:cubicBezTo>
                <a:cubicBezTo>
                  <a:pt x="3887" y="4022"/>
                  <a:pt x="3600" y="4258"/>
                  <a:pt x="3178" y="4454"/>
                </a:cubicBezTo>
                <a:cubicBezTo>
                  <a:pt x="2682" y="4686"/>
                  <a:pt x="2433" y="4877"/>
                  <a:pt x="2260" y="5165"/>
                </a:cubicBezTo>
                <a:cubicBezTo>
                  <a:pt x="2031" y="5544"/>
                  <a:pt x="2010" y="5708"/>
                  <a:pt x="2051" y="6806"/>
                </a:cubicBezTo>
                <a:cubicBezTo>
                  <a:pt x="2068" y="7257"/>
                  <a:pt x="2064" y="7288"/>
                  <a:pt x="1957" y="7488"/>
                </a:cubicBezTo>
                <a:cubicBezTo>
                  <a:pt x="1896" y="7603"/>
                  <a:pt x="1711" y="7823"/>
                  <a:pt x="1547" y="7976"/>
                </a:cubicBezTo>
                <a:cubicBezTo>
                  <a:pt x="1383" y="8130"/>
                  <a:pt x="1195" y="8331"/>
                  <a:pt x="1130" y="8421"/>
                </a:cubicBezTo>
                <a:cubicBezTo>
                  <a:pt x="855" y="8806"/>
                  <a:pt x="710" y="9415"/>
                  <a:pt x="744" y="10033"/>
                </a:cubicBezTo>
                <a:cubicBezTo>
                  <a:pt x="761" y="10337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8" y="12383"/>
                  <a:pt x="3403" y="12529"/>
                </a:cubicBezTo>
                <a:cubicBezTo>
                  <a:pt x="3549" y="12584"/>
                  <a:pt x="3863" y="12736"/>
                  <a:pt x="4100" y="12867"/>
                </a:cubicBezTo>
                <a:cubicBezTo>
                  <a:pt x="4337" y="12999"/>
                  <a:pt x="5022" y="13320"/>
                  <a:pt x="5622" y="13581"/>
                </a:cubicBezTo>
                <a:cubicBezTo>
                  <a:pt x="6659" y="14032"/>
                  <a:pt x="7411" y="14400"/>
                  <a:pt x="7702" y="14600"/>
                </a:cubicBezTo>
                <a:cubicBezTo>
                  <a:pt x="7826" y="14685"/>
                  <a:pt x="7835" y="14709"/>
                  <a:pt x="7835" y="14938"/>
                </a:cubicBezTo>
                <a:cubicBezTo>
                  <a:pt x="7835" y="15254"/>
                  <a:pt x="7783" y="15290"/>
                  <a:pt x="7261" y="15329"/>
                </a:cubicBezTo>
                <a:cubicBezTo>
                  <a:pt x="7047" y="15345"/>
                  <a:pt x="6677" y="15389"/>
                  <a:pt x="6440" y="15427"/>
                </a:cubicBezTo>
                <a:cubicBezTo>
                  <a:pt x="6203" y="15466"/>
                  <a:pt x="5613" y="15532"/>
                  <a:pt x="5127" y="15573"/>
                </a:cubicBezTo>
                <a:cubicBezTo>
                  <a:pt x="4642" y="15614"/>
                  <a:pt x="4226" y="15663"/>
                  <a:pt x="4204" y="15682"/>
                </a:cubicBezTo>
                <a:cubicBezTo>
                  <a:pt x="4181" y="15701"/>
                  <a:pt x="3973" y="15729"/>
                  <a:pt x="3741" y="15745"/>
                </a:cubicBezTo>
                <a:cubicBezTo>
                  <a:pt x="3137" y="15787"/>
                  <a:pt x="1440" y="16069"/>
                  <a:pt x="986" y="16203"/>
                </a:cubicBezTo>
                <a:cubicBezTo>
                  <a:pt x="426" y="16368"/>
                  <a:pt x="97" y="16551"/>
                  <a:pt x="41" y="16728"/>
                </a:cubicBezTo>
                <a:cubicBezTo>
                  <a:pt x="-35" y="16967"/>
                  <a:pt x="-10" y="17101"/>
                  <a:pt x="163" y="17396"/>
                </a:cubicBezTo>
                <a:cubicBezTo>
                  <a:pt x="1035" y="18876"/>
                  <a:pt x="2174" y="19996"/>
                  <a:pt x="3077" y="20259"/>
                </a:cubicBezTo>
                <a:cubicBezTo>
                  <a:pt x="3200" y="20295"/>
                  <a:pt x="3467" y="20326"/>
                  <a:pt x="3672" y="20326"/>
                </a:cubicBezTo>
                <a:cubicBezTo>
                  <a:pt x="4146" y="20327"/>
                  <a:pt x="4384" y="20406"/>
                  <a:pt x="4740" y="20680"/>
                </a:cubicBezTo>
                <a:cubicBezTo>
                  <a:pt x="5463" y="21238"/>
                  <a:pt x="5931" y="21336"/>
                  <a:pt x="6913" y="21138"/>
                </a:cubicBezTo>
                <a:cubicBezTo>
                  <a:pt x="7570" y="21005"/>
                  <a:pt x="7730" y="21015"/>
                  <a:pt x="8176" y="21221"/>
                </a:cubicBezTo>
                <a:cubicBezTo>
                  <a:pt x="8560" y="21399"/>
                  <a:pt x="8759" y="21475"/>
                  <a:pt x="8944" y="21514"/>
                </a:cubicBezTo>
                <a:cubicBezTo>
                  <a:pt x="9003" y="21527"/>
                  <a:pt x="9081" y="21533"/>
                  <a:pt x="9172" y="21532"/>
                </a:cubicBezTo>
                <a:cubicBezTo>
                  <a:pt x="9444" y="21527"/>
                  <a:pt x="9829" y="21462"/>
                  <a:pt x="10155" y="21361"/>
                </a:cubicBezTo>
                <a:cubicBezTo>
                  <a:pt x="10721" y="21184"/>
                  <a:pt x="10994" y="21181"/>
                  <a:pt x="11636" y="21343"/>
                </a:cubicBezTo>
                <a:cubicBezTo>
                  <a:pt x="12335" y="21520"/>
                  <a:pt x="12709" y="21514"/>
                  <a:pt x="13192" y="21321"/>
                </a:cubicBezTo>
                <a:cubicBezTo>
                  <a:pt x="13876" y="21048"/>
                  <a:pt x="13945" y="21035"/>
                  <a:pt x="14286" y="21115"/>
                </a:cubicBezTo>
                <a:cubicBezTo>
                  <a:pt x="15047" y="21295"/>
                  <a:pt x="15331" y="21303"/>
                  <a:pt x="15911" y="21158"/>
                </a:cubicBezTo>
                <a:cubicBezTo>
                  <a:pt x="16235" y="21077"/>
                  <a:pt x="16398" y="20985"/>
                  <a:pt x="16783" y="20663"/>
                </a:cubicBezTo>
                <a:cubicBezTo>
                  <a:pt x="16952" y="20522"/>
                  <a:pt x="17135" y="20385"/>
                  <a:pt x="17192" y="20359"/>
                </a:cubicBezTo>
                <a:cubicBezTo>
                  <a:pt x="17249" y="20334"/>
                  <a:pt x="17572" y="20298"/>
                  <a:pt x="17911" y="20280"/>
                </a:cubicBezTo>
                <a:cubicBezTo>
                  <a:pt x="18643" y="20241"/>
                  <a:pt x="18813" y="20184"/>
                  <a:pt x="19379" y="19777"/>
                </a:cubicBezTo>
                <a:cubicBezTo>
                  <a:pt x="19862" y="19429"/>
                  <a:pt x="20636" y="18581"/>
                  <a:pt x="21058" y="17938"/>
                </a:cubicBezTo>
                <a:cubicBezTo>
                  <a:pt x="21440" y="17356"/>
                  <a:pt x="21565" y="17101"/>
                  <a:pt x="21484" y="17066"/>
                </a:cubicBezTo>
                <a:cubicBezTo>
                  <a:pt x="21453" y="17053"/>
                  <a:pt x="21415" y="16975"/>
                  <a:pt x="21399" y="16892"/>
                </a:cubicBezTo>
                <a:cubicBezTo>
                  <a:pt x="21383" y="16810"/>
                  <a:pt x="21350" y="16716"/>
                  <a:pt x="21326" y="16684"/>
                </a:cubicBezTo>
                <a:cubicBezTo>
                  <a:pt x="21237" y="16562"/>
                  <a:pt x="20885" y="16407"/>
                  <a:pt x="20552" y="16340"/>
                </a:cubicBezTo>
                <a:cubicBezTo>
                  <a:pt x="20363" y="16303"/>
                  <a:pt x="19867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39"/>
                  <a:pt x="13936" y="15271"/>
                  <a:pt x="13901" y="14919"/>
                </a:cubicBezTo>
                <a:cubicBezTo>
                  <a:pt x="13882" y="14736"/>
                  <a:pt x="13888" y="14609"/>
                  <a:pt x="13915" y="14573"/>
                </a:cubicBezTo>
                <a:cubicBezTo>
                  <a:pt x="14004" y="14456"/>
                  <a:pt x="14853" y="13997"/>
                  <a:pt x="15448" y="13745"/>
                </a:cubicBezTo>
                <a:cubicBezTo>
                  <a:pt x="18006" y="12664"/>
                  <a:pt x="19086" y="12135"/>
                  <a:pt x="19824" y="11601"/>
                </a:cubicBezTo>
                <a:cubicBezTo>
                  <a:pt x="20186" y="11340"/>
                  <a:pt x="20599" y="10916"/>
                  <a:pt x="20599" y="10807"/>
                </a:cubicBezTo>
                <a:cubicBezTo>
                  <a:pt x="20599" y="10782"/>
                  <a:pt x="20645" y="10662"/>
                  <a:pt x="20702" y="10538"/>
                </a:cubicBezTo>
                <a:cubicBezTo>
                  <a:pt x="20791" y="10343"/>
                  <a:pt x="20804" y="10254"/>
                  <a:pt x="20804" y="9853"/>
                </a:cubicBezTo>
                <a:cubicBezTo>
                  <a:pt x="20804" y="8992"/>
                  <a:pt x="20676" y="8678"/>
                  <a:pt x="20062" y="8022"/>
                </a:cubicBezTo>
                <a:cubicBezTo>
                  <a:pt x="19483" y="7404"/>
                  <a:pt x="19479" y="7392"/>
                  <a:pt x="19514" y="6519"/>
                </a:cubicBezTo>
                <a:cubicBezTo>
                  <a:pt x="19546" y="5752"/>
                  <a:pt x="19524" y="5606"/>
                  <a:pt x="19319" y="5230"/>
                </a:cubicBezTo>
                <a:cubicBezTo>
                  <a:pt x="19145" y="4913"/>
                  <a:pt x="18872" y="4688"/>
                  <a:pt x="18378" y="4459"/>
                </a:cubicBezTo>
                <a:cubicBezTo>
                  <a:pt x="17738" y="4162"/>
                  <a:pt x="17532" y="3896"/>
                  <a:pt x="17385" y="3178"/>
                </a:cubicBezTo>
                <a:cubicBezTo>
                  <a:pt x="17209" y="2319"/>
                  <a:pt x="16928" y="1899"/>
                  <a:pt x="16392" y="1689"/>
                </a:cubicBezTo>
                <a:cubicBezTo>
                  <a:pt x="16237" y="1628"/>
                  <a:pt x="15997" y="1601"/>
                  <a:pt x="15408" y="1578"/>
                </a:cubicBezTo>
                <a:cubicBezTo>
                  <a:pt x="14335" y="1536"/>
                  <a:pt x="14300" y="1519"/>
                  <a:pt x="13613" y="622"/>
                </a:cubicBezTo>
                <a:cubicBezTo>
                  <a:pt x="13482" y="451"/>
                  <a:pt x="13338" y="325"/>
                  <a:pt x="13170" y="233"/>
                </a:cubicBezTo>
                <a:cubicBezTo>
                  <a:pt x="12638" y="-59"/>
                  <a:pt x="12154" y="-67"/>
                  <a:pt x="11525" y="208"/>
                </a:cubicBezTo>
                <a:cubicBezTo>
                  <a:pt x="11186" y="356"/>
                  <a:pt x="11097" y="375"/>
                  <a:pt x="10790" y="375"/>
                </a:cubicBezTo>
                <a:cubicBezTo>
                  <a:pt x="10481" y="375"/>
                  <a:pt x="10397" y="357"/>
                  <a:pt x="10052" y="205"/>
                </a:cubicBezTo>
                <a:cubicBezTo>
                  <a:pt x="9799" y="92"/>
                  <a:pt x="9568" y="26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7" name="٧"/>
          <p:cNvSpPr txBox="1"/>
          <p:nvPr/>
        </p:nvSpPr>
        <p:spPr>
          <a:xfrm>
            <a:off x="2554560" y="3255159"/>
            <a:ext cx="814811" cy="1736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98" name="أم المؤمنين…"/>
          <p:cNvSpPr txBox="1"/>
          <p:nvPr/>
        </p:nvSpPr>
        <p:spPr>
          <a:xfrm>
            <a:off x="920893" y="449795"/>
            <a:ext cx="4082145" cy="290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زينب بنت جحش الأسدي</a:t>
            </a:r>
          </a:p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6"/>
      <p:bldP build="whole" bldLvl="1" animBg="1" rev="0" advAuto="0" spid="293" grpId="7"/>
      <p:bldP build="whole" bldLvl="1" animBg="1" rev="0" advAuto="0" spid="290" grpId="4"/>
      <p:bldP build="whole" bldLvl="1" animBg="1" rev="0" advAuto="0" spid="288" grpId="5"/>
      <p:bldP build="whole" bldLvl="1" animBg="1" rev="0" advAuto="0" spid="289" grpId="2"/>
      <p:bldP build="whole" bldLvl="1" animBg="1" rev="0" advAuto="0" spid="295" grpId="1"/>
      <p:bldP build="whole" bldLvl="1" animBg="1" rev="0" advAuto="0" spid="28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1" name="٨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302" name="أم المؤمنين…"/>
          <p:cNvSpPr txBox="1"/>
          <p:nvPr/>
        </p:nvSpPr>
        <p:spPr>
          <a:xfrm>
            <a:off x="7427996" y="2716805"/>
            <a:ext cx="9528008" cy="491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جويرية بنت الحارث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2"/>
      <p:bldP build="whole" bldLvl="1" animBg="1" rev="0" advAuto="0" spid="302" grpId="3"/>
      <p:bldP build="whole" bldLvl="1" animBg="1" rev="0" advAuto="0" spid="3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مربع"/>
          <p:cNvSpPr/>
          <p:nvPr/>
        </p:nvSpPr>
        <p:spPr>
          <a:xfrm rot="2700000">
            <a:off x="14314930" y="3917204"/>
            <a:ext cx="6746397" cy="6746397"/>
          </a:xfrm>
          <a:prstGeom prst="rect">
            <a:avLst/>
          </a:prstGeom>
          <a:solidFill>
            <a:srgbClr val="42487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5" name="مربع"/>
          <p:cNvSpPr/>
          <p:nvPr/>
        </p:nvSpPr>
        <p:spPr>
          <a:xfrm rot="2700000">
            <a:off x="14459441" y="3107062"/>
            <a:ext cx="6457374" cy="6457374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6" name="مربع"/>
          <p:cNvSpPr/>
          <p:nvPr/>
        </p:nvSpPr>
        <p:spPr>
          <a:xfrm rot="2700000">
            <a:off x="14438190" y="5079739"/>
            <a:ext cx="6499877" cy="6499877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أقتدي بأمهات المؤمنين…"/>
          <p:cNvSpPr txBox="1"/>
          <p:nvPr/>
        </p:nvSpPr>
        <p:spPr>
          <a:xfrm>
            <a:off x="15751340" y="6544275"/>
            <a:ext cx="3873576" cy="149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أقتدي بأمهات المؤمنين</a:t>
            </a:r>
          </a:p>
          <a:p>
            <a:pPr rtl="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-رضي الله عنهن-</a:t>
            </a:r>
          </a:p>
        </p:txBody>
      </p:sp>
      <p:sp>
        <p:nvSpPr>
          <p:cNvPr id="168" name="السيره"/>
          <p:cNvSpPr txBox="1"/>
          <p:nvPr/>
        </p:nvSpPr>
        <p:spPr>
          <a:xfrm>
            <a:off x="17394599" y="8199352"/>
            <a:ext cx="1067931" cy="59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السيره </a:t>
            </a:r>
          </a:p>
        </p:txBody>
      </p:sp>
      <p:pic>
        <p:nvPicPr>
          <p:cNvPr id="169" name="IMG_2206.jpeg" descr="IMG_2206.jpeg"/>
          <p:cNvPicPr>
            <a:picLocks noChangeAspect="1"/>
          </p:cNvPicPr>
          <p:nvPr/>
        </p:nvPicPr>
        <p:blipFill>
          <a:blip r:embed="rId2">
            <a:extLst/>
          </a:blip>
          <a:srcRect l="0" t="18230" r="0" b="0"/>
          <a:stretch>
            <a:fillRect/>
          </a:stretch>
        </p:blipFill>
        <p:spPr>
          <a:xfrm>
            <a:off x="-5629" y="-36116"/>
            <a:ext cx="9488261" cy="1378816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70" name="a66085a4-c048-4654-9d47-3fb7ef51a8dc.jpeg" descr="a66085a4-c048-4654-9d47-3fb7ef51a8dc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190" y="47750"/>
            <a:ext cx="3341432" cy="233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6016159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5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9244499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6" name="ولدت قبل البعثة"/>
          <p:cNvSpPr txBox="1"/>
          <p:nvPr/>
        </p:nvSpPr>
        <p:spPr>
          <a:xfrm>
            <a:off x="11965325" y="3177755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البعثة</a:t>
            </a:r>
          </a:p>
        </p:txBody>
      </p:sp>
      <p:sp>
        <p:nvSpPr>
          <p:cNvPr id="307" name="تزوجها الرسول ﷺ وسماها جويرية بعد أن كان اسمها {برة}"/>
          <p:cNvSpPr txBox="1"/>
          <p:nvPr/>
        </p:nvSpPr>
        <p:spPr>
          <a:xfrm>
            <a:off x="673224" y="5669494"/>
            <a:ext cx="21779427" cy="302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وسماها جويرية بعد أن كان اسمها {برة}  </a:t>
            </a:r>
          </a:p>
        </p:txBody>
      </p:sp>
      <p:grpSp>
        <p:nvGrpSpPr>
          <p:cNvPr id="310" name="تجميع"/>
          <p:cNvGrpSpPr/>
          <p:nvPr/>
        </p:nvGrpSpPr>
        <p:grpSpPr>
          <a:xfrm>
            <a:off x="5541633" y="12038675"/>
            <a:ext cx="13095906" cy="1451721"/>
            <a:chOff x="0" y="0"/>
            <a:chExt cx="13095904" cy="1451720"/>
          </a:xfrm>
        </p:grpSpPr>
        <p:sp>
          <p:nvSpPr>
            <p:cNvPr id="308" name="الشكل"/>
            <p:cNvSpPr/>
            <p:nvPr/>
          </p:nvSpPr>
          <p:spPr>
            <a:xfrm>
              <a:off x="0" y="0"/>
              <a:ext cx="13095905" cy="145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توفيت سنة ٥٠ هـ عن ٧٠ سنه"/>
            <p:cNvSpPr txBox="1"/>
            <p:nvPr/>
          </p:nvSpPr>
          <p:spPr>
            <a:xfrm>
              <a:off x="679001" y="98983"/>
              <a:ext cx="11737903" cy="1253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سنة ٥٠ هـ عن ٧٠ سنه </a:t>
              </a:r>
            </a:p>
          </p:txBody>
        </p:sp>
      </p:grpSp>
      <p:sp>
        <p:nvSpPr>
          <p:cNvPr id="311" name="أعتق المسلمون سبي بني المصطلق تكريماً لها"/>
          <p:cNvSpPr txBox="1"/>
          <p:nvPr/>
        </p:nvSpPr>
        <p:spPr>
          <a:xfrm>
            <a:off x="2129808" y="8347044"/>
            <a:ext cx="22000754" cy="280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أعتق المسلمون سبي بني المصطلق تكريماً لها </a:t>
            </a:r>
          </a:p>
        </p:txBody>
      </p:sp>
      <p:pic>
        <p:nvPicPr>
          <p:cNvPr id="312" name="IMG_EB5ED3497A9F-1.jpeg" descr="IMG_EB5ED3497A9F-1.jpeg"/>
          <p:cNvPicPr>
            <a:picLocks noChangeAspect="1"/>
          </p:cNvPicPr>
          <p:nvPr/>
        </p:nvPicPr>
        <p:blipFill>
          <a:blip r:embed="rId2">
            <a:extLst/>
          </a:blip>
          <a:srcRect l="15782" t="19720" r="28249" b="23920"/>
          <a:stretch>
            <a:fillRect/>
          </a:stretch>
        </p:blipFill>
        <p:spPr>
          <a:xfrm>
            <a:off x="22711992" y="3773937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3" name="IMG_18D294C4352B-1.jpeg" descr="IMG_18D294C4352B-1.jpeg"/>
          <p:cNvPicPr>
            <a:picLocks noChangeAspect="1"/>
          </p:cNvPicPr>
          <p:nvPr/>
        </p:nvPicPr>
        <p:blipFill>
          <a:blip r:embed="rId3">
            <a:extLst/>
          </a:blip>
          <a:srcRect l="4745" t="8405" r="3480" b="7925"/>
          <a:stretch>
            <a:fillRect/>
          </a:stretch>
        </p:blipFill>
        <p:spPr>
          <a:xfrm>
            <a:off x="-1" y="214143"/>
            <a:ext cx="5923932" cy="5400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2" y="12"/>
                  <a:pt x="8711" y="83"/>
                </a:cubicBezTo>
                <a:cubicBezTo>
                  <a:pt x="8321" y="213"/>
                  <a:pt x="8099" y="389"/>
                  <a:pt x="7781" y="822"/>
                </a:cubicBezTo>
                <a:cubicBezTo>
                  <a:pt x="7335" y="1430"/>
                  <a:pt x="7130" y="1534"/>
                  <a:pt x="6355" y="1534"/>
                </a:cubicBezTo>
                <a:cubicBezTo>
                  <a:pt x="4898" y="1534"/>
                  <a:pt x="4444" y="1873"/>
                  <a:pt x="4163" y="3176"/>
                </a:cubicBezTo>
                <a:cubicBezTo>
                  <a:pt x="4107" y="3438"/>
                  <a:pt x="4034" y="3710"/>
                  <a:pt x="4002" y="3779"/>
                </a:cubicBezTo>
                <a:cubicBezTo>
                  <a:pt x="3887" y="4022"/>
                  <a:pt x="3600" y="4258"/>
                  <a:pt x="3178" y="4454"/>
                </a:cubicBezTo>
                <a:cubicBezTo>
                  <a:pt x="2682" y="4686"/>
                  <a:pt x="2433" y="4877"/>
                  <a:pt x="2260" y="5165"/>
                </a:cubicBezTo>
                <a:cubicBezTo>
                  <a:pt x="2031" y="5544"/>
                  <a:pt x="2010" y="5708"/>
                  <a:pt x="2051" y="6806"/>
                </a:cubicBezTo>
                <a:cubicBezTo>
                  <a:pt x="2068" y="7257"/>
                  <a:pt x="2064" y="7288"/>
                  <a:pt x="1957" y="7488"/>
                </a:cubicBezTo>
                <a:cubicBezTo>
                  <a:pt x="1896" y="7603"/>
                  <a:pt x="1711" y="7823"/>
                  <a:pt x="1547" y="7976"/>
                </a:cubicBezTo>
                <a:cubicBezTo>
                  <a:pt x="1383" y="8130"/>
                  <a:pt x="1195" y="8331"/>
                  <a:pt x="1130" y="8421"/>
                </a:cubicBezTo>
                <a:cubicBezTo>
                  <a:pt x="855" y="8806"/>
                  <a:pt x="710" y="9415"/>
                  <a:pt x="744" y="10033"/>
                </a:cubicBezTo>
                <a:cubicBezTo>
                  <a:pt x="761" y="10337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8" y="12383"/>
                  <a:pt x="3403" y="12529"/>
                </a:cubicBezTo>
                <a:cubicBezTo>
                  <a:pt x="3549" y="12584"/>
                  <a:pt x="3863" y="12736"/>
                  <a:pt x="4100" y="12867"/>
                </a:cubicBezTo>
                <a:cubicBezTo>
                  <a:pt x="4337" y="12999"/>
                  <a:pt x="5022" y="13320"/>
                  <a:pt x="5622" y="13581"/>
                </a:cubicBezTo>
                <a:cubicBezTo>
                  <a:pt x="6659" y="14032"/>
                  <a:pt x="7411" y="14400"/>
                  <a:pt x="7702" y="14600"/>
                </a:cubicBezTo>
                <a:cubicBezTo>
                  <a:pt x="7826" y="14685"/>
                  <a:pt x="7835" y="14709"/>
                  <a:pt x="7835" y="14938"/>
                </a:cubicBezTo>
                <a:cubicBezTo>
                  <a:pt x="7835" y="15254"/>
                  <a:pt x="7783" y="15290"/>
                  <a:pt x="7261" y="15329"/>
                </a:cubicBezTo>
                <a:cubicBezTo>
                  <a:pt x="7047" y="15345"/>
                  <a:pt x="6677" y="15389"/>
                  <a:pt x="6440" y="15427"/>
                </a:cubicBezTo>
                <a:cubicBezTo>
                  <a:pt x="6203" y="15466"/>
                  <a:pt x="5613" y="15532"/>
                  <a:pt x="5127" y="15573"/>
                </a:cubicBezTo>
                <a:cubicBezTo>
                  <a:pt x="4642" y="15614"/>
                  <a:pt x="4226" y="15663"/>
                  <a:pt x="4204" y="15682"/>
                </a:cubicBezTo>
                <a:cubicBezTo>
                  <a:pt x="4181" y="15701"/>
                  <a:pt x="3973" y="15729"/>
                  <a:pt x="3741" y="15745"/>
                </a:cubicBezTo>
                <a:cubicBezTo>
                  <a:pt x="3137" y="15787"/>
                  <a:pt x="1440" y="16069"/>
                  <a:pt x="986" y="16203"/>
                </a:cubicBezTo>
                <a:cubicBezTo>
                  <a:pt x="426" y="16368"/>
                  <a:pt x="97" y="16551"/>
                  <a:pt x="41" y="16728"/>
                </a:cubicBezTo>
                <a:cubicBezTo>
                  <a:pt x="-35" y="16967"/>
                  <a:pt x="-10" y="17101"/>
                  <a:pt x="163" y="17396"/>
                </a:cubicBezTo>
                <a:cubicBezTo>
                  <a:pt x="1035" y="18876"/>
                  <a:pt x="2174" y="19996"/>
                  <a:pt x="3077" y="20259"/>
                </a:cubicBezTo>
                <a:cubicBezTo>
                  <a:pt x="3200" y="20295"/>
                  <a:pt x="3467" y="20326"/>
                  <a:pt x="3672" y="20326"/>
                </a:cubicBezTo>
                <a:cubicBezTo>
                  <a:pt x="4146" y="20327"/>
                  <a:pt x="4384" y="20406"/>
                  <a:pt x="4740" y="20680"/>
                </a:cubicBezTo>
                <a:cubicBezTo>
                  <a:pt x="5463" y="21238"/>
                  <a:pt x="5931" y="21336"/>
                  <a:pt x="6913" y="21138"/>
                </a:cubicBezTo>
                <a:cubicBezTo>
                  <a:pt x="7570" y="21005"/>
                  <a:pt x="7730" y="21015"/>
                  <a:pt x="8176" y="21221"/>
                </a:cubicBezTo>
                <a:cubicBezTo>
                  <a:pt x="8560" y="21399"/>
                  <a:pt x="8759" y="21475"/>
                  <a:pt x="8944" y="21514"/>
                </a:cubicBezTo>
                <a:cubicBezTo>
                  <a:pt x="9003" y="21527"/>
                  <a:pt x="9081" y="21533"/>
                  <a:pt x="9172" y="21532"/>
                </a:cubicBezTo>
                <a:cubicBezTo>
                  <a:pt x="9444" y="21527"/>
                  <a:pt x="9829" y="21462"/>
                  <a:pt x="10155" y="21361"/>
                </a:cubicBezTo>
                <a:cubicBezTo>
                  <a:pt x="10721" y="21184"/>
                  <a:pt x="10994" y="21181"/>
                  <a:pt x="11636" y="21343"/>
                </a:cubicBezTo>
                <a:cubicBezTo>
                  <a:pt x="12335" y="21520"/>
                  <a:pt x="12709" y="21514"/>
                  <a:pt x="13192" y="21321"/>
                </a:cubicBezTo>
                <a:cubicBezTo>
                  <a:pt x="13876" y="21048"/>
                  <a:pt x="13945" y="21035"/>
                  <a:pt x="14286" y="21115"/>
                </a:cubicBezTo>
                <a:cubicBezTo>
                  <a:pt x="15047" y="21295"/>
                  <a:pt x="15331" y="21303"/>
                  <a:pt x="15911" y="21158"/>
                </a:cubicBezTo>
                <a:cubicBezTo>
                  <a:pt x="16235" y="21077"/>
                  <a:pt x="16398" y="20985"/>
                  <a:pt x="16783" y="20663"/>
                </a:cubicBezTo>
                <a:cubicBezTo>
                  <a:pt x="16952" y="20522"/>
                  <a:pt x="17135" y="20385"/>
                  <a:pt x="17192" y="20359"/>
                </a:cubicBezTo>
                <a:cubicBezTo>
                  <a:pt x="17249" y="20334"/>
                  <a:pt x="17572" y="20298"/>
                  <a:pt x="17911" y="20280"/>
                </a:cubicBezTo>
                <a:cubicBezTo>
                  <a:pt x="18643" y="20241"/>
                  <a:pt x="18813" y="20184"/>
                  <a:pt x="19379" y="19777"/>
                </a:cubicBezTo>
                <a:cubicBezTo>
                  <a:pt x="19862" y="19429"/>
                  <a:pt x="20636" y="18581"/>
                  <a:pt x="21058" y="17938"/>
                </a:cubicBezTo>
                <a:cubicBezTo>
                  <a:pt x="21440" y="17356"/>
                  <a:pt x="21565" y="17101"/>
                  <a:pt x="21484" y="17066"/>
                </a:cubicBezTo>
                <a:cubicBezTo>
                  <a:pt x="21453" y="17053"/>
                  <a:pt x="21415" y="16975"/>
                  <a:pt x="21399" y="16892"/>
                </a:cubicBezTo>
                <a:cubicBezTo>
                  <a:pt x="21383" y="16810"/>
                  <a:pt x="21350" y="16716"/>
                  <a:pt x="21326" y="16684"/>
                </a:cubicBezTo>
                <a:cubicBezTo>
                  <a:pt x="21237" y="16562"/>
                  <a:pt x="20885" y="16407"/>
                  <a:pt x="20552" y="16340"/>
                </a:cubicBezTo>
                <a:cubicBezTo>
                  <a:pt x="20363" y="16303"/>
                  <a:pt x="19867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39"/>
                  <a:pt x="13936" y="15271"/>
                  <a:pt x="13901" y="14919"/>
                </a:cubicBezTo>
                <a:cubicBezTo>
                  <a:pt x="13882" y="14736"/>
                  <a:pt x="13888" y="14609"/>
                  <a:pt x="13915" y="14573"/>
                </a:cubicBezTo>
                <a:cubicBezTo>
                  <a:pt x="14004" y="14456"/>
                  <a:pt x="14853" y="13997"/>
                  <a:pt x="15448" y="13745"/>
                </a:cubicBezTo>
                <a:cubicBezTo>
                  <a:pt x="18006" y="12664"/>
                  <a:pt x="19086" y="12135"/>
                  <a:pt x="19824" y="11601"/>
                </a:cubicBezTo>
                <a:cubicBezTo>
                  <a:pt x="20186" y="11340"/>
                  <a:pt x="20599" y="10916"/>
                  <a:pt x="20599" y="10807"/>
                </a:cubicBezTo>
                <a:cubicBezTo>
                  <a:pt x="20599" y="10782"/>
                  <a:pt x="20645" y="10662"/>
                  <a:pt x="20702" y="10538"/>
                </a:cubicBezTo>
                <a:cubicBezTo>
                  <a:pt x="20791" y="10343"/>
                  <a:pt x="20804" y="10254"/>
                  <a:pt x="20804" y="9853"/>
                </a:cubicBezTo>
                <a:cubicBezTo>
                  <a:pt x="20804" y="8992"/>
                  <a:pt x="20676" y="8678"/>
                  <a:pt x="20062" y="8022"/>
                </a:cubicBezTo>
                <a:cubicBezTo>
                  <a:pt x="19483" y="7404"/>
                  <a:pt x="19479" y="7392"/>
                  <a:pt x="19514" y="6519"/>
                </a:cubicBezTo>
                <a:cubicBezTo>
                  <a:pt x="19546" y="5752"/>
                  <a:pt x="19524" y="5606"/>
                  <a:pt x="19319" y="5230"/>
                </a:cubicBezTo>
                <a:cubicBezTo>
                  <a:pt x="19145" y="4913"/>
                  <a:pt x="18872" y="4688"/>
                  <a:pt x="18378" y="4459"/>
                </a:cubicBezTo>
                <a:cubicBezTo>
                  <a:pt x="17738" y="4162"/>
                  <a:pt x="17532" y="3896"/>
                  <a:pt x="17385" y="3178"/>
                </a:cubicBezTo>
                <a:cubicBezTo>
                  <a:pt x="17209" y="2319"/>
                  <a:pt x="16928" y="1899"/>
                  <a:pt x="16392" y="1689"/>
                </a:cubicBezTo>
                <a:cubicBezTo>
                  <a:pt x="16237" y="1628"/>
                  <a:pt x="15997" y="1601"/>
                  <a:pt x="15408" y="1578"/>
                </a:cubicBezTo>
                <a:cubicBezTo>
                  <a:pt x="14335" y="1536"/>
                  <a:pt x="14300" y="1519"/>
                  <a:pt x="13613" y="622"/>
                </a:cubicBezTo>
                <a:cubicBezTo>
                  <a:pt x="13482" y="451"/>
                  <a:pt x="13338" y="325"/>
                  <a:pt x="13170" y="233"/>
                </a:cubicBezTo>
                <a:cubicBezTo>
                  <a:pt x="12638" y="-59"/>
                  <a:pt x="12154" y="-67"/>
                  <a:pt x="11525" y="208"/>
                </a:cubicBezTo>
                <a:cubicBezTo>
                  <a:pt x="11186" y="356"/>
                  <a:pt x="11097" y="375"/>
                  <a:pt x="10790" y="375"/>
                </a:cubicBezTo>
                <a:cubicBezTo>
                  <a:pt x="10481" y="375"/>
                  <a:pt x="10397" y="357"/>
                  <a:pt x="10052" y="205"/>
                </a:cubicBezTo>
                <a:cubicBezTo>
                  <a:pt x="9799" y="92"/>
                  <a:pt x="9568" y="26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4" name="٨"/>
          <p:cNvSpPr txBox="1"/>
          <p:nvPr/>
        </p:nvSpPr>
        <p:spPr>
          <a:xfrm>
            <a:off x="2571239" y="3444621"/>
            <a:ext cx="781453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315" name="أم المؤمنين…"/>
          <p:cNvSpPr txBox="1"/>
          <p:nvPr/>
        </p:nvSpPr>
        <p:spPr>
          <a:xfrm>
            <a:off x="391512" y="896448"/>
            <a:ext cx="5150123" cy="248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45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جويرية بنت الحارث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  <p:bldP build="whole" bldLvl="1" animBg="1" rev="0" advAuto="0" spid="311" grpId="6"/>
      <p:bldP build="whole" bldLvl="1" animBg="1" rev="0" advAuto="0" spid="304" grpId="3"/>
      <p:bldP build="whole" bldLvl="1" animBg="1" rev="0" advAuto="0" spid="306" grpId="2"/>
      <p:bldP build="whole" bldLvl="1" animBg="1" rev="0" advAuto="0" spid="310" grpId="7"/>
      <p:bldP build="whole" bldLvl="1" animBg="1" rev="0" advAuto="0" spid="307" grpId="4"/>
      <p:bldP build="whole" bldLvl="1" animBg="1" rev="0" advAuto="0" spid="305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8" name="٩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319" name="أم المؤمنين…"/>
          <p:cNvSpPr txBox="1"/>
          <p:nvPr/>
        </p:nvSpPr>
        <p:spPr>
          <a:xfrm>
            <a:off x="7427996" y="1383041"/>
            <a:ext cx="9528008" cy="6575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أم حبيبه (رملة) بنت أبي سفيان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318" grpId="2"/>
      <p:bldP build="whole" bldLvl="1" animBg="1" rev="0" advAuto="0" spid="31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2" name="٩"/>
          <p:cNvSpPr txBox="1"/>
          <p:nvPr/>
        </p:nvSpPr>
        <p:spPr>
          <a:xfrm>
            <a:off x="2610512" y="3055731"/>
            <a:ext cx="974192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pic>
        <p:nvPicPr>
          <p:cNvPr id="323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7812337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4" name="ولدت قبل البعثة بـ ١٧ سنة"/>
          <p:cNvSpPr txBox="1"/>
          <p:nvPr/>
        </p:nvSpPr>
        <p:spPr>
          <a:xfrm>
            <a:off x="11965325" y="4063784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البعثة بـ ١٧ سنة</a:t>
            </a:r>
          </a:p>
        </p:txBody>
      </p:sp>
      <p:sp>
        <p:nvSpPr>
          <p:cNvPr id="325" name="أرسل إلى النجاشي ليخطبها له فجهزها ودفع مهرها وبعث بها إلى الرسول ﷺ"/>
          <p:cNvSpPr txBox="1"/>
          <p:nvPr/>
        </p:nvSpPr>
        <p:spPr>
          <a:xfrm>
            <a:off x="1075612" y="7337090"/>
            <a:ext cx="21377039" cy="297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أرسل إلى النجاشي ليخطبها له فجهزها ودفع مهرها وبعث بها إلى الرسول ﷺ    </a:t>
            </a:r>
          </a:p>
        </p:txBody>
      </p:sp>
      <p:grpSp>
        <p:nvGrpSpPr>
          <p:cNvPr id="328" name="تجميع"/>
          <p:cNvGrpSpPr/>
          <p:nvPr/>
        </p:nvGrpSpPr>
        <p:grpSpPr>
          <a:xfrm>
            <a:off x="6551462" y="11239135"/>
            <a:ext cx="11107350" cy="1322775"/>
            <a:chOff x="0" y="0"/>
            <a:chExt cx="11107349" cy="1322774"/>
          </a:xfrm>
        </p:grpSpPr>
        <p:sp>
          <p:nvSpPr>
            <p:cNvPr id="326" name="الشكل"/>
            <p:cNvSpPr/>
            <p:nvPr/>
          </p:nvSpPr>
          <p:spPr>
            <a:xfrm>
              <a:off x="0" y="10083"/>
              <a:ext cx="11107350" cy="130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توفيت سنة ٤٤ هـ"/>
            <p:cNvSpPr txBox="1"/>
            <p:nvPr/>
          </p:nvSpPr>
          <p:spPr>
            <a:xfrm>
              <a:off x="1370482" y="0"/>
              <a:ext cx="8540112" cy="1322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سنة ٤٤ هـ </a:t>
              </a:r>
            </a:p>
          </p:txBody>
        </p:sp>
      </p:grpSp>
      <p:pic>
        <p:nvPicPr>
          <p:cNvPr id="329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4875431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أم المؤمنين…"/>
          <p:cNvSpPr txBox="1"/>
          <p:nvPr/>
        </p:nvSpPr>
        <p:spPr>
          <a:xfrm>
            <a:off x="948341" y="586976"/>
            <a:ext cx="4298536" cy="295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حبيبه (رملة) بنت أبي سفيان </a:t>
            </a:r>
          </a:p>
          <a:p>
            <a:pPr rtl="0">
              <a:defRPr sz="4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  <p:bldP build="whole" bldLvl="1" animBg="1" rev="0" advAuto="0" spid="325" grpId="4"/>
      <p:bldP build="whole" bldLvl="1" animBg="1" rev="0" advAuto="0" spid="328" grpId="5"/>
      <p:bldP build="whole" bldLvl="1" animBg="1" rev="0" advAuto="0" spid="324" grpId="2"/>
      <p:bldP build="whole" bldLvl="1" animBg="1" rev="0" advAuto="0" spid="323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3" name="١٠"/>
          <p:cNvSpPr txBox="1"/>
          <p:nvPr/>
        </p:nvSpPr>
        <p:spPr>
          <a:xfrm>
            <a:off x="11267552" y="8440036"/>
            <a:ext cx="1848896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334" name="أم المؤمنين…"/>
          <p:cNvSpPr txBox="1"/>
          <p:nvPr/>
        </p:nvSpPr>
        <p:spPr>
          <a:xfrm>
            <a:off x="7427996" y="1431128"/>
            <a:ext cx="9528008" cy="6575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صفية بنت حُيي بن أخطب من بني النضير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32" grpId="1"/>
      <p:bldP build="whole" bldLvl="1" animBg="1" rev="0" advAuto="0" spid="334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7" name="١٠"/>
          <p:cNvSpPr txBox="1"/>
          <p:nvPr/>
        </p:nvSpPr>
        <p:spPr>
          <a:xfrm>
            <a:off x="2225585" y="3009010"/>
            <a:ext cx="1744047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pic>
        <p:nvPicPr>
          <p:cNvPr id="338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7812337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9" name="ولدت قبل البعثة بـ ١٧ سنة"/>
          <p:cNvSpPr txBox="1"/>
          <p:nvPr/>
        </p:nvSpPr>
        <p:spPr>
          <a:xfrm>
            <a:off x="11965325" y="4063784"/>
            <a:ext cx="10487326" cy="220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البعثة بـ ١٧ سنة</a:t>
            </a:r>
          </a:p>
        </p:txBody>
      </p:sp>
      <p:sp>
        <p:nvSpPr>
          <p:cNvPr id="340" name="قال لها الرسول ﷺ…"/>
          <p:cNvSpPr txBox="1"/>
          <p:nvPr/>
        </p:nvSpPr>
        <p:spPr>
          <a:xfrm>
            <a:off x="1075612" y="7429374"/>
            <a:ext cx="21377039" cy="297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قال لها الرسول ﷺ</a:t>
            </a:r>
          </a:p>
          <a:p>
            <a:pPr rtl="0"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"إنك لأبنة نبي، وإن عمك لنبي، وإنك لتحت نبي"</a:t>
            </a:r>
          </a:p>
        </p:txBody>
      </p:sp>
      <p:grpSp>
        <p:nvGrpSpPr>
          <p:cNvPr id="343" name="تجميع"/>
          <p:cNvGrpSpPr/>
          <p:nvPr/>
        </p:nvGrpSpPr>
        <p:grpSpPr>
          <a:xfrm>
            <a:off x="6551462" y="11375942"/>
            <a:ext cx="11107350" cy="1421836"/>
            <a:chOff x="0" y="0"/>
            <a:chExt cx="11107349" cy="1421834"/>
          </a:xfrm>
        </p:grpSpPr>
        <p:sp>
          <p:nvSpPr>
            <p:cNvPr id="341" name="الشكل"/>
            <p:cNvSpPr/>
            <p:nvPr/>
          </p:nvSpPr>
          <p:spPr>
            <a:xfrm>
              <a:off x="0" y="0"/>
              <a:ext cx="11107350" cy="142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توفيت سنة ٥٠ هـ"/>
            <p:cNvSpPr txBox="1"/>
            <p:nvPr/>
          </p:nvSpPr>
          <p:spPr>
            <a:xfrm>
              <a:off x="1501626" y="127672"/>
              <a:ext cx="7422087" cy="1166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سنة ٥٠ هـ </a:t>
              </a:r>
            </a:p>
          </p:txBody>
        </p:sp>
      </p:grpSp>
      <p:pic>
        <p:nvPicPr>
          <p:cNvPr id="344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4875431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5" name="أم المؤمنين…"/>
          <p:cNvSpPr txBox="1"/>
          <p:nvPr/>
        </p:nvSpPr>
        <p:spPr>
          <a:xfrm>
            <a:off x="1080580" y="595597"/>
            <a:ext cx="4034057" cy="282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3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3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صفية بنت حُيي بن أخطب من بني النضير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  <p:bldP build="whole" bldLvl="1" animBg="1" rev="0" advAuto="0" spid="338" grpId="3"/>
      <p:bldP build="whole" bldLvl="1" animBg="1" rev="0" advAuto="0" spid="339" grpId="2"/>
      <p:bldP build="whole" bldLvl="1" animBg="1" rev="0" advAuto="0" spid="343" grpId="5"/>
      <p:bldP build="whole" bldLvl="1" animBg="1" rev="0" advAuto="0" spid="340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8" name="١١"/>
          <p:cNvSpPr txBox="1"/>
          <p:nvPr/>
        </p:nvSpPr>
        <p:spPr>
          <a:xfrm>
            <a:off x="11267552" y="8440036"/>
            <a:ext cx="1848896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١١</a:t>
            </a:r>
          </a:p>
        </p:txBody>
      </p:sp>
      <p:sp>
        <p:nvSpPr>
          <p:cNvPr id="349" name="أم المؤمنين…"/>
          <p:cNvSpPr txBox="1"/>
          <p:nvPr/>
        </p:nvSpPr>
        <p:spPr>
          <a:xfrm>
            <a:off x="7427996" y="1575101"/>
            <a:ext cx="9528008" cy="648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ميمونة بنت الحارث الهلالية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3"/>
      <p:bldP build="whole" bldLvl="1" animBg="1" rev="0" advAuto="0" spid="347" grpId="1"/>
      <p:bldP build="whole" bldLvl="1" animBg="1" rev="0" advAuto="0" spid="34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2" name="١١"/>
          <p:cNvSpPr txBox="1"/>
          <p:nvPr/>
        </p:nvSpPr>
        <p:spPr>
          <a:xfrm>
            <a:off x="2225585" y="3009010"/>
            <a:ext cx="1744047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١١</a:t>
            </a:r>
          </a:p>
        </p:txBody>
      </p:sp>
      <p:pic>
        <p:nvPicPr>
          <p:cNvPr id="353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7307024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4" name="آخر امرأه تزوجها الرسول ﷺ"/>
          <p:cNvSpPr txBox="1"/>
          <p:nvPr/>
        </p:nvSpPr>
        <p:spPr>
          <a:xfrm>
            <a:off x="4856302" y="3983637"/>
            <a:ext cx="19022784" cy="279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آخر امرأه تزوجها الرسول ﷺ </a:t>
            </a:r>
          </a:p>
        </p:txBody>
      </p:sp>
      <p:sp>
        <p:nvSpPr>
          <p:cNvPr id="355" name="تزوجها الرسول ﷺ تقديراً لصلاحها ولتحبيب قومها في الإسلام"/>
          <p:cNvSpPr txBox="1"/>
          <p:nvPr/>
        </p:nvSpPr>
        <p:spPr>
          <a:xfrm>
            <a:off x="299036" y="6858000"/>
            <a:ext cx="22398890" cy="318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تقديراً لصلاحها ولتحبيب قومها في الإسلام </a:t>
            </a:r>
          </a:p>
        </p:txBody>
      </p:sp>
      <p:grpSp>
        <p:nvGrpSpPr>
          <p:cNvPr id="358" name="تجميع"/>
          <p:cNvGrpSpPr/>
          <p:nvPr/>
        </p:nvGrpSpPr>
        <p:grpSpPr>
          <a:xfrm>
            <a:off x="6551462" y="12014445"/>
            <a:ext cx="11107350" cy="1472692"/>
            <a:chOff x="0" y="0"/>
            <a:chExt cx="11107349" cy="1472691"/>
          </a:xfrm>
        </p:grpSpPr>
        <p:sp>
          <p:nvSpPr>
            <p:cNvPr id="356" name="الشكل"/>
            <p:cNvSpPr/>
            <p:nvPr/>
          </p:nvSpPr>
          <p:spPr>
            <a:xfrm>
              <a:off x="0" y="0"/>
              <a:ext cx="11107350" cy="147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C5A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توفيت سنة ٥١ هـ"/>
            <p:cNvSpPr txBox="1"/>
            <p:nvPr/>
          </p:nvSpPr>
          <p:spPr>
            <a:xfrm>
              <a:off x="1788533" y="165062"/>
              <a:ext cx="7530283" cy="1136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سنة ٥١ هـ </a:t>
              </a:r>
            </a:p>
          </p:txBody>
        </p:sp>
      </p:grpSp>
      <p:pic>
        <p:nvPicPr>
          <p:cNvPr id="359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4875431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0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550794" y="10236766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1" name="سماها الرسول ﷺ  ميمونة بعد ماكان اسمها (برة)"/>
          <p:cNvSpPr txBox="1"/>
          <p:nvPr/>
        </p:nvSpPr>
        <p:spPr>
          <a:xfrm>
            <a:off x="544476" y="9344971"/>
            <a:ext cx="23639144" cy="279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سماها الرسول ﷺ  ميمونة بعد ماكان اسمها (برة)</a:t>
            </a:r>
          </a:p>
        </p:txBody>
      </p:sp>
      <p:sp>
        <p:nvSpPr>
          <p:cNvPr id="362" name="أم المؤمنين…"/>
          <p:cNvSpPr txBox="1"/>
          <p:nvPr/>
        </p:nvSpPr>
        <p:spPr>
          <a:xfrm>
            <a:off x="1176754" y="700924"/>
            <a:ext cx="3841709" cy="2682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37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37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ميمونة بنت الحارث الهلالية</a:t>
            </a:r>
          </a:p>
          <a:p>
            <a:pPr rtl="0">
              <a:defRPr sz="37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4" grpId="2"/>
      <p:bldP build="whole" bldLvl="1" animBg="1" rev="0" advAuto="0" spid="360" grpId="5"/>
      <p:bldP build="whole" bldLvl="1" animBg="1" rev="0" advAuto="0" spid="353" grpId="3"/>
      <p:bldP build="whole" bldLvl="1" animBg="1" rev="0" advAuto="0" spid="361" grpId="6"/>
      <p:bldP build="whole" bldLvl="1" animBg="1" rev="0" advAuto="0" spid="358" grpId="7"/>
      <p:bldP build="whole" bldLvl="1" animBg="1" rev="0" advAuto="0" spid="359" grpId="1"/>
      <p:bldP build="whole" bldLvl="1" animBg="1" rev="0" advAuto="0" spid="355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تجميع"/>
          <p:cNvGrpSpPr/>
          <p:nvPr/>
        </p:nvGrpSpPr>
        <p:grpSpPr>
          <a:xfrm>
            <a:off x="11339742" y="3084543"/>
            <a:ext cx="530245" cy="10056186"/>
            <a:chOff x="0" y="0"/>
            <a:chExt cx="530243" cy="10056184"/>
          </a:xfrm>
        </p:grpSpPr>
        <p:grpSp>
          <p:nvGrpSpPr>
            <p:cNvPr id="368" name="تجميع"/>
            <p:cNvGrpSpPr/>
            <p:nvPr/>
          </p:nvGrpSpPr>
          <p:grpSpPr>
            <a:xfrm>
              <a:off x="-1" y="-1"/>
              <a:ext cx="530245" cy="9970279"/>
              <a:chOff x="0" y="0"/>
              <a:chExt cx="530243" cy="9970277"/>
            </a:xfrm>
          </p:grpSpPr>
          <p:grpSp>
            <p:nvGrpSpPr>
              <p:cNvPr id="366" name="تجميع"/>
              <p:cNvGrpSpPr/>
              <p:nvPr/>
            </p:nvGrpSpPr>
            <p:grpSpPr>
              <a:xfrm flipH="1" rot="5400000">
                <a:off x="-4677064" y="4762971"/>
                <a:ext cx="9884370" cy="530243"/>
                <a:chOff x="0" y="0"/>
                <a:chExt cx="9884369" cy="530242"/>
              </a:xfrm>
            </p:grpSpPr>
            <p:sp>
              <p:nvSpPr>
                <p:cNvPr id="364" name="مستطيل"/>
                <p:cNvSpPr/>
                <p:nvPr/>
              </p:nvSpPr>
              <p:spPr>
                <a:xfrm>
                  <a:off x="0" y="0"/>
                  <a:ext cx="9884370" cy="53024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99999"/>
                    </a:gs>
                    <a:gs pos="100000">
                      <a:srgbClr val="EBEBEB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25500" rtl="0"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  <p:sp>
              <p:nvSpPr>
                <p:cNvPr id="365" name="مستطيل"/>
                <p:cNvSpPr/>
                <p:nvPr/>
              </p:nvSpPr>
              <p:spPr>
                <a:xfrm>
                  <a:off x="0" y="-1"/>
                  <a:ext cx="9884370" cy="99532"/>
                </a:xfrm>
                <a:prstGeom prst="rect">
                  <a:avLst/>
                </a:prstGeom>
                <a:solidFill>
                  <a:srgbClr val="92929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825500" rtl="0">
                    <a:defRPr sz="3200">
                      <a:solidFill>
                        <a:srgbClr val="FFFFFF"/>
                      </a:solidFill>
                      <a:latin typeface="Geeza Pro Regular"/>
                      <a:ea typeface="Geeza Pro Regular"/>
                      <a:cs typeface="Geeza Pro Regular"/>
                      <a:sym typeface="Geeza Pro Regular"/>
                    </a:defRPr>
                  </a:pPr>
                </a:p>
              </p:txBody>
            </p:sp>
          </p:grpSp>
          <p:sp>
            <p:nvSpPr>
              <p:cNvPr id="367" name="بيضاوي"/>
              <p:cNvSpPr/>
              <p:nvPr/>
            </p:nvSpPr>
            <p:spPr>
              <a:xfrm flipH="1" rot="5400000">
                <a:off x="182419" y="-176009"/>
                <a:ext cx="171816" cy="523833"/>
              </a:xfrm>
              <a:prstGeom prst="ellipse">
                <a:avLst/>
              </a:prstGeom>
              <a:gradFill flip="none" rotWithShape="1">
                <a:gsLst>
                  <a:gs pos="0">
                    <a:srgbClr val="C2C2C2"/>
                  </a:gs>
                  <a:gs pos="100000">
                    <a:srgbClr val="EBEBEB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825500" rtl="0"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sp>
          <p:nvSpPr>
            <p:cNvPr id="369" name="بيضاوي"/>
            <p:cNvSpPr/>
            <p:nvPr/>
          </p:nvSpPr>
          <p:spPr>
            <a:xfrm flipH="1" rot="5400000">
              <a:off x="176009" y="9708360"/>
              <a:ext cx="171815" cy="523834"/>
            </a:xfrm>
            <a:prstGeom prst="ellipse">
              <a:avLst/>
            </a:prstGeom>
            <a:gradFill flip="none" rotWithShape="1">
              <a:gsLst>
                <a:gs pos="0">
                  <a:srgbClr val="C2C2C2"/>
                </a:gs>
                <a:gs pos="100000">
                  <a:srgbClr val="EBEBE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71" name="مستطيل"/>
          <p:cNvSpPr/>
          <p:nvPr/>
        </p:nvSpPr>
        <p:spPr>
          <a:xfrm flipH="1" rot="5400000">
            <a:off x="10714691" y="4787177"/>
            <a:ext cx="1780346" cy="635907"/>
          </a:xfrm>
          <a:prstGeom prst="rect">
            <a:avLst/>
          </a:prstGeom>
          <a:gradFill>
            <a:gsLst>
              <a:gs pos="0">
                <a:srgbClr val="999999"/>
              </a:gs>
              <a:gs pos="100000">
                <a:srgbClr val="E38BA4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72" name="مستطيل"/>
          <p:cNvSpPr/>
          <p:nvPr/>
        </p:nvSpPr>
        <p:spPr>
          <a:xfrm flipH="1" rot="5400000">
            <a:off x="10729103" y="8226107"/>
            <a:ext cx="1781281" cy="665664"/>
          </a:xfrm>
          <a:prstGeom prst="rect">
            <a:avLst/>
          </a:prstGeom>
          <a:gradFill>
            <a:gsLst>
              <a:gs pos="0">
                <a:srgbClr val="986C79"/>
              </a:gs>
              <a:gs pos="100000">
                <a:srgbClr val="EBEBE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73" name="مستطيل"/>
          <p:cNvSpPr/>
          <p:nvPr/>
        </p:nvSpPr>
        <p:spPr>
          <a:xfrm flipH="1" rot="5400000">
            <a:off x="10730479" y="11074216"/>
            <a:ext cx="1748771" cy="635907"/>
          </a:xfrm>
          <a:prstGeom prst="rect">
            <a:avLst/>
          </a:prstGeom>
          <a:gradFill>
            <a:gsLst>
              <a:gs pos="0">
                <a:srgbClr val="D7B6B1"/>
              </a:gs>
              <a:gs pos="100000">
                <a:srgbClr val="EBEBEB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8255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376" name="تجميع"/>
          <p:cNvGrpSpPr/>
          <p:nvPr/>
        </p:nvGrpSpPr>
        <p:grpSpPr>
          <a:xfrm>
            <a:off x="11922817" y="4214958"/>
            <a:ext cx="9591470" cy="1733130"/>
            <a:chOff x="0" y="0"/>
            <a:chExt cx="9591469" cy="1733128"/>
          </a:xfrm>
        </p:grpSpPr>
        <p:sp>
          <p:nvSpPr>
            <p:cNvPr id="374" name="مستطيل"/>
            <p:cNvSpPr/>
            <p:nvPr/>
          </p:nvSpPr>
          <p:spPr>
            <a:xfrm>
              <a:off x="0" y="0"/>
              <a:ext cx="8593329" cy="1733129"/>
            </a:xfrm>
            <a:prstGeom prst="rect">
              <a:avLst/>
            </a:prstGeom>
            <a:solidFill>
              <a:srgbClr val="E38BA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الشكل"/>
            <p:cNvSpPr/>
            <p:nvPr/>
          </p:nvSpPr>
          <p:spPr>
            <a:xfrm>
              <a:off x="8593328" y="0"/>
              <a:ext cx="998142" cy="173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99" y="21580"/>
                    <a:pt x="205" y="21586"/>
                    <a:pt x="298" y="21542"/>
                  </a:cubicBezTo>
                  <a:lnTo>
                    <a:pt x="20943" y="11802"/>
                  </a:lnTo>
                  <a:cubicBezTo>
                    <a:pt x="21352" y="11609"/>
                    <a:pt x="21600" y="11238"/>
                    <a:pt x="21600" y="10807"/>
                  </a:cubicBezTo>
                  <a:cubicBezTo>
                    <a:pt x="21600" y="10376"/>
                    <a:pt x="21352" y="10005"/>
                    <a:pt x="20943" y="9812"/>
                  </a:cubicBezTo>
                  <a:lnTo>
                    <a:pt x="298" y="65"/>
                  </a:lnTo>
                  <a:cubicBezTo>
                    <a:pt x="204" y="21"/>
                    <a:pt x="99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9" name="تجميع"/>
          <p:cNvGrpSpPr/>
          <p:nvPr/>
        </p:nvGrpSpPr>
        <p:grpSpPr>
          <a:xfrm>
            <a:off x="11869986" y="10517784"/>
            <a:ext cx="9591469" cy="1733130"/>
            <a:chOff x="0" y="0"/>
            <a:chExt cx="9591468" cy="1733128"/>
          </a:xfrm>
        </p:grpSpPr>
        <p:sp>
          <p:nvSpPr>
            <p:cNvPr id="377" name="مستطيل"/>
            <p:cNvSpPr/>
            <p:nvPr/>
          </p:nvSpPr>
          <p:spPr>
            <a:xfrm>
              <a:off x="0" y="0"/>
              <a:ext cx="8593329" cy="1733129"/>
            </a:xfrm>
            <a:prstGeom prst="rect">
              <a:avLst/>
            </a:prstGeom>
            <a:solidFill>
              <a:srgbClr val="D7B6B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8" name="الشكل"/>
            <p:cNvSpPr/>
            <p:nvPr/>
          </p:nvSpPr>
          <p:spPr>
            <a:xfrm>
              <a:off x="8593327" y="0"/>
              <a:ext cx="998142" cy="173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99" y="21580"/>
                    <a:pt x="205" y="21586"/>
                    <a:pt x="298" y="21542"/>
                  </a:cubicBezTo>
                  <a:lnTo>
                    <a:pt x="20943" y="11802"/>
                  </a:lnTo>
                  <a:cubicBezTo>
                    <a:pt x="21352" y="11609"/>
                    <a:pt x="21600" y="11238"/>
                    <a:pt x="21600" y="10807"/>
                  </a:cubicBezTo>
                  <a:cubicBezTo>
                    <a:pt x="21600" y="10376"/>
                    <a:pt x="21352" y="10005"/>
                    <a:pt x="20943" y="9812"/>
                  </a:cubicBezTo>
                  <a:lnTo>
                    <a:pt x="298" y="65"/>
                  </a:lnTo>
                  <a:cubicBezTo>
                    <a:pt x="204" y="21"/>
                    <a:pt x="99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2" name="تجميع"/>
          <p:cNvGrpSpPr/>
          <p:nvPr/>
        </p:nvGrpSpPr>
        <p:grpSpPr>
          <a:xfrm>
            <a:off x="1642610" y="7668299"/>
            <a:ext cx="9644302" cy="1733130"/>
            <a:chOff x="0" y="0"/>
            <a:chExt cx="9644300" cy="1733128"/>
          </a:xfrm>
        </p:grpSpPr>
        <p:sp>
          <p:nvSpPr>
            <p:cNvPr id="380" name="مستطيل"/>
            <p:cNvSpPr/>
            <p:nvPr/>
          </p:nvSpPr>
          <p:spPr>
            <a:xfrm flipH="1">
              <a:off x="1003638" y="0"/>
              <a:ext cx="8640663" cy="1733129"/>
            </a:xfrm>
            <a:prstGeom prst="rect">
              <a:avLst/>
            </a:prstGeom>
            <a:solidFill>
              <a:srgbClr val="986C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الشكل"/>
            <p:cNvSpPr/>
            <p:nvPr/>
          </p:nvSpPr>
          <p:spPr>
            <a:xfrm flipH="1">
              <a:off x="-1" y="0"/>
              <a:ext cx="1003641" cy="173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99" y="21580"/>
                    <a:pt x="205" y="21586"/>
                    <a:pt x="298" y="21542"/>
                  </a:cubicBezTo>
                  <a:lnTo>
                    <a:pt x="20943" y="11802"/>
                  </a:lnTo>
                  <a:cubicBezTo>
                    <a:pt x="21352" y="11609"/>
                    <a:pt x="21600" y="11238"/>
                    <a:pt x="21600" y="10807"/>
                  </a:cubicBezTo>
                  <a:cubicBezTo>
                    <a:pt x="21600" y="10376"/>
                    <a:pt x="21352" y="10005"/>
                    <a:pt x="20943" y="9812"/>
                  </a:cubicBezTo>
                  <a:lnTo>
                    <a:pt x="298" y="65"/>
                  </a:lnTo>
                  <a:cubicBezTo>
                    <a:pt x="204" y="21"/>
                    <a:pt x="99" y="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83" name="أقتدي بأخلاق أمهات المؤمنين رضي الله عنهن :"/>
          <p:cNvSpPr txBox="1"/>
          <p:nvPr/>
        </p:nvSpPr>
        <p:spPr>
          <a:xfrm>
            <a:off x="4643759" y="749264"/>
            <a:ext cx="14173554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أقتدي بأخلاق أمهات المؤمنين رضي الله عنهن : </a:t>
            </a:r>
          </a:p>
        </p:txBody>
      </p:sp>
      <p:sp>
        <p:nvSpPr>
          <p:cNvPr id="384" name="١"/>
          <p:cNvSpPr txBox="1"/>
          <p:nvPr/>
        </p:nvSpPr>
        <p:spPr>
          <a:xfrm>
            <a:off x="20481075" y="4528467"/>
            <a:ext cx="739519" cy="110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١ </a:t>
            </a:r>
          </a:p>
        </p:txBody>
      </p:sp>
      <p:sp>
        <p:nvSpPr>
          <p:cNvPr id="385" name="٣"/>
          <p:cNvSpPr txBox="1"/>
          <p:nvPr/>
        </p:nvSpPr>
        <p:spPr>
          <a:xfrm>
            <a:off x="19961049" y="10831293"/>
            <a:ext cx="1779570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٣ </a:t>
            </a:r>
          </a:p>
        </p:txBody>
      </p:sp>
      <p:sp>
        <p:nvSpPr>
          <p:cNvPr id="386" name="الصبر وقوة التحمل"/>
          <p:cNvSpPr txBox="1"/>
          <p:nvPr/>
        </p:nvSpPr>
        <p:spPr>
          <a:xfrm>
            <a:off x="12740016" y="4552075"/>
            <a:ext cx="6452041" cy="110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الصبر وقوة التحمل  </a:t>
            </a:r>
          </a:p>
        </p:txBody>
      </p:sp>
      <p:sp>
        <p:nvSpPr>
          <p:cNvPr id="387" name="البذل والكرم والعطاء"/>
          <p:cNvSpPr txBox="1"/>
          <p:nvPr/>
        </p:nvSpPr>
        <p:spPr>
          <a:xfrm>
            <a:off x="12788223" y="10831293"/>
            <a:ext cx="6403835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البذل والكرم والعطاء </a:t>
            </a:r>
          </a:p>
        </p:txBody>
      </p:sp>
      <p:sp>
        <p:nvSpPr>
          <p:cNvPr id="388" name="٢"/>
          <p:cNvSpPr txBox="1"/>
          <p:nvPr/>
        </p:nvSpPr>
        <p:spPr>
          <a:xfrm>
            <a:off x="1937419" y="8005883"/>
            <a:ext cx="739518" cy="1106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٢ </a:t>
            </a:r>
          </a:p>
        </p:txBody>
      </p:sp>
      <p:sp>
        <p:nvSpPr>
          <p:cNvPr id="389" name="الستر والعفاف"/>
          <p:cNvSpPr txBox="1"/>
          <p:nvPr/>
        </p:nvSpPr>
        <p:spPr>
          <a:xfrm>
            <a:off x="4572181" y="7981808"/>
            <a:ext cx="4742063" cy="110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424874"/>
                </a:solidFill>
              </a:defRPr>
            </a:lvl1pPr>
          </a:lstStyle>
          <a:p>
            <a:pPr rtl="0">
              <a:defRPr/>
            </a:pPr>
            <a:r>
              <a:t>الستر والعفاف 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32" presetID="4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6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Class="entr" nodeType="after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3"/>
      <p:bldP build="whole" bldLvl="1" animBg="1" rev="0" advAuto="0" spid="383" grpId="1"/>
      <p:bldP build="whole" bldLvl="1" animBg="1" rev="0" advAuto="0" spid="382" grpId="8"/>
      <p:bldP build="whole" bldLvl="1" animBg="1" rev="0" advAuto="0" spid="376" grpId="4"/>
      <p:bldP build="whole" bldLvl="1" animBg="1" rev="0" advAuto="0" spid="373" grpId="11"/>
      <p:bldP build="whole" bldLvl="1" animBg="1" rev="0" advAuto="0" spid="388" grpId="9"/>
      <p:bldP build="whole" bldLvl="1" animBg="1" rev="0" advAuto="0" spid="379" grpId="12"/>
      <p:bldP build="whole" bldLvl="1" animBg="1" rev="0" advAuto="0" spid="385" grpId="13"/>
      <p:bldP build="whole" bldLvl="1" animBg="1" rev="0" advAuto="0" spid="370" grpId="2"/>
      <p:bldP build="whole" bldLvl="1" animBg="1" rev="0" advAuto="0" spid="372" grpId="7"/>
      <p:bldP build="whole" bldLvl="1" animBg="1" rev="0" advAuto="0" spid="386" grpId="6"/>
      <p:bldP build="whole" bldLvl="1" animBg="1" rev="0" advAuto="0" spid="384" grpId="5"/>
      <p:bldP build="whole" bldLvl="1" animBg="1" rev="0" advAuto="0" spid="387" grpId="14"/>
      <p:bldP build="whole" bldLvl="1" animBg="1" rev="0" advAuto="0" spid="389" grpId="1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الحكمه من تعدد زوجات النبي ﷺ :"/>
          <p:cNvSpPr txBox="1"/>
          <p:nvPr/>
        </p:nvSpPr>
        <p:spPr>
          <a:xfrm>
            <a:off x="7514630" y="1238597"/>
            <a:ext cx="9354740" cy="109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الحكمه من تعدد زوجات النبي ﷺ :</a:t>
            </a:r>
          </a:p>
        </p:txBody>
      </p:sp>
      <p:sp>
        <p:nvSpPr>
          <p:cNvPr id="392" name="مربع"/>
          <p:cNvSpPr/>
          <p:nvPr/>
        </p:nvSpPr>
        <p:spPr>
          <a:xfrm rot="2700000">
            <a:off x="15747296" y="7664521"/>
            <a:ext cx="969689" cy="969689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93" name="مربع"/>
          <p:cNvSpPr/>
          <p:nvPr/>
        </p:nvSpPr>
        <p:spPr>
          <a:xfrm rot="2700000">
            <a:off x="7667014" y="7664521"/>
            <a:ext cx="969690" cy="969689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400" name="تجميع"/>
          <p:cNvGrpSpPr/>
          <p:nvPr/>
        </p:nvGrpSpPr>
        <p:grpSpPr>
          <a:xfrm>
            <a:off x="18001486" y="4127220"/>
            <a:ext cx="5469541" cy="8902701"/>
            <a:chOff x="2690" y="0"/>
            <a:chExt cx="5469540" cy="8902700"/>
          </a:xfrm>
        </p:grpSpPr>
        <p:grpSp>
          <p:nvGrpSpPr>
            <p:cNvPr id="396" name="تجميع"/>
            <p:cNvGrpSpPr/>
            <p:nvPr/>
          </p:nvGrpSpPr>
          <p:grpSpPr>
            <a:xfrm>
              <a:off x="2690" y="0"/>
              <a:ext cx="5447176" cy="8902700"/>
              <a:chOff x="2690" y="0"/>
              <a:chExt cx="5447175" cy="8902700"/>
            </a:xfrm>
          </p:grpSpPr>
          <p:pic>
            <p:nvPicPr>
              <p:cNvPr id="394" name="IMG_1822.jpeg" descr="IMG_1822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1281" t="18974" r="17756" b="5231"/>
              <a:stretch>
                <a:fillRect/>
              </a:stretch>
            </p:blipFill>
            <p:spPr>
              <a:xfrm>
                <a:off x="2690" y="821531"/>
                <a:ext cx="5447176" cy="8081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600" fill="norm" stroke="1" extrusionOk="0">
                    <a:moveTo>
                      <a:pt x="6" y="0"/>
                    </a:moveTo>
                    <a:cubicBezTo>
                      <a:pt x="1" y="2241"/>
                      <a:pt x="-5" y="4901"/>
                      <a:pt x="6" y="9774"/>
                    </a:cubicBezTo>
                    <a:lnTo>
                      <a:pt x="35" y="21600"/>
                    </a:lnTo>
                    <a:lnTo>
                      <a:pt x="21515" y="21600"/>
                    </a:lnTo>
                    <a:lnTo>
                      <a:pt x="21515" y="10795"/>
                    </a:lnTo>
                    <a:cubicBezTo>
                      <a:pt x="21515" y="3770"/>
                      <a:pt x="21541" y="140"/>
                      <a:pt x="2159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5" name="IMG_1822.jpeg" descr="IMG_1822.jpe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21298" t="3219" r="17818" b="89075"/>
              <a:stretch>
                <a:fillRect/>
              </a:stretch>
            </p:blipFill>
            <p:spPr>
              <a:xfrm>
                <a:off x="2691" y="0"/>
                <a:ext cx="5440053" cy="821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fill="norm" stroke="1" extrusionOk="0">
                    <a:moveTo>
                      <a:pt x="27" y="0"/>
                    </a:moveTo>
                    <a:lnTo>
                      <a:pt x="0" y="11979"/>
                    </a:lnTo>
                    <a:cubicBezTo>
                      <a:pt x="-1" y="12473"/>
                      <a:pt x="1" y="20550"/>
                      <a:pt x="0" y="21600"/>
                    </a:cubicBezTo>
                    <a:lnTo>
                      <a:pt x="21599" y="21600"/>
                    </a:lnTo>
                    <a:cubicBezTo>
                      <a:pt x="21563" y="20218"/>
                      <a:pt x="21541" y="16432"/>
                      <a:pt x="21541" y="10967"/>
                    </a:cubicBezTo>
                    <a:lnTo>
                      <a:pt x="21541" y="0"/>
                    </a:lnTo>
                    <a:lnTo>
                      <a:pt x="10783" y="0"/>
                    </a:lnTo>
                    <a:lnTo>
                      <a:pt x="27" y="0"/>
                    </a:lnTo>
                    <a:close/>
                    <a:moveTo>
                      <a:pt x="4040" y="6730"/>
                    </a:moveTo>
                    <a:cubicBezTo>
                      <a:pt x="4095" y="6691"/>
                      <a:pt x="4150" y="6691"/>
                      <a:pt x="4206" y="6751"/>
                    </a:cubicBezTo>
                    <a:cubicBezTo>
                      <a:pt x="4354" y="6913"/>
                      <a:pt x="4505" y="7447"/>
                      <a:pt x="4642" y="8400"/>
                    </a:cubicBezTo>
                    <a:cubicBezTo>
                      <a:pt x="5075" y="11395"/>
                      <a:pt x="5009" y="16532"/>
                      <a:pt x="4507" y="18866"/>
                    </a:cubicBezTo>
                    <a:cubicBezTo>
                      <a:pt x="4209" y="20247"/>
                      <a:pt x="3940" y="19925"/>
                      <a:pt x="3623" y="17823"/>
                    </a:cubicBezTo>
                    <a:cubicBezTo>
                      <a:pt x="3387" y="16258"/>
                      <a:pt x="3333" y="15475"/>
                      <a:pt x="3333" y="13565"/>
                    </a:cubicBezTo>
                    <a:cubicBezTo>
                      <a:pt x="3333" y="9639"/>
                      <a:pt x="3660" y="7004"/>
                      <a:pt x="4040" y="6730"/>
                    </a:cubicBezTo>
                    <a:close/>
                    <a:moveTo>
                      <a:pt x="12104" y="6730"/>
                    </a:moveTo>
                    <a:cubicBezTo>
                      <a:pt x="12503" y="6700"/>
                      <a:pt x="12861" y="9511"/>
                      <a:pt x="12861" y="13565"/>
                    </a:cubicBezTo>
                    <a:cubicBezTo>
                      <a:pt x="12861" y="15475"/>
                      <a:pt x="12808" y="16258"/>
                      <a:pt x="12572" y="17823"/>
                    </a:cubicBezTo>
                    <a:cubicBezTo>
                      <a:pt x="12412" y="18877"/>
                      <a:pt x="12200" y="19743"/>
                      <a:pt x="12097" y="19743"/>
                    </a:cubicBezTo>
                    <a:cubicBezTo>
                      <a:pt x="11994" y="19743"/>
                      <a:pt x="11779" y="18877"/>
                      <a:pt x="11620" y="17823"/>
                    </a:cubicBezTo>
                    <a:cubicBezTo>
                      <a:pt x="11383" y="16255"/>
                      <a:pt x="11331" y="15475"/>
                      <a:pt x="11331" y="13555"/>
                    </a:cubicBezTo>
                    <a:cubicBezTo>
                      <a:pt x="11331" y="10880"/>
                      <a:pt x="11440" y="9171"/>
                      <a:pt x="11702" y="7763"/>
                    </a:cubicBezTo>
                    <a:cubicBezTo>
                      <a:pt x="11832" y="7064"/>
                      <a:pt x="11970" y="6740"/>
                      <a:pt x="12104" y="6730"/>
                    </a:cubicBezTo>
                    <a:close/>
                    <a:moveTo>
                      <a:pt x="1484" y="6762"/>
                    </a:moveTo>
                    <a:cubicBezTo>
                      <a:pt x="1625" y="6810"/>
                      <a:pt x="1772" y="7177"/>
                      <a:pt x="1915" y="7920"/>
                    </a:cubicBezTo>
                    <a:cubicBezTo>
                      <a:pt x="2367" y="10277"/>
                      <a:pt x="2366" y="15020"/>
                      <a:pt x="1915" y="18146"/>
                    </a:cubicBezTo>
                    <a:cubicBezTo>
                      <a:pt x="1608" y="20271"/>
                      <a:pt x="1340" y="20178"/>
                      <a:pt x="985" y="17823"/>
                    </a:cubicBezTo>
                    <a:cubicBezTo>
                      <a:pt x="749" y="16258"/>
                      <a:pt x="695" y="15475"/>
                      <a:pt x="695" y="13565"/>
                    </a:cubicBezTo>
                    <a:cubicBezTo>
                      <a:pt x="695" y="9359"/>
                      <a:pt x="1061" y="6617"/>
                      <a:pt x="1484" y="6762"/>
                    </a:cubicBezTo>
                    <a:close/>
                    <a:moveTo>
                      <a:pt x="6828" y="6762"/>
                    </a:moveTo>
                    <a:cubicBezTo>
                      <a:pt x="6996" y="6902"/>
                      <a:pt x="7167" y="7595"/>
                      <a:pt x="7332" y="8838"/>
                    </a:cubicBezTo>
                    <a:cubicBezTo>
                      <a:pt x="7581" y="10715"/>
                      <a:pt x="7603" y="11154"/>
                      <a:pt x="7565" y="13732"/>
                    </a:cubicBezTo>
                    <a:cubicBezTo>
                      <a:pt x="7532" y="16014"/>
                      <a:pt x="7472" y="16882"/>
                      <a:pt x="7256" y="18157"/>
                    </a:cubicBezTo>
                    <a:cubicBezTo>
                      <a:pt x="7109" y="19028"/>
                      <a:pt x="6904" y="19743"/>
                      <a:pt x="6798" y="19743"/>
                    </a:cubicBezTo>
                    <a:cubicBezTo>
                      <a:pt x="6228" y="19743"/>
                      <a:pt x="5785" y="14168"/>
                      <a:pt x="6067" y="10539"/>
                    </a:cubicBezTo>
                    <a:cubicBezTo>
                      <a:pt x="6279" y="7811"/>
                      <a:pt x="6548" y="6528"/>
                      <a:pt x="6828" y="6762"/>
                    </a:cubicBezTo>
                    <a:close/>
                    <a:moveTo>
                      <a:pt x="9461" y="6762"/>
                    </a:moveTo>
                    <a:cubicBezTo>
                      <a:pt x="10093" y="6763"/>
                      <a:pt x="10544" y="13335"/>
                      <a:pt x="9960" y="17739"/>
                    </a:cubicBezTo>
                    <a:cubicBezTo>
                      <a:pt x="9623" y="20287"/>
                      <a:pt x="9315" y="20396"/>
                      <a:pt x="8965" y="18073"/>
                    </a:cubicBezTo>
                    <a:cubicBezTo>
                      <a:pt x="8542" y="15270"/>
                      <a:pt x="8563" y="10230"/>
                      <a:pt x="9006" y="7920"/>
                    </a:cubicBezTo>
                    <a:cubicBezTo>
                      <a:pt x="9160" y="7112"/>
                      <a:pt x="9315" y="6762"/>
                      <a:pt x="9461" y="6762"/>
                    </a:cubicBezTo>
                    <a:close/>
                    <a:moveTo>
                      <a:pt x="14806" y="6762"/>
                    </a:moveTo>
                    <a:cubicBezTo>
                      <a:pt x="15116" y="6762"/>
                      <a:pt x="15468" y="9302"/>
                      <a:pt x="15547" y="12094"/>
                    </a:cubicBezTo>
                    <a:cubicBezTo>
                      <a:pt x="15609" y="14308"/>
                      <a:pt x="15406" y="17634"/>
                      <a:pt x="15129" y="18918"/>
                    </a:cubicBezTo>
                    <a:cubicBezTo>
                      <a:pt x="14843" y="20246"/>
                      <a:pt x="14571" y="19901"/>
                      <a:pt x="14258" y="17823"/>
                    </a:cubicBezTo>
                    <a:cubicBezTo>
                      <a:pt x="14022" y="16258"/>
                      <a:pt x="13969" y="15475"/>
                      <a:pt x="13969" y="13565"/>
                    </a:cubicBezTo>
                    <a:cubicBezTo>
                      <a:pt x="13969" y="9332"/>
                      <a:pt x="14284" y="6762"/>
                      <a:pt x="14806" y="6762"/>
                    </a:cubicBezTo>
                    <a:close/>
                    <a:moveTo>
                      <a:pt x="20096" y="6762"/>
                    </a:moveTo>
                    <a:cubicBezTo>
                      <a:pt x="20472" y="6762"/>
                      <a:pt x="20858" y="10096"/>
                      <a:pt x="20858" y="13336"/>
                    </a:cubicBezTo>
                    <a:cubicBezTo>
                      <a:pt x="20858" y="15512"/>
                      <a:pt x="20815" y="16202"/>
                      <a:pt x="20570" y="17823"/>
                    </a:cubicBezTo>
                    <a:cubicBezTo>
                      <a:pt x="20200" y="20277"/>
                      <a:pt x="19907" y="20348"/>
                      <a:pt x="19582" y="18042"/>
                    </a:cubicBezTo>
                    <a:cubicBezTo>
                      <a:pt x="19450" y="17103"/>
                      <a:pt x="19315" y="15572"/>
                      <a:pt x="19284" y="14650"/>
                    </a:cubicBezTo>
                    <a:cubicBezTo>
                      <a:pt x="19163" y="10999"/>
                      <a:pt x="19599" y="6762"/>
                      <a:pt x="20096" y="6762"/>
                    </a:cubicBezTo>
                    <a:close/>
                    <a:moveTo>
                      <a:pt x="17365" y="6814"/>
                    </a:moveTo>
                    <a:cubicBezTo>
                      <a:pt x="17413" y="6775"/>
                      <a:pt x="17461" y="6775"/>
                      <a:pt x="17508" y="6814"/>
                    </a:cubicBezTo>
                    <a:cubicBezTo>
                      <a:pt x="17635" y="6918"/>
                      <a:pt x="17755" y="7304"/>
                      <a:pt x="17855" y="8035"/>
                    </a:cubicBezTo>
                    <a:cubicBezTo>
                      <a:pt x="18356" y="11684"/>
                      <a:pt x="18324" y="16331"/>
                      <a:pt x="17778" y="18866"/>
                    </a:cubicBezTo>
                    <a:cubicBezTo>
                      <a:pt x="17674" y="19350"/>
                      <a:pt x="17510" y="19743"/>
                      <a:pt x="17414" y="19743"/>
                    </a:cubicBezTo>
                    <a:cubicBezTo>
                      <a:pt x="16964" y="19743"/>
                      <a:pt x="16559" y="15860"/>
                      <a:pt x="16632" y="12250"/>
                    </a:cubicBezTo>
                    <a:cubicBezTo>
                      <a:pt x="16694" y="9211"/>
                      <a:pt x="17028" y="7089"/>
                      <a:pt x="17365" y="6814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97" name="IMG_1822.jpeg" descr="IMG_182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299" t="14509" r="17507" b="83298"/>
            <a:stretch>
              <a:fillRect/>
            </a:stretch>
          </p:blipFill>
          <p:spPr>
            <a:xfrm>
              <a:off x="4445" y="771870"/>
              <a:ext cx="5467786" cy="23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572"/>
                    <a:pt x="1" y="17332"/>
                    <a:pt x="0" y="21600"/>
                  </a:cubicBezTo>
                  <a:lnTo>
                    <a:pt x="21587" y="21600"/>
                  </a:lnTo>
                  <a:cubicBezTo>
                    <a:pt x="21593" y="16866"/>
                    <a:pt x="21599" y="12606"/>
                    <a:pt x="21600" y="6528"/>
                  </a:cubicBezTo>
                  <a:lnTo>
                    <a:pt x="21600" y="2934"/>
                  </a:lnTo>
                  <a:cubicBezTo>
                    <a:pt x="21600" y="1751"/>
                    <a:pt x="21597" y="1137"/>
                    <a:pt x="21597" y="0"/>
                  </a:cubicBez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98" name="دائرة"/>
            <p:cNvSpPr/>
            <p:nvPr/>
          </p:nvSpPr>
          <p:spPr>
            <a:xfrm>
              <a:off x="2184038" y="7607572"/>
              <a:ext cx="1104154" cy="1104154"/>
            </a:xfrm>
            <a:prstGeom prst="ellipse">
              <a:avLst/>
            </a:prstGeom>
            <a:solidFill>
              <a:srgbClr val="6C3A7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١"/>
            <p:cNvSpPr txBox="1"/>
            <p:nvPr/>
          </p:nvSpPr>
          <p:spPr>
            <a:xfrm>
              <a:off x="2382924" y="7672072"/>
              <a:ext cx="584121" cy="103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6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406" name="تجميع"/>
          <p:cNvGrpSpPr/>
          <p:nvPr/>
        </p:nvGrpSpPr>
        <p:grpSpPr>
          <a:xfrm>
            <a:off x="9438756" y="4274013"/>
            <a:ext cx="5530653" cy="8755887"/>
            <a:chOff x="2690" y="0"/>
            <a:chExt cx="5530651" cy="8755885"/>
          </a:xfrm>
        </p:grpSpPr>
        <p:pic>
          <p:nvPicPr>
            <p:cNvPr id="401" name="IMG_1823.jpeg" descr="IMG_182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793" t="22082" r="6790" b="4553"/>
            <a:stretch>
              <a:fillRect/>
            </a:stretch>
          </p:blipFill>
          <p:spPr>
            <a:xfrm>
              <a:off x="6020" y="876329"/>
              <a:ext cx="5499827" cy="787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6" y="0"/>
                  </a:moveTo>
                  <a:cubicBezTo>
                    <a:pt x="2" y="2463"/>
                    <a:pt x="-5" y="4777"/>
                    <a:pt x="6" y="9454"/>
                  </a:cubicBezTo>
                  <a:lnTo>
                    <a:pt x="36" y="21600"/>
                  </a:lnTo>
                  <a:lnTo>
                    <a:pt x="21547" y="21600"/>
                  </a:lnTo>
                  <a:lnTo>
                    <a:pt x="21547" y="10418"/>
                  </a:lnTo>
                  <a:cubicBezTo>
                    <a:pt x="21547" y="4945"/>
                    <a:pt x="21563" y="1461"/>
                    <a:pt x="21595" y="0"/>
                  </a:cubicBezTo>
                  <a:lnTo>
                    <a:pt x="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2" name="IMG_1823.jpeg" descr="IMG_182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814" t="3725" r="6722" b="88278"/>
            <a:stretch>
              <a:fillRect/>
            </a:stretch>
          </p:blipFill>
          <p:spPr>
            <a:xfrm>
              <a:off x="2690" y="0"/>
              <a:ext cx="5503157" cy="85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28" y="0"/>
                  </a:moveTo>
                  <a:lnTo>
                    <a:pt x="0" y="12447"/>
                  </a:lnTo>
                  <a:cubicBezTo>
                    <a:pt x="-1" y="12953"/>
                    <a:pt x="1" y="20578"/>
                    <a:pt x="0" y="21600"/>
                  </a:cubicBezTo>
                  <a:lnTo>
                    <a:pt x="21599" y="21600"/>
                  </a:lnTo>
                  <a:cubicBezTo>
                    <a:pt x="21558" y="20464"/>
                    <a:pt x="21532" y="16611"/>
                    <a:pt x="21532" y="10880"/>
                  </a:cubicBezTo>
                  <a:lnTo>
                    <a:pt x="21532" y="0"/>
                  </a:lnTo>
                  <a:lnTo>
                    <a:pt x="10781" y="0"/>
                  </a:lnTo>
                  <a:lnTo>
                    <a:pt x="28" y="0"/>
                  </a:lnTo>
                  <a:close/>
                  <a:moveTo>
                    <a:pt x="1492" y="6498"/>
                  </a:moveTo>
                  <a:cubicBezTo>
                    <a:pt x="1579" y="6538"/>
                    <a:pt x="1670" y="6691"/>
                    <a:pt x="1759" y="6987"/>
                  </a:cubicBezTo>
                  <a:cubicBezTo>
                    <a:pt x="2357" y="8975"/>
                    <a:pt x="2456" y="15051"/>
                    <a:pt x="1939" y="18017"/>
                  </a:cubicBezTo>
                  <a:cubicBezTo>
                    <a:pt x="1509" y="20483"/>
                    <a:pt x="1042" y="19780"/>
                    <a:pt x="756" y="16220"/>
                  </a:cubicBezTo>
                  <a:cubicBezTo>
                    <a:pt x="394" y="11733"/>
                    <a:pt x="886" y="6219"/>
                    <a:pt x="1492" y="6498"/>
                  </a:cubicBezTo>
                  <a:close/>
                  <a:moveTo>
                    <a:pt x="9444" y="6628"/>
                  </a:moveTo>
                  <a:cubicBezTo>
                    <a:pt x="9614" y="6597"/>
                    <a:pt x="9784" y="7004"/>
                    <a:pt x="9929" y="7995"/>
                  </a:cubicBezTo>
                  <a:cubicBezTo>
                    <a:pt x="10390" y="11148"/>
                    <a:pt x="10357" y="15405"/>
                    <a:pt x="9848" y="18156"/>
                  </a:cubicBezTo>
                  <a:cubicBezTo>
                    <a:pt x="9704" y="18935"/>
                    <a:pt x="9513" y="19574"/>
                    <a:pt x="9424" y="19574"/>
                  </a:cubicBezTo>
                  <a:cubicBezTo>
                    <a:pt x="9185" y="19574"/>
                    <a:pt x="8751" y="17000"/>
                    <a:pt x="8645" y="14942"/>
                  </a:cubicBezTo>
                  <a:cubicBezTo>
                    <a:pt x="8431" y="10776"/>
                    <a:pt x="8935" y="6721"/>
                    <a:pt x="9444" y="6628"/>
                  </a:cubicBezTo>
                  <a:close/>
                  <a:moveTo>
                    <a:pt x="6789" y="6668"/>
                  </a:moveTo>
                  <a:cubicBezTo>
                    <a:pt x="6969" y="6728"/>
                    <a:pt x="7149" y="7399"/>
                    <a:pt x="7324" y="8684"/>
                  </a:cubicBezTo>
                  <a:cubicBezTo>
                    <a:pt x="7764" y="11898"/>
                    <a:pt x="7641" y="16846"/>
                    <a:pt x="7075" y="18725"/>
                  </a:cubicBezTo>
                  <a:cubicBezTo>
                    <a:pt x="6781" y="19703"/>
                    <a:pt x="6748" y="19720"/>
                    <a:pt x="6482" y="18895"/>
                  </a:cubicBezTo>
                  <a:cubicBezTo>
                    <a:pt x="5908" y="17120"/>
                    <a:pt x="5787" y="11456"/>
                    <a:pt x="6254" y="8325"/>
                  </a:cubicBezTo>
                  <a:cubicBezTo>
                    <a:pt x="6428" y="7157"/>
                    <a:pt x="6608" y="6607"/>
                    <a:pt x="6789" y="6668"/>
                  </a:cubicBezTo>
                  <a:close/>
                  <a:moveTo>
                    <a:pt x="4108" y="6688"/>
                  </a:moveTo>
                  <a:cubicBezTo>
                    <a:pt x="4297" y="6678"/>
                    <a:pt x="4484" y="7106"/>
                    <a:pt x="4611" y="7975"/>
                  </a:cubicBezTo>
                  <a:cubicBezTo>
                    <a:pt x="5071" y="11129"/>
                    <a:pt x="5058" y="15185"/>
                    <a:pt x="4577" y="17897"/>
                  </a:cubicBezTo>
                  <a:cubicBezTo>
                    <a:pt x="4213" y="19948"/>
                    <a:pt x="4028" y="19998"/>
                    <a:pt x="3687" y="18156"/>
                  </a:cubicBezTo>
                  <a:cubicBezTo>
                    <a:pt x="3193" y="15485"/>
                    <a:pt x="3156" y="11071"/>
                    <a:pt x="3602" y="8025"/>
                  </a:cubicBezTo>
                  <a:cubicBezTo>
                    <a:pt x="3731" y="7143"/>
                    <a:pt x="3919" y="6697"/>
                    <a:pt x="4108" y="6688"/>
                  </a:cubicBezTo>
                  <a:close/>
                  <a:moveTo>
                    <a:pt x="17396" y="6688"/>
                  </a:moveTo>
                  <a:cubicBezTo>
                    <a:pt x="17574" y="6688"/>
                    <a:pt x="17750" y="7266"/>
                    <a:pt x="17923" y="8424"/>
                  </a:cubicBezTo>
                  <a:cubicBezTo>
                    <a:pt x="18134" y="9841"/>
                    <a:pt x="18178" y="10616"/>
                    <a:pt x="18178" y="12866"/>
                  </a:cubicBezTo>
                  <a:cubicBezTo>
                    <a:pt x="18178" y="15098"/>
                    <a:pt x="18134" y="15894"/>
                    <a:pt x="17931" y="17258"/>
                  </a:cubicBezTo>
                  <a:cubicBezTo>
                    <a:pt x="17528" y="19954"/>
                    <a:pt x="17238" y="19904"/>
                    <a:pt x="16829" y="17078"/>
                  </a:cubicBezTo>
                  <a:cubicBezTo>
                    <a:pt x="16502" y="14817"/>
                    <a:pt x="16519" y="10754"/>
                    <a:pt x="16867" y="8424"/>
                  </a:cubicBezTo>
                  <a:cubicBezTo>
                    <a:pt x="17040" y="7266"/>
                    <a:pt x="17219" y="6688"/>
                    <a:pt x="17396" y="6688"/>
                  </a:cubicBezTo>
                  <a:close/>
                  <a:moveTo>
                    <a:pt x="20020" y="6728"/>
                  </a:moveTo>
                  <a:cubicBezTo>
                    <a:pt x="20193" y="6654"/>
                    <a:pt x="20371" y="7092"/>
                    <a:pt x="20540" y="8025"/>
                  </a:cubicBezTo>
                  <a:cubicBezTo>
                    <a:pt x="20730" y="9074"/>
                    <a:pt x="20783" y="9919"/>
                    <a:pt x="20815" y="12407"/>
                  </a:cubicBezTo>
                  <a:cubicBezTo>
                    <a:pt x="20852" y="15214"/>
                    <a:pt x="20833" y="15663"/>
                    <a:pt x="20607" y="17218"/>
                  </a:cubicBezTo>
                  <a:cubicBezTo>
                    <a:pt x="20323" y="19169"/>
                    <a:pt x="20090" y="19706"/>
                    <a:pt x="19825" y="19025"/>
                  </a:cubicBezTo>
                  <a:cubicBezTo>
                    <a:pt x="19236" y="17513"/>
                    <a:pt x="19065" y="11586"/>
                    <a:pt x="19521" y="8454"/>
                  </a:cubicBezTo>
                  <a:cubicBezTo>
                    <a:pt x="19677" y="7383"/>
                    <a:pt x="19846" y="6801"/>
                    <a:pt x="20020" y="6728"/>
                  </a:cubicBezTo>
                  <a:close/>
                  <a:moveTo>
                    <a:pt x="14737" y="6748"/>
                  </a:moveTo>
                  <a:cubicBezTo>
                    <a:pt x="14969" y="6748"/>
                    <a:pt x="15201" y="7537"/>
                    <a:pt x="15351" y="9113"/>
                  </a:cubicBezTo>
                  <a:cubicBezTo>
                    <a:pt x="15600" y="11737"/>
                    <a:pt x="15577" y="15159"/>
                    <a:pt x="15297" y="17298"/>
                  </a:cubicBezTo>
                  <a:cubicBezTo>
                    <a:pt x="15117" y="18667"/>
                    <a:pt x="15002" y="19015"/>
                    <a:pt x="14737" y="19015"/>
                  </a:cubicBezTo>
                  <a:cubicBezTo>
                    <a:pt x="14062" y="19015"/>
                    <a:pt x="13716" y="13421"/>
                    <a:pt x="14125" y="9113"/>
                  </a:cubicBezTo>
                  <a:cubicBezTo>
                    <a:pt x="14275" y="7537"/>
                    <a:pt x="14506" y="6747"/>
                    <a:pt x="14737" y="6748"/>
                  </a:cubicBezTo>
                  <a:close/>
                  <a:moveTo>
                    <a:pt x="12061" y="6777"/>
                  </a:moveTo>
                  <a:cubicBezTo>
                    <a:pt x="12240" y="6744"/>
                    <a:pt x="12428" y="7201"/>
                    <a:pt x="12596" y="8325"/>
                  </a:cubicBezTo>
                  <a:cubicBezTo>
                    <a:pt x="13065" y="11471"/>
                    <a:pt x="12959" y="16836"/>
                    <a:pt x="12390" y="18725"/>
                  </a:cubicBezTo>
                  <a:cubicBezTo>
                    <a:pt x="12249" y="19192"/>
                    <a:pt x="12101" y="19566"/>
                    <a:pt x="12063" y="19554"/>
                  </a:cubicBezTo>
                  <a:cubicBezTo>
                    <a:pt x="11851" y="19486"/>
                    <a:pt x="11519" y="17683"/>
                    <a:pt x="11387" y="15891"/>
                  </a:cubicBezTo>
                  <a:cubicBezTo>
                    <a:pt x="11057" y="11433"/>
                    <a:pt x="11524" y="6878"/>
                    <a:pt x="12061" y="677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3" name="IMG_1823.jpeg" descr="IMG_182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814" t="12232" r="6377" b="85705"/>
            <a:stretch>
              <a:fillRect/>
            </a:stretch>
          </p:blipFill>
          <p:spPr>
            <a:xfrm>
              <a:off x="6020" y="765600"/>
              <a:ext cx="5527323" cy="22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" y="0"/>
                  </a:moveTo>
                  <a:cubicBezTo>
                    <a:pt x="0" y="2589"/>
                    <a:pt x="1" y="18318"/>
                    <a:pt x="1" y="21600"/>
                  </a:cubicBezTo>
                  <a:lnTo>
                    <a:pt x="21600" y="21600"/>
                  </a:lnTo>
                  <a:cubicBezTo>
                    <a:pt x="21592" y="12451"/>
                    <a:pt x="21582" y="3843"/>
                    <a:pt x="21561" y="0"/>
                  </a:cubicBezTo>
                  <a:lnTo>
                    <a:pt x="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04" name="دائرة"/>
            <p:cNvSpPr/>
            <p:nvPr/>
          </p:nvSpPr>
          <p:spPr>
            <a:xfrm>
              <a:off x="2056614" y="7460779"/>
              <a:ext cx="1104154" cy="1104154"/>
            </a:xfrm>
            <a:prstGeom prst="ellipse">
              <a:avLst/>
            </a:prstGeom>
            <a:solidFill>
              <a:srgbClr val="EC9E2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٢"/>
            <p:cNvSpPr txBox="1"/>
            <p:nvPr/>
          </p:nvSpPr>
          <p:spPr>
            <a:xfrm>
              <a:off x="2316630" y="7525279"/>
              <a:ext cx="584121" cy="103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6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412" name="تجميع"/>
          <p:cNvGrpSpPr/>
          <p:nvPr/>
        </p:nvGrpSpPr>
        <p:grpSpPr>
          <a:xfrm>
            <a:off x="1147822" y="4274013"/>
            <a:ext cx="5447507" cy="8745936"/>
            <a:chOff x="793" y="0"/>
            <a:chExt cx="5447506" cy="8745934"/>
          </a:xfrm>
        </p:grpSpPr>
        <p:pic>
          <p:nvPicPr>
            <p:cNvPr id="407" name="IMG_1824.jpeg" descr="IMG_1824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0433" t="31603" r="7168" b="8151"/>
            <a:stretch>
              <a:fillRect/>
            </a:stretch>
          </p:blipFill>
          <p:spPr>
            <a:xfrm>
              <a:off x="1190" y="844947"/>
              <a:ext cx="5447110" cy="790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" y="2432"/>
                    <a:pt x="6" y="4988"/>
                    <a:pt x="16" y="7918"/>
                  </a:cubicBezTo>
                  <a:lnTo>
                    <a:pt x="63" y="21600"/>
                  </a:lnTo>
                  <a:lnTo>
                    <a:pt x="21600" y="21600"/>
                  </a:lnTo>
                  <a:lnTo>
                    <a:pt x="21600" y="6201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8" name="IMG_1824.jpeg" descr="IMG_1824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0475" t="5948" r="7174" b="86600"/>
            <a:stretch>
              <a:fillRect/>
            </a:stretch>
          </p:blipFill>
          <p:spPr>
            <a:xfrm>
              <a:off x="4365" y="0"/>
              <a:ext cx="5443935" cy="84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" y="0"/>
                  </a:moveTo>
                  <a:lnTo>
                    <a:pt x="3" y="13889"/>
                  </a:lnTo>
                  <a:cubicBezTo>
                    <a:pt x="1" y="14586"/>
                    <a:pt x="2" y="20133"/>
                    <a:pt x="0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0824" y="0"/>
                  </a:lnTo>
                  <a:lnTo>
                    <a:pt x="50" y="0"/>
                  </a:lnTo>
                  <a:close/>
                  <a:moveTo>
                    <a:pt x="6803" y="6382"/>
                  </a:moveTo>
                  <a:cubicBezTo>
                    <a:pt x="6895" y="6382"/>
                    <a:pt x="7125" y="7359"/>
                    <a:pt x="7310" y="8553"/>
                  </a:cubicBezTo>
                  <a:cubicBezTo>
                    <a:pt x="7571" y="10239"/>
                    <a:pt x="7645" y="11252"/>
                    <a:pt x="7645" y="13088"/>
                  </a:cubicBezTo>
                  <a:cubicBezTo>
                    <a:pt x="7645" y="14923"/>
                    <a:pt x="7571" y="15936"/>
                    <a:pt x="7310" y="17623"/>
                  </a:cubicBezTo>
                  <a:cubicBezTo>
                    <a:pt x="7125" y="18817"/>
                    <a:pt x="6895" y="19794"/>
                    <a:pt x="6803" y="19794"/>
                  </a:cubicBezTo>
                  <a:cubicBezTo>
                    <a:pt x="6710" y="19794"/>
                    <a:pt x="6484" y="18817"/>
                    <a:pt x="6299" y="17623"/>
                  </a:cubicBezTo>
                  <a:cubicBezTo>
                    <a:pt x="6037" y="15936"/>
                    <a:pt x="5963" y="14923"/>
                    <a:pt x="5963" y="13088"/>
                  </a:cubicBezTo>
                  <a:cubicBezTo>
                    <a:pt x="5963" y="11252"/>
                    <a:pt x="6037" y="10239"/>
                    <a:pt x="6299" y="8553"/>
                  </a:cubicBezTo>
                  <a:cubicBezTo>
                    <a:pt x="6484" y="7359"/>
                    <a:pt x="6710" y="6382"/>
                    <a:pt x="6803" y="6382"/>
                  </a:cubicBezTo>
                  <a:close/>
                  <a:moveTo>
                    <a:pt x="12079" y="6382"/>
                  </a:moveTo>
                  <a:cubicBezTo>
                    <a:pt x="12371" y="6382"/>
                    <a:pt x="12764" y="8687"/>
                    <a:pt x="12889" y="11120"/>
                  </a:cubicBezTo>
                  <a:cubicBezTo>
                    <a:pt x="13023" y="13746"/>
                    <a:pt x="12845" y="17120"/>
                    <a:pt x="12484" y="18749"/>
                  </a:cubicBezTo>
                  <a:cubicBezTo>
                    <a:pt x="12152" y="20251"/>
                    <a:pt x="11924" y="20044"/>
                    <a:pt x="11596" y="17927"/>
                  </a:cubicBezTo>
                  <a:cubicBezTo>
                    <a:pt x="11359" y="16399"/>
                    <a:pt x="11308" y="15521"/>
                    <a:pt x="11308" y="13088"/>
                  </a:cubicBezTo>
                  <a:cubicBezTo>
                    <a:pt x="11308" y="10655"/>
                    <a:pt x="11359" y="9777"/>
                    <a:pt x="11596" y="8248"/>
                  </a:cubicBezTo>
                  <a:cubicBezTo>
                    <a:pt x="11755" y="7222"/>
                    <a:pt x="11974" y="6382"/>
                    <a:pt x="12079" y="6382"/>
                  </a:cubicBezTo>
                  <a:close/>
                  <a:moveTo>
                    <a:pt x="14780" y="6473"/>
                  </a:moveTo>
                  <a:cubicBezTo>
                    <a:pt x="14939" y="6473"/>
                    <a:pt x="15092" y="7071"/>
                    <a:pt x="15274" y="8248"/>
                  </a:cubicBezTo>
                  <a:cubicBezTo>
                    <a:pt x="15511" y="9777"/>
                    <a:pt x="15564" y="10655"/>
                    <a:pt x="15564" y="13088"/>
                  </a:cubicBezTo>
                  <a:cubicBezTo>
                    <a:pt x="15564" y="15521"/>
                    <a:pt x="15511" y="16399"/>
                    <a:pt x="15274" y="17927"/>
                  </a:cubicBezTo>
                  <a:cubicBezTo>
                    <a:pt x="14909" y="20282"/>
                    <a:pt x="14662" y="20279"/>
                    <a:pt x="14254" y="17927"/>
                  </a:cubicBezTo>
                  <a:cubicBezTo>
                    <a:pt x="13977" y="16328"/>
                    <a:pt x="13931" y="15645"/>
                    <a:pt x="13931" y="13088"/>
                  </a:cubicBezTo>
                  <a:cubicBezTo>
                    <a:pt x="13931" y="10531"/>
                    <a:pt x="13977" y="9848"/>
                    <a:pt x="14254" y="8248"/>
                  </a:cubicBezTo>
                  <a:cubicBezTo>
                    <a:pt x="14458" y="7072"/>
                    <a:pt x="14622" y="6472"/>
                    <a:pt x="14780" y="6473"/>
                  </a:cubicBezTo>
                  <a:close/>
                  <a:moveTo>
                    <a:pt x="4143" y="6483"/>
                  </a:moveTo>
                  <a:cubicBezTo>
                    <a:pt x="4569" y="6455"/>
                    <a:pt x="4973" y="9231"/>
                    <a:pt x="4973" y="13088"/>
                  </a:cubicBezTo>
                  <a:cubicBezTo>
                    <a:pt x="4973" y="15521"/>
                    <a:pt x="4920" y="16399"/>
                    <a:pt x="4683" y="17927"/>
                  </a:cubicBezTo>
                  <a:cubicBezTo>
                    <a:pt x="4356" y="20036"/>
                    <a:pt x="4033" y="20279"/>
                    <a:pt x="3723" y="18658"/>
                  </a:cubicBezTo>
                  <a:cubicBezTo>
                    <a:pt x="3148" y="15654"/>
                    <a:pt x="3148" y="10521"/>
                    <a:pt x="3723" y="7518"/>
                  </a:cubicBezTo>
                  <a:cubicBezTo>
                    <a:pt x="3855" y="6824"/>
                    <a:pt x="4001" y="6492"/>
                    <a:pt x="4143" y="6483"/>
                  </a:cubicBezTo>
                  <a:close/>
                  <a:moveTo>
                    <a:pt x="9413" y="6483"/>
                  </a:moveTo>
                  <a:cubicBezTo>
                    <a:pt x="9573" y="6464"/>
                    <a:pt x="9738" y="7057"/>
                    <a:pt x="9944" y="8248"/>
                  </a:cubicBezTo>
                  <a:cubicBezTo>
                    <a:pt x="10222" y="9848"/>
                    <a:pt x="10269" y="10531"/>
                    <a:pt x="10269" y="13088"/>
                  </a:cubicBezTo>
                  <a:cubicBezTo>
                    <a:pt x="10269" y="15645"/>
                    <a:pt x="10222" y="16328"/>
                    <a:pt x="9944" y="17927"/>
                  </a:cubicBezTo>
                  <a:cubicBezTo>
                    <a:pt x="9536" y="20279"/>
                    <a:pt x="9290" y="20282"/>
                    <a:pt x="8925" y="17927"/>
                  </a:cubicBezTo>
                  <a:cubicBezTo>
                    <a:pt x="8516" y="15286"/>
                    <a:pt x="8514" y="11190"/>
                    <a:pt x="8922" y="8370"/>
                  </a:cubicBezTo>
                  <a:cubicBezTo>
                    <a:pt x="9101" y="7134"/>
                    <a:pt x="9254" y="6502"/>
                    <a:pt x="9413" y="6483"/>
                  </a:cubicBezTo>
                  <a:close/>
                  <a:moveTo>
                    <a:pt x="17356" y="6595"/>
                  </a:moveTo>
                  <a:cubicBezTo>
                    <a:pt x="17416" y="6536"/>
                    <a:pt x="17477" y="6558"/>
                    <a:pt x="17534" y="6676"/>
                  </a:cubicBezTo>
                  <a:cubicBezTo>
                    <a:pt x="17875" y="7374"/>
                    <a:pt x="18236" y="10731"/>
                    <a:pt x="18236" y="13199"/>
                  </a:cubicBezTo>
                  <a:cubicBezTo>
                    <a:pt x="18236" y="14907"/>
                    <a:pt x="18155" y="15976"/>
                    <a:pt x="17899" y="17623"/>
                  </a:cubicBezTo>
                  <a:cubicBezTo>
                    <a:pt x="17714" y="18817"/>
                    <a:pt x="17494" y="19794"/>
                    <a:pt x="17411" y="19794"/>
                  </a:cubicBezTo>
                  <a:cubicBezTo>
                    <a:pt x="17164" y="19794"/>
                    <a:pt x="16672" y="16700"/>
                    <a:pt x="16605" y="14731"/>
                  </a:cubicBezTo>
                  <a:cubicBezTo>
                    <a:pt x="16491" y="11394"/>
                    <a:pt x="16935" y="7006"/>
                    <a:pt x="17356" y="6595"/>
                  </a:cubicBezTo>
                  <a:close/>
                  <a:moveTo>
                    <a:pt x="20030" y="6645"/>
                  </a:moveTo>
                  <a:cubicBezTo>
                    <a:pt x="20070" y="6631"/>
                    <a:pt x="20109" y="6669"/>
                    <a:pt x="20148" y="6747"/>
                  </a:cubicBezTo>
                  <a:cubicBezTo>
                    <a:pt x="20892" y="8207"/>
                    <a:pt x="21113" y="14813"/>
                    <a:pt x="20528" y="18049"/>
                  </a:cubicBezTo>
                  <a:cubicBezTo>
                    <a:pt x="19971" y="21124"/>
                    <a:pt x="19274" y="18299"/>
                    <a:pt x="19274" y="12966"/>
                  </a:cubicBezTo>
                  <a:cubicBezTo>
                    <a:pt x="19274" y="10535"/>
                    <a:pt x="19326" y="9827"/>
                    <a:pt x="19605" y="8218"/>
                  </a:cubicBezTo>
                  <a:cubicBezTo>
                    <a:pt x="19786" y="7176"/>
                    <a:pt x="19911" y="6689"/>
                    <a:pt x="20030" y="6645"/>
                  </a:cubicBezTo>
                  <a:close/>
                  <a:moveTo>
                    <a:pt x="1524" y="6676"/>
                  </a:moveTo>
                  <a:cubicBezTo>
                    <a:pt x="2145" y="6888"/>
                    <a:pt x="2631" y="13499"/>
                    <a:pt x="2077" y="17501"/>
                  </a:cubicBezTo>
                  <a:cubicBezTo>
                    <a:pt x="1747" y="19883"/>
                    <a:pt x="1394" y="20201"/>
                    <a:pt x="1076" y="18404"/>
                  </a:cubicBezTo>
                  <a:cubicBezTo>
                    <a:pt x="567" y="15535"/>
                    <a:pt x="571" y="10277"/>
                    <a:pt x="1085" y="7670"/>
                  </a:cubicBezTo>
                  <a:cubicBezTo>
                    <a:pt x="1231" y="6928"/>
                    <a:pt x="1381" y="6627"/>
                    <a:pt x="1524" y="667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09" name="IMG_1824.jpeg" descr="IMG_1824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0427" t="28741" r="7168" b="68791"/>
            <a:stretch>
              <a:fillRect/>
            </a:stretch>
          </p:blipFill>
          <p:spPr>
            <a:xfrm>
              <a:off x="793" y="844947"/>
              <a:ext cx="5447507" cy="27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29"/>
                    <a:pt x="1" y="15008"/>
                    <a:pt x="2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0" name="دائرة"/>
            <p:cNvSpPr/>
            <p:nvPr/>
          </p:nvSpPr>
          <p:spPr>
            <a:xfrm>
              <a:off x="2172668" y="7460779"/>
              <a:ext cx="1104154" cy="1104154"/>
            </a:xfrm>
            <a:prstGeom prst="ellipse">
              <a:avLst/>
            </a:prstGeom>
            <a:solidFill>
              <a:srgbClr val="D812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D8127E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٣"/>
            <p:cNvSpPr txBox="1"/>
            <p:nvPr/>
          </p:nvSpPr>
          <p:spPr>
            <a:xfrm>
              <a:off x="2391635" y="7525278"/>
              <a:ext cx="584121" cy="1039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defRPr sz="6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413" name="لتخفيف عداء القبائل وتوفير الحمايه للدعوة"/>
          <p:cNvSpPr txBox="1"/>
          <p:nvPr/>
        </p:nvSpPr>
        <p:spPr>
          <a:xfrm>
            <a:off x="1650083" y="6506812"/>
            <a:ext cx="4442527" cy="414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125000"/>
              </a:lnSpc>
              <a:defRPr sz="7000">
                <a:solidFill>
                  <a:srgbClr val="D8127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لتخفيف عداء القبائل وتوفير الحمايه للدعوة</a:t>
            </a:r>
          </a:p>
        </p:txBody>
      </p:sp>
      <p:sp>
        <p:nvSpPr>
          <p:cNvPr id="414" name="لتعليم نساء الأمة الشرائع والأحكام"/>
          <p:cNvSpPr txBox="1"/>
          <p:nvPr/>
        </p:nvSpPr>
        <p:spPr>
          <a:xfrm>
            <a:off x="9640809" y="6281827"/>
            <a:ext cx="5333430" cy="525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5000"/>
              </a:lnSpc>
              <a:defRPr sz="8900">
                <a:solidFill>
                  <a:srgbClr val="EC9E2D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لتعليم نساء الأمة الشرائع والأحكام</a:t>
            </a:r>
          </a:p>
        </p:txBody>
      </p:sp>
      <p:sp>
        <p:nvSpPr>
          <p:cNvPr id="415" name="ليكن قدوات صالحات للمؤمنين في كل العصور"/>
          <p:cNvSpPr txBox="1"/>
          <p:nvPr/>
        </p:nvSpPr>
        <p:spPr>
          <a:xfrm>
            <a:off x="18210584" y="5497633"/>
            <a:ext cx="5048793" cy="632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5000"/>
              </a:lnSpc>
              <a:defRPr sz="7800">
                <a:solidFill>
                  <a:srgbClr val="6C3A79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ليكن قدوات صالحات للمؤمنين في كل العصور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6"/>
      <p:bldP build="whole" bldLvl="1" animBg="1" rev="0" advAuto="0" spid="414" grpId="4"/>
      <p:bldP build="whole" bldLvl="1" animBg="1" rev="0" advAuto="0" spid="415" grpId="2"/>
      <p:bldP build="whole" bldLvl="1" animBg="1" rev="0" advAuto="0" spid="400" grpId="1"/>
      <p:bldP build="whole" bldLvl="1" animBg="1" rev="0" advAuto="0" spid="412" grpId="5"/>
      <p:bldP build="whole" bldLvl="1" animBg="1" rev="0" advAuto="0" spid="406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24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جـزاكــم اللــه خيــــرًا"/>
          <p:cNvSpPr txBox="1"/>
          <p:nvPr/>
        </p:nvSpPr>
        <p:spPr>
          <a:xfrm>
            <a:off x="13845262" y="2766916"/>
            <a:ext cx="6509820" cy="127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جـزاكــم اللــه خيــــرًا</a:t>
            </a:r>
          </a:p>
        </p:txBody>
      </p:sp>
      <p:pic>
        <p:nvPicPr>
          <p:cNvPr id="418" name="014-beauty and the beast.png" descr="014-beauty and the bea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98139" y="4628017"/>
            <a:ext cx="3004065" cy="300406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19" name="مستطيل"/>
          <p:cNvSpPr/>
          <p:nvPr/>
        </p:nvSpPr>
        <p:spPr>
          <a:xfrm>
            <a:off x="11165" y="14831"/>
            <a:ext cx="9346478" cy="13686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20" name="مربع"/>
          <p:cNvSpPr/>
          <p:nvPr/>
        </p:nvSpPr>
        <p:spPr>
          <a:xfrm rot="2700000">
            <a:off x="1904700" y="4469004"/>
            <a:ext cx="4777992" cy="4777992"/>
          </a:xfrm>
          <a:prstGeom prst="rect">
            <a:avLst/>
          </a:prstGeom>
          <a:solidFill>
            <a:srgbClr val="42487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21" name="مربع"/>
          <p:cNvSpPr/>
          <p:nvPr/>
        </p:nvSpPr>
        <p:spPr>
          <a:xfrm rot="2700000">
            <a:off x="1614030" y="4178334"/>
            <a:ext cx="5359332" cy="5359332"/>
          </a:xfrm>
          <a:prstGeom prst="rect">
            <a:avLst/>
          </a:prstGeom>
          <a:ln w="101600">
            <a:solidFill>
              <a:srgbClr val="424874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2"/>
      <p:bldP build="whole" bldLvl="1" animBg="1" rev="0" advAuto="0" spid="4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١.png" descr="١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6"/>
            <a:ext cx="24384000" cy="1371344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اكتشفي من الآية الكريمة…"/>
          <p:cNvSpPr txBox="1"/>
          <p:nvPr/>
        </p:nvSpPr>
        <p:spPr>
          <a:xfrm>
            <a:off x="5427205" y="2183679"/>
            <a:ext cx="13529590" cy="10072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اكتشفي من الآية الكريمة</a:t>
            </a:r>
          </a:p>
          <a:p>
            <a:pPr rtl="0">
              <a:defRPr sz="10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لقب يطلق</a:t>
            </a:r>
          </a:p>
          <a:p>
            <a:pPr rtl="0">
              <a:defRPr sz="10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على</a:t>
            </a:r>
          </a:p>
          <a:p>
            <a:pPr rtl="0">
              <a:defRPr sz="103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أمهات المؤمنين </a:t>
            </a:r>
          </a:p>
          <a:p>
            <a:pPr rtl="0">
              <a:defRPr sz="7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رضي الله عنهن،</a:t>
            </a:r>
          </a:p>
          <a:p>
            <a:pPr rtl="0">
              <a:defRPr sz="7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فما هو ؟</a:t>
            </a:r>
          </a:p>
        </p:txBody>
      </p:sp>
      <p:pic>
        <p:nvPicPr>
          <p:cNvPr id="174" name="IMG_0202.jpeg" descr="IMG_0202.jpeg"/>
          <p:cNvPicPr>
            <a:picLocks noChangeAspect="1"/>
          </p:cNvPicPr>
          <p:nvPr/>
        </p:nvPicPr>
        <p:blipFill>
          <a:blip r:embed="rId3">
            <a:extLst/>
          </a:blip>
          <a:srcRect l="24207" t="8055" r="24190" b="43385"/>
          <a:stretch>
            <a:fillRect/>
          </a:stretch>
        </p:blipFill>
        <p:spPr>
          <a:xfrm>
            <a:off x="5020159" y="5356045"/>
            <a:ext cx="3538833" cy="666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600" fill="norm" stroke="1" extrusionOk="0">
                <a:moveTo>
                  <a:pt x="6063" y="0"/>
                </a:moveTo>
                <a:cubicBezTo>
                  <a:pt x="5899" y="0"/>
                  <a:pt x="5914" y="164"/>
                  <a:pt x="6104" y="456"/>
                </a:cubicBezTo>
                <a:cubicBezTo>
                  <a:pt x="6265" y="702"/>
                  <a:pt x="6438" y="763"/>
                  <a:pt x="6594" y="628"/>
                </a:cubicBezTo>
                <a:cubicBezTo>
                  <a:pt x="6693" y="542"/>
                  <a:pt x="6235" y="0"/>
                  <a:pt x="6063" y="0"/>
                </a:cubicBezTo>
                <a:close/>
                <a:moveTo>
                  <a:pt x="10466" y="156"/>
                </a:moveTo>
                <a:cubicBezTo>
                  <a:pt x="10276" y="156"/>
                  <a:pt x="9877" y="575"/>
                  <a:pt x="9877" y="775"/>
                </a:cubicBezTo>
                <a:cubicBezTo>
                  <a:pt x="9877" y="1026"/>
                  <a:pt x="10144" y="962"/>
                  <a:pt x="10386" y="653"/>
                </a:cubicBezTo>
                <a:cubicBezTo>
                  <a:pt x="10641" y="327"/>
                  <a:pt x="10669" y="156"/>
                  <a:pt x="10466" y="156"/>
                </a:cubicBezTo>
                <a:close/>
                <a:moveTo>
                  <a:pt x="13349" y="1247"/>
                </a:moveTo>
                <a:cubicBezTo>
                  <a:pt x="13118" y="1247"/>
                  <a:pt x="12065" y="1639"/>
                  <a:pt x="12065" y="1725"/>
                </a:cubicBezTo>
                <a:cubicBezTo>
                  <a:pt x="12065" y="1856"/>
                  <a:pt x="12554" y="1790"/>
                  <a:pt x="13035" y="1593"/>
                </a:cubicBezTo>
                <a:cubicBezTo>
                  <a:pt x="13532" y="1391"/>
                  <a:pt x="13663" y="1247"/>
                  <a:pt x="13349" y="1247"/>
                </a:cubicBezTo>
                <a:close/>
                <a:moveTo>
                  <a:pt x="2915" y="1292"/>
                </a:moveTo>
                <a:cubicBezTo>
                  <a:pt x="2803" y="1293"/>
                  <a:pt x="2736" y="1332"/>
                  <a:pt x="2736" y="1408"/>
                </a:cubicBezTo>
                <a:cubicBezTo>
                  <a:pt x="2736" y="1449"/>
                  <a:pt x="2948" y="1552"/>
                  <a:pt x="3209" y="1637"/>
                </a:cubicBezTo>
                <a:cubicBezTo>
                  <a:pt x="3775" y="1822"/>
                  <a:pt x="4048" y="1835"/>
                  <a:pt x="4048" y="1676"/>
                </a:cubicBezTo>
                <a:cubicBezTo>
                  <a:pt x="4048" y="1612"/>
                  <a:pt x="3977" y="1559"/>
                  <a:pt x="3889" y="1559"/>
                </a:cubicBezTo>
                <a:cubicBezTo>
                  <a:pt x="3802" y="1559"/>
                  <a:pt x="3563" y="1489"/>
                  <a:pt x="3361" y="1404"/>
                </a:cubicBezTo>
                <a:cubicBezTo>
                  <a:pt x="3182" y="1329"/>
                  <a:pt x="3026" y="1291"/>
                  <a:pt x="2915" y="1292"/>
                </a:cubicBezTo>
                <a:close/>
                <a:moveTo>
                  <a:pt x="7983" y="1761"/>
                </a:moveTo>
                <a:cubicBezTo>
                  <a:pt x="7498" y="1761"/>
                  <a:pt x="6991" y="1815"/>
                  <a:pt x="6697" y="1898"/>
                </a:cubicBezTo>
                <a:cubicBezTo>
                  <a:pt x="5811" y="2150"/>
                  <a:pt x="5283" y="3161"/>
                  <a:pt x="5940" y="3349"/>
                </a:cubicBezTo>
                <a:cubicBezTo>
                  <a:pt x="6306" y="3454"/>
                  <a:pt x="6818" y="3208"/>
                  <a:pt x="6818" y="2928"/>
                </a:cubicBezTo>
                <a:cubicBezTo>
                  <a:pt x="6818" y="2634"/>
                  <a:pt x="6963" y="2497"/>
                  <a:pt x="7409" y="2373"/>
                </a:cubicBezTo>
                <a:cubicBezTo>
                  <a:pt x="8003" y="2209"/>
                  <a:pt x="8799" y="2229"/>
                  <a:pt x="9149" y="2416"/>
                </a:cubicBezTo>
                <a:cubicBezTo>
                  <a:pt x="9639" y="2678"/>
                  <a:pt x="9519" y="2914"/>
                  <a:pt x="8659" y="3370"/>
                </a:cubicBezTo>
                <a:cubicBezTo>
                  <a:pt x="7668" y="3895"/>
                  <a:pt x="7452" y="4354"/>
                  <a:pt x="8020" y="4733"/>
                </a:cubicBezTo>
                <a:cubicBezTo>
                  <a:pt x="8241" y="4881"/>
                  <a:pt x="8535" y="4850"/>
                  <a:pt x="8777" y="4653"/>
                </a:cubicBezTo>
                <a:cubicBezTo>
                  <a:pt x="8957" y="4506"/>
                  <a:pt x="8965" y="4422"/>
                  <a:pt x="8823" y="4175"/>
                </a:cubicBezTo>
                <a:cubicBezTo>
                  <a:pt x="8658" y="3889"/>
                  <a:pt x="8671" y="3868"/>
                  <a:pt x="9084" y="3695"/>
                </a:cubicBezTo>
                <a:cubicBezTo>
                  <a:pt x="10101" y="3268"/>
                  <a:pt x="10169" y="3213"/>
                  <a:pt x="10169" y="2842"/>
                </a:cubicBezTo>
                <a:cubicBezTo>
                  <a:pt x="10169" y="2128"/>
                  <a:pt x="9427" y="1761"/>
                  <a:pt x="7983" y="1761"/>
                </a:cubicBezTo>
                <a:close/>
                <a:moveTo>
                  <a:pt x="13894" y="2982"/>
                </a:moveTo>
                <a:cubicBezTo>
                  <a:pt x="13741" y="2981"/>
                  <a:pt x="13588" y="2988"/>
                  <a:pt x="13458" y="3005"/>
                </a:cubicBezTo>
                <a:cubicBezTo>
                  <a:pt x="12870" y="3084"/>
                  <a:pt x="13022" y="3183"/>
                  <a:pt x="13778" y="3215"/>
                </a:cubicBezTo>
                <a:cubicBezTo>
                  <a:pt x="14159" y="3231"/>
                  <a:pt x="14552" y="3250"/>
                  <a:pt x="14652" y="3258"/>
                </a:cubicBezTo>
                <a:cubicBezTo>
                  <a:pt x="14752" y="3265"/>
                  <a:pt x="14835" y="3223"/>
                  <a:pt x="14835" y="3164"/>
                </a:cubicBezTo>
                <a:cubicBezTo>
                  <a:pt x="14835" y="3066"/>
                  <a:pt x="14355" y="2986"/>
                  <a:pt x="13894" y="2982"/>
                </a:cubicBezTo>
                <a:close/>
                <a:moveTo>
                  <a:pt x="2372" y="3195"/>
                </a:moveTo>
                <a:cubicBezTo>
                  <a:pt x="2011" y="3195"/>
                  <a:pt x="1715" y="3229"/>
                  <a:pt x="1715" y="3272"/>
                </a:cubicBezTo>
                <a:cubicBezTo>
                  <a:pt x="1715" y="3315"/>
                  <a:pt x="2011" y="3350"/>
                  <a:pt x="2372" y="3350"/>
                </a:cubicBezTo>
                <a:cubicBezTo>
                  <a:pt x="2732" y="3350"/>
                  <a:pt x="3028" y="3315"/>
                  <a:pt x="3028" y="3272"/>
                </a:cubicBezTo>
                <a:cubicBezTo>
                  <a:pt x="3028" y="3229"/>
                  <a:pt x="2732" y="3195"/>
                  <a:pt x="2372" y="3195"/>
                </a:cubicBezTo>
                <a:close/>
                <a:moveTo>
                  <a:pt x="12729" y="4413"/>
                </a:moveTo>
                <a:cubicBezTo>
                  <a:pt x="12678" y="4411"/>
                  <a:pt x="12640" y="4415"/>
                  <a:pt x="12620" y="4425"/>
                </a:cubicBezTo>
                <a:cubicBezTo>
                  <a:pt x="12524" y="4477"/>
                  <a:pt x="12661" y="4571"/>
                  <a:pt x="13033" y="4706"/>
                </a:cubicBezTo>
                <a:cubicBezTo>
                  <a:pt x="13590" y="4908"/>
                  <a:pt x="14107" y="4972"/>
                  <a:pt x="14107" y="4838"/>
                </a:cubicBezTo>
                <a:cubicBezTo>
                  <a:pt x="14107" y="4726"/>
                  <a:pt x="13089" y="4429"/>
                  <a:pt x="12729" y="4413"/>
                </a:cubicBezTo>
                <a:close/>
                <a:moveTo>
                  <a:pt x="8912" y="5154"/>
                </a:moveTo>
                <a:cubicBezTo>
                  <a:pt x="8828" y="5155"/>
                  <a:pt x="8740" y="5175"/>
                  <a:pt x="8652" y="5214"/>
                </a:cubicBezTo>
                <a:cubicBezTo>
                  <a:pt x="8417" y="5318"/>
                  <a:pt x="8334" y="5693"/>
                  <a:pt x="8524" y="5794"/>
                </a:cubicBezTo>
                <a:cubicBezTo>
                  <a:pt x="8581" y="5825"/>
                  <a:pt x="8796" y="5839"/>
                  <a:pt x="8999" y="5827"/>
                </a:cubicBezTo>
                <a:cubicBezTo>
                  <a:pt x="9314" y="5807"/>
                  <a:pt x="9368" y="5764"/>
                  <a:pt x="9368" y="5540"/>
                </a:cubicBezTo>
                <a:cubicBezTo>
                  <a:pt x="9368" y="5301"/>
                  <a:pt x="9164" y="5148"/>
                  <a:pt x="8912" y="5154"/>
                </a:cubicBezTo>
                <a:close/>
                <a:moveTo>
                  <a:pt x="3720" y="5299"/>
                </a:moveTo>
                <a:cubicBezTo>
                  <a:pt x="3408" y="5302"/>
                  <a:pt x="2833" y="5582"/>
                  <a:pt x="2943" y="5677"/>
                </a:cubicBezTo>
                <a:cubicBezTo>
                  <a:pt x="3019" y="5742"/>
                  <a:pt x="3165" y="5730"/>
                  <a:pt x="3474" y="5632"/>
                </a:cubicBezTo>
                <a:cubicBezTo>
                  <a:pt x="3907" y="5496"/>
                  <a:pt x="4055" y="5296"/>
                  <a:pt x="3720" y="5299"/>
                </a:cubicBezTo>
                <a:close/>
                <a:moveTo>
                  <a:pt x="11462" y="5765"/>
                </a:moveTo>
                <a:cubicBezTo>
                  <a:pt x="11203" y="5765"/>
                  <a:pt x="11349" y="6073"/>
                  <a:pt x="11720" y="6309"/>
                </a:cubicBezTo>
                <a:cubicBezTo>
                  <a:pt x="12280" y="6665"/>
                  <a:pt x="12487" y="6490"/>
                  <a:pt x="11986" y="6085"/>
                </a:cubicBezTo>
                <a:cubicBezTo>
                  <a:pt x="11768" y="5909"/>
                  <a:pt x="11532" y="5765"/>
                  <a:pt x="11462" y="5765"/>
                </a:cubicBezTo>
                <a:close/>
                <a:moveTo>
                  <a:pt x="7617" y="6170"/>
                </a:moveTo>
                <a:cubicBezTo>
                  <a:pt x="7544" y="6168"/>
                  <a:pt x="7472" y="6168"/>
                  <a:pt x="7402" y="6172"/>
                </a:cubicBezTo>
                <a:cubicBezTo>
                  <a:pt x="6936" y="6193"/>
                  <a:pt x="6523" y="6340"/>
                  <a:pt x="5988" y="6643"/>
                </a:cubicBezTo>
                <a:cubicBezTo>
                  <a:pt x="3696" y="7942"/>
                  <a:pt x="262" y="10561"/>
                  <a:pt x="27" y="11190"/>
                </a:cubicBezTo>
                <a:cubicBezTo>
                  <a:pt x="-59" y="11419"/>
                  <a:pt x="0" y="11454"/>
                  <a:pt x="1228" y="11944"/>
                </a:cubicBezTo>
                <a:cubicBezTo>
                  <a:pt x="3963" y="13035"/>
                  <a:pt x="6834" y="13814"/>
                  <a:pt x="8529" y="13928"/>
                </a:cubicBezTo>
                <a:cubicBezTo>
                  <a:pt x="9223" y="13974"/>
                  <a:pt x="9395" y="14017"/>
                  <a:pt x="9539" y="14179"/>
                </a:cubicBezTo>
                <a:cubicBezTo>
                  <a:pt x="9829" y="14503"/>
                  <a:pt x="10301" y="15887"/>
                  <a:pt x="10464" y="16885"/>
                </a:cubicBezTo>
                <a:cubicBezTo>
                  <a:pt x="10630" y="17913"/>
                  <a:pt x="10448" y="20459"/>
                  <a:pt x="10157" y="21155"/>
                </a:cubicBezTo>
                <a:cubicBezTo>
                  <a:pt x="10118" y="21248"/>
                  <a:pt x="10082" y="21406"/>
                  <a:pt x="10046" y="21600"/>
                </a:cubicBezTo>
                <a:lnTo>
                  <a:pt x="10430" y="21600"/>
                </a:lnTo>
                <a:lnTo>
                  <a:pt x="10560" y="21160"/>
                </a:lnTo>
                <a:cubicBezTo>
                  <a:pt x="10864" y="20130"/>
                  <a:pt x="10884" y="20097"/>
                  <a:pt x="11096" y="20291"/>
                </a:cubicBezTo>
                <a:cubicBezTo>
                  <a:pt x="11463" y="20627"/>
                  <a:pt x="12994" y="21425"/>
                  <a:pt x="13132" y="21352"/>
                </a:cubicBezTo>
                <a:cubicBezTo>
                  <a:pt x="13221" y="21304"/>
                  <a:pt x="12977" y="21103"/>
                  <a:pt x="12454" y="20794"/>
                </a:cubicBezTo>
                <a:cubicBezTo>
                  <a:pt x="12004" y="20529"/>
                  <a:pt x="11670" y="20281"/>
                  <a:pt x="11711" y="20246"/>
                </a:cubicBezTo>
                <a:cubicBezTo>
                  <a:pt x="11752" y="20211"/>
                  <a:pt x="13538" y="19622"/>
                  <a:pt x="15680" y="18938"/>
                </a:cubicBezTo>
                <a:cubicBezTo>
                  <a:pt x="20230" y="17485"/>
                  <a:pt x="21452" y="17056"/>
                  <a:pt x="21511" y="16893"/>
                </a:cubicBezTo>
                <a:cubicBezTo>
                  <a:pt x="21541" y="16809"/>
                  <a:pt x="21241" y="16713"/>
                  <a:pt x="20490" y="16565"/>
                </a:cubicBezTo>
                <a:cubicBezTo>
                  <a:pt x="19906" y="16450"/>
                  <a:pt x="17820" y="15905"/>
                  <a:pt x="15856" y="15354"/>
                </a:cubicBezTo>
                <a:cubicBezTo>
                  <a:pt x="13891" y="14803"/>
                  <a:pt x="11934" y="14258"/>
                  <a:pt x="11508" y="14144"/>
                </a:cubicBezTo>
                <a:cubicBezTo>
                  <a:pt x="11082" y="14030"/>
                  <a:pt x="10755" y="13902"/>
                  <a:pt x="10782" y="13859"/>
                </a:cubicBezTo>
                <a:cubicBezTo>
                  <a:pt x="10809" y="13817"/>
                  <a:pt x="11273" y="13699"/>
                  <a:pt x="11812" y="13598"/>
                </a:cubicBezTo>
                <a:cubicBezTo>
                  <a:pt x="13734" y="13239"/>
                  <a:pt x="14851" y="12622"/>
                  <a:pt x="15433" y="11598"/>
                </a:cubicBezTo>
                <a:cubicBezTo>
                  <a:pt x="15847" y="10871"/>
                  <a:pt x="15787" y="9864"/>
                  <a:pt x="15298" y="9333"/>
                </a:cubicBezTo>
                <a:cubicBezTo>
                  <a:pt x="14336" y="8287"/>
                  <a:pt x="12492" y="7533"/>
                  <a:pt x="10410" y="7336"/>
                </a:cubicBezTo>
                <a:cubicBezTo>
                  <a:pt x="9925" y="7291"/>
                  <a:pt x="9826" y="7244"/>
                  <a:pt x="9660" y="6986"/>
                </a:cubicBezTo>
                <a:cubicBezTo>
                  <a:pt x="9405" y="6589"/>
                  <a:pt x="9092" y="6419"/>
                  <a:pt x="8336" y="6264"/>
                </a:cubicBezTo>
                <a:cubicBezTo>
                  <a:pt x="8069" y="6210"/>
                  <a:pt x="7835" y="6178"/>
                  <a:pt x="7617" y="6170"/>
                </a:cubicBezTo>
                <a:close/>
                <a:moveTo>
                  <a:pt x="7503" y="6388"/>
                </a:moveTo>
                <a:cubicBezTo>
                  <a:pt x="8236" y="6388"/>
                  <a:pt x="9367" y="6869"/>
                  <a:pt x="9269" y="7140"/>
                </a:cubicBezTo>
                <a:cubicBezTo>
                  <a:pt x="9231" y="7247"/>
                  <a:pt x="9025" y="7297"/>
                  <a:pt x="8420" y="7343"/>
                </a:cubicBezTo>
                <a:cubicBezTo>
                  <a:pt x="7253" y="7431"/>
                  <a:pt x="6216" y="7734"/>
                  <a:pt x="5361" y="8234"/>
                </a:cubicBezTo>
                <a:cubicBezTo>
                  <a:pt x="4102" y="8970"/>
                  <a:pt x="3465" y="9828"/>
                  <a:pt x="3465" y="10790"/>
                </a:cubicBezTo>
                <a:cubicBezTo>
                  <a:pt x="3465" y="11363"/>
                  <a:pt x="3762" y="12054"/>
                  <a:pt x="4147" y="12375"/>
                </a:cubicBezTo>
                <a:cubicBezTo>
                  <a:pt x="4286" y="12491"/>
                  <a:pt x="4317" y="12586"/>
                  <a:pt x="4229" y="12633"/>
                </a:cubicBezTo>
                <a:cubicBezTo>
                  <a:pt x="4087" y="12709"/>
                  <a:pt x="2028" y="12007"/>
                  <a:pt x="931" y="11508"/>
                </a:cubicBezTo>
                <a:lnTo>
                  <a:pt x="367" y="11250"/>
                </a:lnTo>
                <a:lnTo>
                  <a:pt x="700" y="10903"/>
                </a:lnTo>
                <a:cubicBezTo>
                  <a:pt x="2084" y="9452"/>
                  <a:pt x="6701" y="6388"/>
                  <a:pt x="7503" y="6388"/>
                </a:cubicBezTo>
                <a:close/>
                <a:moveTo>
                  <a:pt x="10302" y="14153"/>
                </a:moveTo>
                <a:cubicBezTo>
                  <a:pt x="10339" y="14153"/>
                  <a:pt x="10384" y="14155"/>
                  <a:pt x="10435" y="14158"/>
                </a:cubicBezTo>
                <a:cubicBezTo>
                  <a:pt x="10620" y="14169"/>
                  <a:pt x="12489" y="14666"/>
                  <a:pt x="14589" y="15264"/>
                </a:cubicBezTo>
                <a:cubicBezTo>
                  <a:pt x="16689" y="15861"/>
                  <a:pt x="18900" y="16460"/>
                  <a:pt x="19501" y="16596"/>
                </a:cubicBezTo>
                <a:cubicBezTo>
                  <a:pt x="20102" y="16731"/>
                  <a:pt x="20646" y="16870"/>
                  <a:pt x="20712" y="16903"/>
                </a:cubicBezTo>
                <a:cubicBezTo>
                  <a:pt x="20849" y="16972"/>
                  <a:pt x="19021" y="17603"/>
                  <a:pt x="15052" y="18857"/>
                </a:cubicBezTo>
                <a:cubicBezTo>
                  <a:pt x="13529" y="19339"/>
                  <a:pt x="12004" y="19835"/>
                  <a:pt x="11663" y="19959"/>
                </a:cubicBezTo>
                <a:cubicBezTo>
                  <a:pt x="11216" y="20121"/>
                  <a:pt x="11023" y="20157"/>
                  <a:pt x="10977" y="20084"/>
                </a:cubicBezTo>
                <a:cubicBezTo>
                  <a:pt x="10943" y="20028"/>
                  <a:pt x="10887" y="19070"/>
                  <a:pt x="10852" y="17956"/>
                </a:cubicBezTo>
                <a:cubicBezTo>
                  <a:pt x="10797" y="16232"/>
                  <a:pt x="10737" y="15815"/>
                  <a:pt x="10461" y="15152"/>
                </a:cubicBezTo>
                <a:cubicBezTo>
                  <a:pt x="10086" y="14251"/>
                  <a:pt x="10039" y="14149"/>
                  <a:pt x="10302" y="1415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5" name="﴿النَّبِيُّ أَولى بِالمُؤمِنينَ مِن أَنفُسِهِم وَأَزواجُهُ أُمَّهاتُهُم .......﴾…"/>
          <p:cNvSpPr txBox="1"/>
          <p:nvPr/>
        </p:nvSpPr>
        <p:spPr>
          <a:xfrm>
            <a:off x="7097324" y="1253193"/>
            <a:ext cx="10189352" cy="1317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4000"/>
            </a:pPr>
            <a:r>
              <a:t>﴿النَّبِيُّ أَولى بِالمُؤمِنينَ مِن أَنفُسِهِم وَأَزواجُهُ أُمَّهاتُهُم .......﴾</a:t>
            </a:r>
          </a:p>
          <a:p>
            <a:pPr rtl="0">
              <a:defRPr sz="3000"/>
            </a:pPr>
            <a:r>
              <a:t> [الأحزاب: ٦]</a:t>
            </a:r>
          </a:p>
        </p:txBody>
      </p:sp>
      <p:sp>
        <p:nvSpPr>
          <p:cNvPr id="176" name="مستطيل"/>
          <p:cNvSpPr/>
          <p:nvPr/>
        </p:nvSpPr>
        <p:spPr>
          <a:xfrm>
            <a:off x="5147343" y="12251655"/>
            <a:ext cx="18925849" cy="127763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تجميع"/>
          <p:cNvGrpSpPr/>
          <p:nvPr/>
        </p:nvGrpSpPr>
        <p:grpSpPr>
          <a:xfrm>
            <a:off x="5982567" y="1153353"/>
            <a:ext cx="12593058" cy="11476527"/>
            <a:chOff x="0" y="-65"/>
            <a:chExt cx="12593056" cy="11476525"/>
          </a:xfrm>
        </p:grpSpPr>
        <p:pic>
          <p:nvPicPr>
            <p:cNvPr id="178" name="IMG_18D294C4352B-1.jpeg" descr="IMG_18D294C4352B-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28" t="8408" r="3458" b="7918"/>
            <a:stretch>
              <a:fillRect/>
            </a:stretch>
          </p:blipFill>
          <p:spPr>
            <a:xfrm>
              <a:off x="0" y="-66"/>
              <a:ext cx="12593058" cy="1147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31" fill="norm" stroke="1" extrusionOk="0">
                  <a:moveTo>
                    <a:pt x="9215" y="0"/>
                  </a:moveTo>
                  <a:cubicBezTo>
                    <a:pt x="9053" y="2"/>
                    <a:pt x="8896" y="30"/>
                    <a:pt x="8739" y="82"/>
                  </a:cubicBezTo>
                  <a:cubicBezTo>
                    <a:pt x="8362" y="208"/>
                    <a:pt x="8130" y="385"/>
                    <a:pt x="7861" y="752"/>
                  </a:cubicBezTo>
                  <a:cubicBezTo>
                    <a:pt x="7346" y="1454"/>
                    <a:pt x="7269" y="1493"/>
                    <a:pt x="6277" y="1536"/>
                  </a:cubicBezTo>
                  <a:cubicBezTo>
                    <a:pt x="5479" y="1571"/>
                    <a:pt x="5218" y="1619"/>
                    <a:pt x="4957" y="1782"/>
                  </a:cubicBezTo>
                  <a:cubicBezTo>
                    <a:pt x="4563" y="2027"/>
                    <a:pt x="4341" y="2425"/>
                    <a:pt x="4179" y="3174"/>
                  </a:cubicBezTo>
                  <a:cubicBezTo>
                    <a:pt x="4122" y="3437"/>
                    <a:pt x="4049" y="3707"/>
                    <a:pt x="4017" y="3774"/>
                  </a:cubicBezTo>
                  <a:cubicBezTo>
                    <a:pt x="3898" y="4024"/>
                    <a:pt x="3643" y="4235"/>
                    <a:pt x="3219" y="4436"/>
                  </a:cubicBezTo>
                  <a:cubicBezTo>
                    <a:pt x="2667" y="4699"/>
                    <a:pt x="2453" y="4867"/>
                    <a:pt x="2265" y="5186"/>
                  </a:cubicBezTo>
                  <a:cubicBezTo>
                    <a:pt x="2045" y="5559"/>
                    <a:pt x="1995" y="5881"/>
                    <a:pt x="2058" y="6529"/>
                  </a:cubicBezTo>
                  <a:cubicBezTo>
                    <a:pt x="2084" y="6804"/>
                    <a:pt x="2093" y="7095"/>
                    <a:pt x="2078" y="7176"/>
                  </a:cubicBezTo>
                  <a:cubicBezTo>
                    <a:pt x="2029" y="7429"/>
                    <a:pt x="1870" y="7675"/>
                    <a:pt x="1558" y="7977"/>
                  </a:cubicBezTo>
                  <a:cubicBezTo>
                    <a:pt x="1392" y="8137"/>
                    <a:pt x="1215" y="8320"/>
                    <a:pt x="1164" y="8382"/>
                  </a:cubicBezTo>
                  <a:cubicBezTo>
                    <a:pt x="1003" y="8575"/>
                    <a:pt x="833" y="9020"/>
                    <a:pt x="780" y="9386"/>
                  </a:cubicBezTo>
                  <a:cubicBezTo>
                    <a:pt x="721" y="9794"/>
                    <a:pt x="750" y="10384"/>
                    <a:pt x="834" y="10493"/>
                  </a:cubicBezTo>
                  <a:cubicBezTo>
                    <a:pt x="866" y="10534"/>
                    <a:pt x="918" y="10638"/>
                    <a:pt x="949" y="10725"/>
                  </a:cubicBezTo>
                  <a:cubicBezTo>
                    <a:pt x="1134" y="11242"/>
                    <a:pt x="2309" y="12100"/>
                    <a:pt x="3408" y="12522"/>
                  </a:cubicBezTo>
                  <a:cubicBezTo>
                    <a:pt x="3584" y="12589"/>
                    <a:pt x="3912" y="12747"/>
                    <a:pt x="4137" y="12873"/>
                  </a:cubicBezTo>
                  <a:cubicBezTo>
                    <a:pt x="4363" y="12999"/>
                    <a:pt x="4891" y="13249"/>
                    <a:pt x="5310" y="13428"/>
                  </a:cubicBezTo>
                  <a:cubicBezTo>
                    <a:pt x="6329" y="13866"/>
                    <a:pt x="7337" y="14346"/>
                    <a:pt x="7614" y="14527"/>
                  </a:cubicBezTo>
                  <a:lnTo>
                    <a:pt x="7841" y="14674"/>
                  </a:lnTo>
                  <a:lnTo>
                    <a:pt x="7853" y="14927"/>
                  </a:lnTo>
                  <a:cubicBezTo>
                    <a:pt x="7864" y="15152"/>
                    <a:pt x="7855" y="15188"/>
                    <a:pt x="7771" y="15240"/>
                  </a:cubicBezTo>
                  <a:cubicBezTo>
                    <a:pt x="7719" y="15272"/>
                    <a:pt x="7509" y="15310"/>
                    <a:pt x="7306" y="15325"/>
                  </a:cubicBezTo>
                  <a:cubicBezTo>
                    <a:pt x="7102" y="15340"/>
                    <a:pt x="6639" y="15394"/>
                    <a:pt x="6277" y="15446"/>
                  </a:cubicBezTo>
                  <a:cubicBezTo>
                    <a:pt x="5915" y="15497"/>
                    <a:pt x="5313" y="15562"/>
                    <a:pt x="4939" y="15591"/>
                  </a:cubicBezTo>
                  <a:cubicBezTo>
                    <a:pt x="4566" y="15620"/>
                    <a:pt x="4242" y="15660"/>
                    <a:pt x="4219" y="15679"/>
                  </a:cubicBezTo>
                  <a:cubicBezTo>
                    <a:pt x="4196" y="15699"/>
                    <a:pt x="3992" y="15728"/>
                    <a:pt x="3766" y="15745"/>
                  </a:cubicBezTo>
                  <a:cubicBezTo>
                    <a:pt x="3422" y="15770"/>
                    <a:pt x="1846" y="15996"/>
                    <a:pt x="1549" y="16064"/>
                  </a:cubicBezTo>
                  <a:cubicBezTo>
                    <a:pt x="1003" y="16187"/>
                    <a:pt x="439" y="16380"/>
                    <a:pt x="217" y="16521"/>
                  </a:cubicBezTo>
                  <a:cubicBezTo>
                    <a:pt x="78" y="16610"/>
                    <a:pt x="0" y="16779"/>
                    <a:pt x="0" y="16994"/>
                  </a:cubicBezTo>
                  <a:cubicBezTo>
                    <a:pt x="0" y="17223"/>
                    <a:pt x="740" y="18335"/>
                    <a:pt x="1315" y="18969"/>
                  </a:cubicBezTo>
                  <a:cubicBezTo>
                    <a:pt x="1926" y="19644"/>
                    <a:pt x="2557" y="20103"/>
                    <a:pt x="3089" y="20258"/>
                  </a:cubicBezTo>
                  <a:cubicBezTo>
                    <a:pt x="3212" y="20294"/>
                    <a:pt x="3494" y="20323"/>
                    <a:pt x="3714" y="20323"/>
                  </a:cubicBezTo>
                  <a:cubicBezTo>
                    <a:pt x="4191" y="20324"/>
                    <a:pt x="4395" y="20395"/>
                    <a:pt x="4796" y="20702"/>
                  </a:cubicBezTo>
                  <a:cubicBezTo>
                    <a:pt x="5497" y="21239"/>
                    <a:pt x="5934" y="21328"/>
                    <a:pt x="6918" y="21132"/>
                  </a:cubicBezTo>
                  <a:cubicBezTo>
                    <a:pt x="7560" y="21004"/>
                    <a:pt x="7828" y="21026"/>
                    <a:pt x="8273" y="21243"/>
                  </a:cubicBezTo>
                  <a:cubicBezTo>
                    <a:pt x="8466" y="21338"/>
                    <a:pt x="8734" y="21442"/>
                    <a:pt x="8870" y="21474"/>
                  </a:cubicBezTo>
                  <a:cubicBezTo>
                    <a:pt x="9028" y="21512"/>
                    <a:pt x="9168" y="21532"/>
                    <a:pt x="9315" y="21531"/>
                  </a:cubicBezTo>
                  <a:cubicBezTo>
                    <a:pt x="9559" y="21529"/>
                    <a:pt x="9823" y="21469"/>
                    <a:pt x="10229" y="21338"/>
                  </a:cubicBezTo>
                  <a:cubicBezTo>
                    <a:pt x="10819" y="21148"/>
                    <a:pt x="10945" y="21149"/>
                    <a:pt x="11766" y="21356"/>
                  </a:cubicBezTo>
                  <a:cubicBezTo>
                    <a:pt x="12321" y="21495"/>
                    <a:pt x="12787" y="21490"/>
                    <a:pt x="13176" y="21339"/>
                  </a:cubicBezTo>
                  <a:cubicBezTo>
                    <a:pt x="13343" y="21274"/>
                    <a:pt x="13598" y="21178"/>
                    <a:pt x="13743" y="21127"/>
                  </a:cubicBezTo>
                  <a:lnTo>
                    <a:pt x="14006" y="21032"/>
                  </a:lnTo>
                  <a:lnTo>
                    <a:pt x="14422" y="21126"/>
                  </a:lnTo>
                  <a:cubicBezTo>
                    <a:pt x="15054" y="21268"/>
                    <a:pt x="15181" y="21280"/>
                    <a:pt x="15538" y="21231"/>
                  </a:cubicBezTo>
                  <a:cubicBezTo>
                    <a:pt x="16089" y="21154"/>
                    <a:pt x="16381" y="21030"/>
                    <a:pt x="16762" y="20713"/>
                  </a:cubicBezTo>
                  <a:cubicBezTo>
                    <a:pt x="16949" y="20556"/>
                    <a:pt x="17149" y="20402"/>
                    <a:pt x="17205" y="20369"/>
                  </a:cubicBezTo>
                  <a:cubicBezTo>
                    <a:pt x="17270" y="20331"/>
                    <a:pt x="17546" y="20297"/>
                    <a:pt x="17946" y="20277"/>
                  </a:cubicBezTo>
                  <a:cubicBezTo>
                    <a:pt x="18705" y="20239"/>
                    <a:pt x="18876" y="20181"/>
                    <a:pt x="19442" y="19769"/>
                  </a:cubicBezTo>
                  <a:cubicBezTo>
                    <a:pt x="20116" y="19278"/>
                    <a:pt x="21068" y="18145"/>
                    <a:pt x="21481" y="17343"/>
                  </a:cubicBezTo>
                  <a:cubicBezTo>
                    <a:pt x="21587" y="17137"/>
                    <a:pt x="21600" y="17085"/>
                    <a:pt x="21551" y="17064"/>
                  </a:cubicBezTo>
                  <a:cubicBezTo>
                    <a:pt x="21517" y="17050"/>
                    <a:pt x="21470" y="16957"/>
                    <a:pt x="21445" y="16857"/>
                  </a:cubicBezTo>
                  <a:cubicBezTo>
                    <a:pt x="21410" y="16713"/>
                    <a:pt x="21363" y="16652"/>
                    <a:pt x="21217" y="16558"/>
                  </a:cubicBezTo>
                  <a:cubicBezTo>
                    <a:pt x="21005" y="16422"/>
                    <a:pt x="20739" y="16341"/>
                    <a:pt x="20271" y="16269"/>
                  </a:cubicBezTo>
                  <a:cubicBezTo>
                    <a:pt x="20090" y="16241"/>
                    <a:pt x="19775" y="16180"/>
                    <a:pt x="19572" y="16133"/>
                  </a:cubicBezTo>
                  <a:cubicBezTo>
                    <a:pt x="19105" y="16026"/>
                    <a:pt x="17399" y="15700"/>
                    <a:pt x="16855" y="15615"/>
                  </a:cubicBezTo>
                  <a:cubicBezTo>
                    <a:pt x="16187" y="15509"/>
                    <a:pt x="14379" y="15276"/>
                    <a:pt x="14230" y="15276"/>
                  </a:cubicBezTo>
                  <a:cubicBezTo>
                    <a:pt x="14024" y="15277"/>
                    <a:pt x="13966" y="15200"/>
                    <a:pt x="13939" y="14888"/>
                  </a:cubicBezTo>
                  <a:cubicBezTo>
                    <a:pt x="13919" y="14661"/>
                    <a:pt x="13927" y="14601"/>
                    <a:pt x="13985" y="14546"/>
                  </a:cubicBezTo>
                  <a:cubicBezTo>
                    <a:pt x="14171" y="14372"/>
                    <a:pt x="14961" y="13972"/>
                    <a:pt x="15980" y="13536"/>
                  </a:cubicBezTo>
                  <a:cubicBezTo>
                    <a:pt x="17414" y="12922"/>
                    <a:pt x="18548" y="12402"/>
                    <a:pt x="19024" y="12140"/>
                  </a:cubicBezTo>
                  <a:cubicBezTo>
                    <a:pt x="19877" y="11671"/>
                    <a:pt x="20499" y="11166"/>
                    <a:pt x="20641" y="10827"/>
                  </a:cubicBezTo>
                  <a:cubicBezTo>
                    <a:pt x="20680" y="10734"/>
                    <a:pt x="20747" y="10580"/>
                    <a:pt x="20790" y="10487"/>
                  </a:cubicBezTo>
                  <a:cubicBezTo>
                    <a:pt x="20890" y="10267"/>
                    <a:pt x="20898" y="9520"/>
                    <a:pt x="20804" y="9123"/>
                  </a:cubicBezTo>
                  <a:cubicBezTo>
                    <a:pt x="20708" y="8721"/>
                    <a:pt x="20567" y="8495"/>
                    <a:pt x="20101" y="7998"/>
                  </a:cubicBezTo>
                  <a:cubicBezTo>
                    <a:pt x="19545" y="7406"/>
                    <a:pt x="19536" y="7380"/>
                    <a:pt x="19573" y="6534"/>
                  </a:cubicBezTo>
                  <a:cubicBezTo>
                    <a:pt x="19606" y="5778"/>
                    <a:pt x="19565" y="5537"/>
                    <a:pt x="19340" y="5165"/>
                  </a:cubicBezTo>
                  <a:cubicBezTo>
                    <a:pt x="19166" y="4878"/>
                    <a:pt x="18918" y="4685"/>
                    <a:pt x="18433" y="4459"/>
                  </a:cubicBezTo>
                  <a:cubicBezTo>
                    <a:pt x="17996" y="4256"/>
                    <a:pt x="17736" y="4043"/>
                    <a:pt x="17619" y="3792"/>
                  </a:cubicBezTo>
                  <a:cubicBezTo>
                    <a:pt x="17577" y="3701"/>
                    <a:pt x="17485" y="3387"/>
                    <a:pt x="17415" y="3092"/>
                  </a:cubicBezTo>
                  <a:cubicBezTo>
                    <a:pt x="17345" y="2798"/>
                    <a:pt x="17248" y="2484"/>
                    <a:pt x="17199" y="2394"/>
                  </a:cubicBezTo>
                  <a:cubicBezTo>
                    <a:pt x="17005" y="2037"/>
                    <a:pt x="16717" y="1782"/>
                    <a:pt x="16363" y="1655"/>
                  </a:cubicBezTo>
                  <a:cubicBezTo>
                    <a:pt x="16294" y="1631"/>
                    <a:pt x="15885" y="1596"/>
                    <a:pt x="15455" y="1579"/>
                  </a:cubicBezTo>
                  <a:cubicBezTo>
                    <a:pt x="14774" y="1551"/>
                    <a:pt x="14647" y="1534"/>
                    <a:pt x="14468" y="1447"/>
                  </a:cubicBezTo>
                  <a:cubicBezTo>
                    <a:pt x="14221" y="1327"/>
                    <a:pt x="14156" y="1262"/>
                    <a:pt x="13763" y="758"/>
                  </a:cubicBezTo>
                  <a:cubicBezTo>
                    <a:pt x="13527" y="454"/>
                    <a:pt x="13404" y="336"/>
                    <a:pt x="13211" y="231"/>
                  </a:cubicBezTo>
                  <a:cubicBezTo>
                    <a:pt x="12678" y="-61"/>
                    <a:pt x="12192" y="-68"/>
                    <a:pt x="11561" y="207"/>
                  </a:cubicBezTo>
                  <a:cubicBezTo>
                    <a:pt x="11222" y="355"/>
                    <a:pt x="11132" y="375"/>
                    <a:pt x="10825" y="376"/>
                  </a:cubicBezTo>
                  <a:cubicBezTo>
                    <a:pt x="10516" y="376"/>
                    <a:pt x="10430" y="356"/>
                    <a:pt x="10084" y="204"/>
                  </a:cubicBezTo>
                  <a:cubicBezTo>
                    <a:pt x="9765" y="64"/>
                    <a:pt x="9483" y="-3"/>
                    <a:pt x="9215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181" name="تجميع"/>
            <p:cNvGrpSpPr/>
            <p:nvPr/>
          </p:nvGrpSpPr>
          <p:grpSpPr>
            <a:xfrm>
              <a:off x="2179590" y="2042752"/>
              <a:ext cx="8059686" cy="7903007"/>
              <a:chOff x="0" y="-26"/>
              <a:chExt cx="8059684" cy="7903005"/>
            </a:xfrm>
          </p:grpSpPr>
          <p:pic>
            <p:nvPicPr>
              <p:cNvPr id="179" name="IMG_EB5ED3497A9F-1.jpeg" descr="IMG_EB5ED3497A9F-1.jpe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5681" t="19638" r="28326" b="23986"/>
              <a:stretch>
                <a:fillRect/>
              </a:stretch>
            </p:blipFill>
            <p:spPr>
              <a:xfrm>
                <a:off x="105239" y="-27"/>
                <a:ext cx="7849206" cy="7903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594" fill="norm" stroke="1" extrusionOk="0">
                    <a:moveTo>
                      <a:pt x="10397" y="1"/>
                    </a:moveTo>
                    <a:cubicBezTo>
                      <a:pt x="9898" y="-6"/>
                      <a:pt x="9674" y="18"/>
                      <a:pt x="9420" y="84"/>
                    </a:cubicBezTo>
                    <a:cubicBezTo>
                      <a:pt x="9192" y="144"/>
                      <a:pt x="8898" y="192"/>
                      <a:pt x="8765" y="192"/>
                    </a:cubicBezTo>
                    <a:cubicBezTo>
                      <a:pt x="8633" y="192"/>
                      <a:pt x="8292" y="268"/>
                      <a:pt x="8008" y="360"/>
                    </a:cubicBezTo>
                    <a:cubicBezTo>
                      <a:pt x="7725" y="452"/>
                      <a:pt x="7443" y="528"/>
                      <a:pt x="7383" y="528"/>
                    </a:cubicBezTo>
                    <a:cubicBezTo>
                      <a:pt x="7323" y="528"/>
                      <a:pt x="7193" y="569"/>
                      <a:pt x="7096" y="620"/>
                    </a:cubicBezTo>
                    <a:cubicBezTo>
                      <a:pt x="6998" y="671"/>
                      <a:pt x="6766" y="763"/>
                      <a:pt x="6580" y="825"/>
                    </a:cubicBezTo>
                    <a:cubicBezTo>
                      <a:pt x="5015" y="1342"/>
                      <a:pt x="2986" y="2916"/>
                      <a:pt x="1988" y="4385"/>
                    </a:cubicBezTo>
                    <a:cubicBezTo>
                      <a:pt x="1158" y="5607"/>
                      <a:pt x="455" y="7170"/>
                      <a:pt x="239" y="8275"/>
                    </a:cubicBezTo>
                    <a:cubicBezTo>
                      <a:pt x="195" y="8496"/>
                      <a:pt x="123" y="8814"/>
                      <a:pt x="79" y="8980"/>
                    </a:cubicBezTo>
                    <a:cubicBezTo>
                      <a:pt x="28" y="9168"/>
                      <a:pt x="2" y="9958"/>
                      <a:pt x="0" y="10767"/>
                    </a:cubicBezTo>
                    <a:cubicBezTo>
                      <a:pt x="-1" y="11576"/>
                      <a:pt x="23" y="12404"/>
                      <a:pt x="73" y="12669"/>
                    </a:cubicBezTo>
                    <a:cubicBezTo>
                      <a:pt x="166" y="13162"/>
                      <a:pt x="411" y="13975"/>
                      <a:pt x="751" y="14917"/>
                    </a:cubicBezTo>
                    <a:cubicBezTo>
                      <a:pt x="1016" y="15653"/>
                      <a:pt x="1900" y="17152"/>
                      <a:pt x="2254" y="17465"/>
                    </a:cubicBezTo>
                    <a:cubicBezTo>
                      <a:pt x="2337" y="17539"/>
                      <a:pt x="2504" y="17750"/>
                      <a:pt x="2625" y="17935"/>
                    </a:cubicBezTo>
                    <a:cubicBezTo>
                      <a:pt x="2948" y="18428"/>
                      <a:pt x="3334" y="18782"/>
                      <a:pt x="4175" y="19356"/>
                    </a:cubicBezTo>
                    <a:cubicBezTo>
                      <a:pt x="4323" y="19458"/>
                      <a:pt x="4544" y="19626"/>
                      <a:pt x="4667" y="19729"/>
                    </a:cubicBezTo>
                    <a:cubicBezTo>
                      <a:pt x="5019" y="20026"/>
                      <a:pt x="6421" y="20694"/>
                      <a:pt x="7324" y="20996"/>
                    </a:cubicBezTo>
                    <a:cubicBezTo>
                      <a:pt x="8306" y="21324"/>
                      <a:pt x="8564" y="21383"/>
                      <a:pt x="9362" y="21459"/>
                    </a:cubicBezTo>
                    <a:cubicBezTo>
                      <a:pt x="9696" y="21491"/>
                      <a:pt x="10086" y="21541"/>
                      <a:pt x="10229" y="21571"/>
                    </a:cubicBezTo>
                    <a:cubicBezTo>
                      <a:pt x="10301" y="21586"/>
                      <a:pt x="10424" y="21593"/>
                      <a:pt x="10565" y="21594"/>
                    </a:cubicBezTo>
                    <a:cubicBezTo>
                      <a:pt x="10705" y="21594"/>
                      <a:pt x="10863" y="21587"/>
                      <a:pt x="11004" y="21573"/>
                    </a:cubicBezTo>
                    <a:cubicBezTo>
                      <a:pt x="11287" y="21545"/>
                      <a:pt x="11791" y="21496"/>
                      <a:pt x="12124" y="21466"/>
                    </a:cubicBezTo>
                    <a:cubicBezTo>
                      <a:pt x="12458" y="21435"/>
                      <a:pt x="12816" y="21376"/>
                      <a:pt x="12920" y="21333"/>
                    </a:cubicBezTo>
                    <a:cubicBezTo>
                      <a:pt x="13025" y="21291"/>
                      <a:pt x="13191" y="21256"/>
                      <a:pt x="13291" y="21255"/>
                    </a:cubicBezTo>
                    <a:cubicBezTo>
                      <a:pt x="13473" y="21254"/>
                      <a:pt x="14748" y="20830"/>
                      <a:pt x="14882" y="20726"/>
                    </a:cubicBezTo>
                    <a:cubicBezTo>
                      <a:pt x="14921" y="20695"/>
                      <a:pt x="15106" y="20620"/>
                      <a:pt x="15292" y="20560"/>
                    </a:cubicBezTo>
                    <a:cubicBezTo>
                      <a:pt x="15478" y="20500"/>
                      <a:pt x="15787" y="20344"/>
                      <a:pt x="15979" y="20215"/>
                    </a:cubicBezTo>
                    <a:cubicBezTo>
                      <a:pt x="16172" y="20086"/>
                      <a:pt x="16348" y="19981"/>
                      <a:pt x="16369" y="19981"/>
                    </a:cubicBezTo>
                    <a:cubicBezTo>
                      <a:pt x="16391" y="19981"/>
                      <a:pt x="16702" y="19781"/>
                      <a:pt x="17062" y="19538"/>
                    </a:cubicBezTo>
                    <a:cubicBezTo>
                      <a:pt x="17784" y="19048"/>
                      <a:pt x="18896" y="18005"/>
                      <a:pt x="19306" y="17432"/>
                    </a:cubicBezTo>
                    <a:cubicBezTo>
                      <a:pt x="19451" y="17229"/>
                      <a:pt x="19625" y="16988"/>
                      <a:pt x="19693" y="16896"/>
                    </a:cubicBezTo>
                    <a:cubicBezTo>
                      <a:pt x="20334" y="16030"/>
                      <a:pt x="20910" y="14710"/>
                      <a:pt x="21336" y="13138"/>
                    </a:cubicBezTo>
                    <a:cubicBezTo>
                      <a:pt x="21513" y="12483"/>
                      <a:pt x="21599" y="10451"/>
                      <a:pt x="21495" y="9382"/>
                    </a:cubicBezTo>
                    <a:cubicBezTo>
                      <a:pt x="21468" y="9105"/>
                      <a:pt x="21374" y="8652"/>
                      <a:pt x="21287" y="8376"/>
                    </a:cubicBezTo>
                    <a:cubicBezTo>
                      <a:pt x="21199" y="8099"/>
                      <a:pt x="21062" y="7646"/>
                      <a:pt x="20981" y="7369"/>
                    </a:cubicBezTo>
                    <a:cubicBezTo>
                      <a:pt x="20900" y="7093"/>
                      <a:pt x="20807" y="6833"/>
                      <a:pt x="20774" y="6793"/>
                    </a:cubicBezTo>
                    <a:cubicBezTo>
                      <a:pt x="20741" y="6752"/>
                      <a:pt x="20657" y="6556"/>
                      <a:pt x="20589" y="6357"/>
                    </a:cubicBezTo>
                    <a:cubicBezTo>
                      <a:pt x="20266" y="5423"/>
                      <a:pt x="19278" y="3935"/>
                      <a:pt x="18415" y="3083"/>
                    </a:cubicBezTo>
                    <a:cubicBezTo>
                      <a:pt x="17889" y="2563"/>
                      <a:pt x="17365" y="2137"/>
                      <a:pt x="17044" y="1967"/>
                    </a:cubicBezTo>
                    <a:cubicBezTo>
                      <a:pt x="16875" y="1878"/>
                      <a:pt x="16518" y="1658"/>
                      <a:pt x="16250" y="1478"/>
                    </a:cubicBezTo>
                    <a:cubicBezTo>
                      <a:pt x="15982" y="1298"/>
                      <a:pt x="15641" y="1113"/>
                      <a:pt x="15493" y="1066"/>
                    </a:cubicBezTo>
                    <a:cubicBezTo>
                      <a:pt x="15344" y="1018"/>
                      <a:pt x="15025" y="878"/>
                      <a:pt x="14781" y="754"/>
                    </a:cubicBezTo>
                    <a:cubicBezTo>
                      <a:pt x="14538" y="629"/>
                      <a:pt x="14274" y="528"/>
                      <a:pt x="14193" y="528"/>
                    </a:cubicBezTo>
                    <a:cubicBezTo>
                      <a:pt x="14113" y="528"/>
                      <a:pt x="13933" y="486"/>
                      <a:pt x="13794" y="435"/>
                    </a:cubicBezTo>
                    <a:cubicBezTo>
                      <a:pt x="13654" y="383"/>
                      <a:pt x="13357" y="306"/>
                      <a:pt x="13135" y="263"/>
                    </a:cubicBezTo>
                    <a:cubicBezTo>
                      <a:pt x="12912" y="221"/>
                      <a:pt x="12603" y="158"/>
                      <a:pt x="12446" y="123"/>
                    </a:cubicBezTo>
                    <a:cubicBezTo>
                      <a:pt x="12290" y="89"/>
                      <a:pt x="11638" y="40"/>
                      <a:pt x="10998" y="17"/>
                    </a:cubicBezTo>
                    <a:cubicBezTo>
                      <a:pt x="10759" y="9"/>
                      <a:pt x="10563" y="3"/>
                      <a:pt x="10397" y="1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180" name="أمهات المؤمنين…"/>
              <p:cNvSpPr txBox="1"/>
              <p:nvPr/>
            </p:nvSpPr>
            <p:spPr>
              <a:xfrm>
                <a:off x="0" y="2380281"/>
                <a:ext cx="8059685" cy="3142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rtl="0">
                  <a:defRPr sz="10300">
                    <a:solidFill>
                      <a:srgbClr val="42487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أمهات المؤمنين </a:t>
                </a:r>
              </a:p>
              <a:p>
                <a:pPr rtl="0">
                  <a:defRPr sz="7000">
                    <a:solidFill>
                      <a:srgbClr val="424874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رضي الله عنهن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5" name="١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" name="أم المؤمنين…"/>
          <p:cNvSpPr txBox="1"/>
          <p:nvPr/>
        </p:nvSpPr>
        <p:spPr>
          <a:xfrm>
            <a:off x="6467077" y="2001969"/>
            <a:ext cx="11449845" cy="584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10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خديجة بنت خويلد</a:t>
            </a:r>
          </a:p>
          <a:p>
            <a:pPr rtl="0">
              <a:defRPr sz="10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2"/>
      <p:bldP build="whole" bldLvl="1" animBg="1" rev="0" advAuto="0" spid="186" grpId="3"/>
      <p:bldP build="whole" bldLvl="1" animBg="1" rev="0" advAuto="0" spid="18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84647" y="481976"/>
            <a:ext cx="5459064" cy="4976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١"/>
          <p:cNvSpPr txBox="1"/>
          <p:nvPr/>
        </p:nvSpPr>
        <p:spPr>
          <a:xfrm>
            <a:off x="2627082" y="3133743"/>
            <a:ext cx="974192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0" name="أم المؤمنين…"/>
          <p:cNvSpPr txBox="1"/>
          <p:nvPr/>
        </p:nvSpPr>
        <p:spPr>
          <a:xfrm>
            <a:off x="643989" y="1109628"/>
            <a:ext cx="4940380" cy="198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خديجة بنت خويلد</a:t>
            </a:r>
          </a:p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  <p:pic>
        <p:nvPicPr>
          <p:cNvPr id="191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816240" y="3683204"/>
            <a:ext cx="1003625" cy="101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55780" y="6089430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789352" y="8635647"/>
            <a:ext cx="1003624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4" name="ولدت قبل عام الفيل ب ١٥ سنة"/>
          <p:cNvSpPr txBox="1"/>
          <p:nvPr/>
        </p:nvSpPr>
        <p:spPr>
          <a:xfrm>
            <a:off x="9536114" y="3193561"/>
            <a:ext cx="13721479" cy="198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ولدت قبل عام الفيل ب ١٥ سنة</a:t>
            </a:r>
          </a:p>
        </p:txBody>
      </p:sp>
      <p:sp>
        <p:nvSpPr>
          <p:cNvPr id="195" name="أول من آمن بالله تعالى"/>
          <p:cNvSpPr txBox="1"/>
          <p:nvPr/>
        </p:nvSpPr>
        <p:spPr>
          <a:xfrm>
            <a:off x="10662522" y="5863043"/>
            <a:ext cx="13721478" cy="198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أول من آمن بالله تعالى</a:t>
            </a:r>
          </a:p>
        </p:txBody>
      </p:sp>
      <p:sp>
        <p:nvSpPr>
          <p:cNvPr id="196" name="واست الرسول ﷺ بمالها وجاهها وآزرته في دعوته"/>
          <p:cNvSpPr txBox="1"/>
          <p:nvPr/>
        </p:nvSpPr>
        <p:spPr>
          <a:xfrm>
            <a:off x="1416272" y="7422287"/>
            <a:ext cx="21127561" cy="3437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واست الرسول ﷺ بمالها وجاهها وآزرته في دعوته </a:t>
            </a:r>
          </a:p>
        </p:txBody>
      </p:sp>
      <p:grpSp>
        <p:nvGrpSpPr>
          <p:cNvPr id="199" name="تجميع"/>
          <p:cNvGrpSpPr/>
          <p:nvPr/>
        </p:nvGrpSpPr>
        <p:grpSpPr>
          <a:xfrm>
            <a:off x="5331261" y="11474732"/>
            <a:ext cx="13510170" cy="1521064"/>
            <a:chOff x="0" y="0"/>
            <a:chExt cx="13510169" cy="1521063"/>
          </a:xfrm>
        </p:grpSpPr>
        <p:sp>
          <p:nvSpPr>
            <p:cNvPr id="197" name="الشكل"/>
            <p:cNvSpPr/>
            <p:nvPr/>
          </p:nvSpPr>
          <p:spPr>
            <a:xfrm>
              <a:off x="0" y="1492"/>
              <a:ext cx="13510170" cy="151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B5A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توفيت عام ١٠ من البعثة"/>
            <p:cNvSpPr txBox="1"/>
            <p:nvPr/>
          </p:nvSpPr>
          <p:spPr>
            <a:xfrm>
              <a:off x="1459078" y="0"/>
              <a:ext cx="10379425" cy="1521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عام ١٠ من البعثة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6" grpId="6"/>
      <p:bldP build="whole" bldLvl="1" animBg="1" rev="0" advAuto="0" spid="194" grpId="2"/>
      <p:bldP build="whole" bldLvl="1" animBg="1" rev="0" advAuto="0" spid="195" grpId="4"/>
      <p:bldP build="whole" bldLvl="1" animBg="1" rev="0" advAuto="0" spid="192" grpId="3"/>
      <p:bldP build="whole" bldLvl="1" animBg="1" rev="0" advAuto="0" spid="199" grpId="7"/>
      <p:bldP build="whole" bldLvl="1" animBg="1" rev="0" advAuto="0" spid="193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2" name="٢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3" name="أم المؤمنين…"/>
          <p:cNvSpPr txBox="1"/>
          <p:nvPr/>
        </p:nvSpPr>
        <p:spPr>
          <a:xfrm>
            <a:off x="6467077" y="2314535"/>
            <a:ext cx="11449845" cy="584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</a:t>
            </a:r>
          </a:p>
          <a:p>
            <a:pPr rtl="0">
              <a:defRPr sz="108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سودة بنت زمعة 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3" grpId="3"/>
      <p:bldP build="whole" bldLvl="1" animBg="1" rev="0" advAuto="0" spid="20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7" r="3478" b="7925"/>
          <a:stretch>
            <a:fillRect/>
          </a:stretch>
        </p:blipFill>
        <p:spPr>
          <a:xfrm>
            <a:off x="368077" y="403964"/>
            <a:ext cx="5459063" cy="497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31" fill="norm" stroke="1" extrusionOk="0">
                <a:moveTo>
                  <a:pt x="9349" y="7"/>
                </a:moveTo>
                <a:cubicBezTo>
                  <a:pt x="9130" y="-13"/>
                  <a:pt x="8920" y="12"/>
                  <a:pt x="8710" y="82"/>
                </a:cubicBezTo>
                <a:cubicBezTo>
                  <a:pt x="8319" y="213"/>
                  <a:pt x="8099" y="390"/>
                  <a:pt x="7781" y="822"/>
                </a:cubicBezTo>
                <a:cubicBezTo>
                  <a:pt x="7334" y="1431"/>
                  <a:pt x="7129" y="1533"/>
                  <a:pt x="6355" y="1533"/>
                </a:cubicBezTo>
                <a:cubicBezTo>
                  <a:pt x="4898" y="1533"/>
                  <a:pt x="4443" y="1872"/>
                  <a:pt x="4163" y="3175"/>
                </a:cubicBezTo>
                <a:cubicBezTo>
                  <a:pt x="4106" y="3437"/>
                  <a:pt x="4034" y="3708"/>
                  <a:pt x="4002" y="3777"/>
                </a:cubicBezTo>
                <a:cubicBezTo>
                  <a:pt x="3887" y="4021"/>
                  <a:pt x="3600" y="4257"/>
                  <a:pt x="3178" y="4454"/>
                </a:cubicBezTo>
                <a:cubicBezTo>
                  <a:pt x="2681" y="4685"/>
                  <a:pt x="2433" y="4877"/>
                  <a:pt x="2260" y="5165"/>
                </a:cubicBezTo>
                <a:cubicBezTo>
                  <a:pt x="2031" y="5544"/>
                  <a:pt x="2011" y="5709"/>
                  <a:pt x="2052" y="6806"/>
                </a:cubicBezTo>
                <a:cubicBezTo>
                  <a:pt x="2069" y="7258"/>
                  <a:pt x="2063" y="7288"/>
                  <a:pt x="1956" y="7488"/>
                </a:cubicBezTo>
                <a:cubicBezTo>
                  <a:pt x="1895" y="7603"/>
                  <a:pt x="1711" y="7823"/>
                  <a:pt x="1547" y="7977"/>
                </a:cubicBezTo>
                <a:cubicBezTo>
                  <a:pt x="1383" y="8131"/>
                  <a:pt x="1196" y="8331"/>
                  <a:pt x="1131" y="8422"/>
                </a:cubicBezTo>
                <a:cubicBezTo>
                  <a:pt x="855" y="8807"/>
                  <a:pt x="709" y="9414"/>
                  <a:pt x="743" y="10033"/>
                </a:cubicBezTo>
                <a:cubicBezTo>
                  <a:pt x="760" y="10336"/>
                  <a:pt x="786" y="10433"/>
                  <a:pt x="917" y="10692"/>
                </a:cubicBezTo>
                <a:cubicBezTo>
                  <a:pt x="1095" y="11045"/>
                  <a:pt x="1357" y="11335"/>
                  <a:pt x="1770" y="11638"/>
                </a:cubicBezTo>
                <a:cubicBezTo>
                  <a:pt x="2114" y="11890"/>
                  <a:pt x="3019" y="12382"/>
                  <a:pt x="3403" y="12527"/>
                </a:cubicBezTo>
                <a:cubicBezTo>
                  <a:pt x="3549" y="12583"/>
                  <a:pt x="3863" y="12736"/>
                  <a:pt x="4100" y="12867"/>
                </a:cubicBezTo>
                <a:cubicBezTo>
                  <a:pt x="4337" y="12999"/>
                  <a:pt x="5022" y="13319"/>
                  <a:pt x="5621" y="13580"/>
                </a:cubicBezTo>
                <a:cubicBezTo>
                  <a:pt x="6659" y="14031"/>
                  <a:pt x="7410" y="14400"/>
                  <a:pt x="7701" y="14600"/>
                </a:cubicBezTo>
                <a:cubicBezTo>
                  <a:pt x="7825" y="14685"/>
                  <a:pt x="7836" y="14708"/>
                  <a:pt x="7836" y="14938"/>
                </a:cubicBezTo>
                <a:cubicBezTo>
                  <a:pt x="7836" y="15254"/>
                  <a:pt x="7782" y="15289"/>
                  <a:pt x="7260" y="15328"/>
                </a:cubicBezTo>
                <a:cubicBezTo>
                  <a:pt x="7046" y="15344"/>
                  <a:pt x="6676" y="15389"/>
                  <a:pt x="6439" y="15427"/>
                </a:cubicBezTo>
                <a:cubicBezTo>
                  <a:pt x="6202" y="15466"/>
                  <a:pt x="5611" y="15531"/>
                  <a:pt x="5126" y="15572"/>
                </a:cubicBezTo>
                <a:cubicBezTo>
                  <a:pt x="4640" y="15613"/>
                  <a:pt x="4226" y="15662"/>
                  <a:pt x="4203" y="15682"/>
                </a:cubicBezTo>
                <a:cubicBezTo>
                  <a:pt x="4181" y="15701"/>
                  <a:pt x="3972" y="15729"/>
                  <a:pt x="3740" y="15745"/>
                </a:cubicBezTo>
                <a:cubicBezTo>
                  <a:pt x="3136" y="15787"/>
                  <a:pt x="1439" y="16070"/>
                  <a:pt x="985" y="16204"/>
                </a:cubicBezTo>
                <a:cubicBezTo>
                  <a:pt x="425" y="16369"/>
                  <a:pt x="97" y="16550"/>
                  <a:pt x="41" y="16727"/>
                </a:cubicBezTo>
                <a:cubicBezTo>
                  <a:pt x="-35" y="16967"/>
                  <a:pt x="-10" y="17101"/>
                  <a:pt x="163" y="17395"/>
                </a:cubicBezTo>
                <a:cubicBezTo>
                  <a:pt x="1034" y="18875"/>
                  <a:pt x="2173" y="19995"/>
                  <a:pt x="3076" y="20259"/>
                </a:cubicBezTo>
                <a:cubicBezTo>
                  <a:pt x="3199" y="20295"/>
                  <a:pt x="3467" y="20326"/>
                  <a:pt x="3672" y="20326"/>
                </a:cubicBezTo>
                <a:cubicBezTo>
                  <a:pt x="4146" y="20327"/>
                  <a:pt x="4384" y="20405"/>
                  <a:pt x="4740" y="20680"/>
                </a:cubicBezTo>
                <a:cubicBezTo>
                  <a:pt x="5463" y="21237"/>
                  <a:pt x="5929" y="21336"/>
                  <a:pt x="6911" y="21138"/>
                </a:cubicBezTo>
                <a:cubicBezTo>
                  <a:pt x="7569" y="21006"/>
                  <a:pt x="7730" y="21016"/>
                  <a:pt x="8176" y="21222"/>
                </a:cubicBezTo>
                <a:cubicBezTo>
                  <a:pt x="8560" y="21400"/>
                  <a:pt x="8758" y="21475"/>
                  <a:pt x="8943" y="21514"/>
                </a:cubicBezTo>
                <a:cubicBezTo>
                  <a:pt x="9002" y="21527"/>
                  <a:pt x="9080" y="21533"/>
                  <a:pt x="9171" y="21532"/>
                </a:cubicBezTo>
                <a:cubicBezTo>
                  <a:pt x="9443" y="21527"/>
                  <a:pt x="9828" y="21463"/>
                  <a:pt x="10154" y="21362"/>
                </a:cubicBezTo>
                <a:cubicBezTo>
                  <a:pt x="10721" y="21185"/>
                  <a:pt x="10994" y="21181"/>
                  <a:pt x="11635" y="21343"/>
                </a:cubicBezTo>
                <a:cubicBezTo>
                  <a:pt x="12334" y="21519"/>
                  <a:pt x="12708" y="21515"/>
                  <a:pt x="13191" y="21322"/>
                </a:cubicBezTo>
                <a:cubicBezTo>
                  <a:pt x="13875" y="21049"/>
                  <a:pt x="13945" y="21036"/>
                  <a:pt x="14285" y="21116"/>
                </a:cubicBezTo>
                <a:cubicBezTo>
                  <a:pt x="15047" y="21296"/>
                  <a:pt x="15331" y="21302"/>
                  <a:pt x="15912" y="21157"/>
                </a:cubicBezTo>
                <a:cubicBezTo>
                  <a:pt x="16236" y="21076"/>
                  <a:pt x="16398" y="20984"/>
                  <a:pt x="16782" y="20663"/>
                </a:cubicBezTo>
                <a:cubicBezTo>
                  <a:pt x="16951" y="20521"/>
                  <a:pt x="17135" y="20386"/>
                  <a:pt x="17192" y="20361"/>
                </a:cubicBezTo>
                <a:cubicBezTo>
                  <a:pt x="17249" y="20335"/>
                  <a:pt x="17573" y="20300"/>
                  <a:pt x="17911" y="20282"/>
                </a:cubicBezTo>
                <a:cubicBezTo>
                  <a:pt x="18643" y="20243"/>
                  <a:pt x="18812" y="20184"/>
                  <a:pt x="19378" y="19777"/>
                </a:cubicBezTo>
                <a:cubicBezTo>
                  <a:pt x="19861" y="19429"/>
                  <a:pt x="20637" y="18580"/>
                  <a:pt x="21059" y="17938"/>
                </a:cubicBezTo>
                <a:cubicBezTo>
                  <a:pt x="21441" y="17356"/>
                  <a:pt x="21565" y="17100"/>
                  <a:pt x="21484" y="17066"/>
                </a:cubicBezTo>
                <a:cubicBezTo>
                  <a:pt x="21453" y="17052"/>
                  <a:pt x="21414" y="16974"/>
                  <a:pt x="21398" y="16892"/>
                </a:cubicBezTo>
                <a:cubicBezTo>
                  <a:pt x="21382" y="16810"/>
                  <a:pt x="21350" y="16716"/>
                  <a:pt x="21326" y="16683"/>
                </a:cubicBezTo>
                <a:cubicBezTo>
                  <a:pt x="21237" y="16561"/>
                  <a:pt x="20886" y="16407"/>
                  <a:pt x="20552" y="16341"/>
                </a:cubicBezTo>
                <a:cubicBezTo>
                  <a:pt x="20364" y="16303"/>
                  <a:pt x="19868" y="16202"/>
                  <a:pt x="19450" y="16116"/>
                </a:cubicBezTo>
                <a:cubicBezTo>
                  <a:pt x="17461" y="15706"/>
                  <a:pt x="16811" y="15598"/>
                  <a:pt x="14915" y="15367"/>
                </a:cubicBezTo>
                <a:cubicBezTo>
                  <a:pt x="13867" y="15240"/>
                  <a:pt x="13936" y="15270"/>
                  <a:pt x="13901" y="14919"/>
                </a:cubicBezTo>
                <a:cubicBezTo>
                  <a:pt x="13882" y="14736"/>
                  <a:pt x="13887" y="14609"/>
                  <a:pt x="13915" y="14572"/>
                </a:cubicBezTo>
                <a:cubicBezTo>
                  <a:pt x="14003" y="14456"/>
                  <a:pt x="14853" y="13998"/>
                  <a:pt x="15449" y="13747"/>
                </a:cubicBezTo>
                <a:cubicBezTo>
                  <a:pt x="18006" y="12665"/>
                  <a:pt x="19087" y="12136"/>
                  <a:pt x="19825" y="11602"/>
                </a:cubicBezTo>
                <a:cubicBezTo>
                  <a:pt x="20187" y="11340"/>
                  <a:pt x="20599" y="10916"/>
                  <a:pt x="20599" y="10807"/>
                </a:cubicBezTo>
                <a:cubicBezTo>
                  <a:pt x="20599" y="10782"/>
                  <a:pt x="20646" y="10661"/>
                  <a:pt x="20702" y="10537"/>
                </a:cubicBezTo>
                <a:cubicBezTo>
                  <a:pt x="20792" y="10342"/>
                  <a:pt x="20804" y="10255"/>
                  <a:pt x="20804" y="9854"/>
                </a:cubicBezTo>
                <a:cubicBezTo>
                  <a:pt x="20804" y="8993"/>
                  <a:pt x="20677" y="8677"/>
                  <a:pt x="20063" y="8022"/>
                </a:cubicBezTo>
                <a:cubicBezTo>
                  <a:pt x="19483" y="7404"/>
                  <a:pt x="19478" y="7392"/>
                  <a:pt x="19514" y="6520"/>
                </a:cubicBezTo>
                <a:cubicBezTo>
                  <a:pt x="19545" y="5752"/>
                  <a:pt x="19523" y="5606"/>
                  <a:pt x="19317" y="5230"/>
                </a:cubicBezTo>
                <a:cubicBezTo>
                  <a:pt x="19144" y="4913"/>
                  <a:pt x="18871" y="4688"/>
                  <a:pt x="18377" y="4459"/>
                </a:cubicBezTo>
                <a:cubicBezTo>
                  <a:pt x="17737" y="4162"/>
                  <a:pt x="17531" y="3897"/>
                  <a:pt x="17384" y="3178"/>
                </a:cubicBezTo>
                <a:cubicBezTo>
                  <a:pt x="17209" y="2319"/>
                  <a:pt x="16929" y="1898"/>
                  <a:pt x="16393" y="1688"/>
                </a:cubicBezTo>
                <a:cubicBezTo>
                  <a:pt x="16238" y="1627"/>
                  <a:pt x="15997" y="1601"/>
                  <a:pt x="15408" y="1578"/>
                </a:cubicBezTo>
                <a:cubicBezTo>
                  <a:pt x="14335" y="1536"/>
                  <a:pt x="14301" y="1518"/>
                  <a:pt x="13613" y="622"/>
                </a:cubicBezTo>
                <a:cubicBezTo>
                  <a:pt x="13482" y="451"/>
                  <a:pt x="13338" y="324"/>
                  <a:pt x="13171" y="232"/>
                </a:cubicBezTo>
                <a:cubicBezTo>
                  <a:pt x="12638" y="-61"/>
                  <a:pt x="12153" y="-67"/>
                  <a:pt x="11524" y="208"/>
                </a:cubicBezTo>
                <a:cubicBezTo>
                  <a:pt x="11185" y="356"/>
                  <a:pt x="11097" y="376"/>
                  <a:pt x="10791" y="376"/>
                </a:cubicBezTo>
                <a:cubicBezTo>
                  <a:pt x="10482" y="376"/>
                  <a:pt x="10396" y="357"/>
                  <a:pt x="10051" y="204"/>
                </a:cubicBezTo>
                <a:cubicBezTo>
                  <a:pt x="9797" y="92"/>
                  <a:pt x="9568" y="27"/>
                  <a:pt x="9349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6" name="٢"/>
          <p:cNvSpPr txBox="1"/>
          <p:nvPr/>
        </p:nvSpPr>
        <p:spPr>
          <a:xfrm>
            <a:off x="2610512" y="3055731"/>
            <a:ext cx="974192" cy="210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06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7" name="أم المؤمنين…"/>
          <p:cNvSpPr txBox="1"/>
          <p:nvPr/>
        </p:nvSpPr>
        <p:spPr>
          <a:xfrm>
            <a:off x="627419" y="1151833"/>
            <a:ext cx="4940380" cy="1989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سودة بنت زمعة</a:t>
            </a:r>
          </a:p>
          <a:p>
            <a:pPr rtl="0">
              <a:defRPr sz="44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رضي الله عنها</a:t>
            </a:r>
          </a:p>
        </p:txBody>
      </p:sp>
      <p:pic>
        <p:nvPicPr>
          <p:cNvPr id="208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957242" y="5937155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G_EB5ED3497A9F-1.jpeg" descr="IMG_EB5ED3497A9F-1.jpeg"/>
          <p:cNvPicPr>
            <a:picLocks noChangeAspect="1"/>
          </p:cNvPicPr>
          <p:nvPr/>
        </p:nvPicPr>
        <p:blipFill>
          <a:blip r:embed="rId3">
            <a:extLst/>
          </a:blip>
          <a:srcRect l="15782" t="19720" r="28249" b="23920"/>
          <a:stretch>
            <a:fillRect/>
          </a:stretch>
        </p:blipFill>
        <p:spPr>
          <a:xfrm>
            <a:off x="22957242" y="9435530"/>
            <a:ext cx="1003625" cy="101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6" h="21592" fill="norm" stroke="1" extrusionOk="0">
                <a:moveTo>
                  <a:pt x="10670" y="4"/>
                </a:moveTo>
                <a:cubicBezTo>
                  <a:pt x="9987" y="16"/>
                  <a:pt x="9271" y="55"/>
                  <a:pt x="8875" y="114"/>
                </a:cubicBezTo>
                <a:cubicBezTo>
                  <a:pt x="7535" y="314"/>
                  <a:pt x="5391" y="1211"/>
                  <a:pt x="4280" y="2030"/>
                </a:cubicBezTo>
                <a:cubicBezTo>
                  <a:pt x="3441" y="2650"/>
                  <a:pt x="2479" y="3610"/>
                  <a:pt x="1923" y="4405"/>
                </a:cubicBezTo>
                <a:cubicBezTo>
                  <a:pt x="1191" y="5449"/>
                  <a:pt x="506" y="6934"/>
                  <a:pt x="247" y="8025"/>
                </a:cubicBezTo>
                <a:cubicBezTo>
                  <a:pt x="30" y="8938"/>
                  <a:pt x="0" y="9302"/>
                  <a:pt x="0" y="10755"/>
                </a:cubicBezTo>
                <a:cubicBezTo>
                  <a:pt x="1" y="12423"/>
                  <a:pt x="37" y="12765"/>
                  <a:pt x="273" y="13452"/>
                </a:cubicBezTo>
                <a:cubicBezTo>
                  <a:pt x="353" y="13687"/>
                  <a:pt x="417" y="13935"/>
                  <a:pt x="417" y="14003"/>
                </a:cubicBezTo>
                <a:cubicBezTo>
                  <a:pt x="417" y="14156"/>
                  <a:pt x="828" y="15189"/>
                  <a:pt x="1115" y="15758"/>
                </a:cubicBezTo>
                <a:cubicBezTo>
                  <a:pt x="1362" y="16248"/>
                  <a:pt x="1928" y="17107"/>
                  <a:pt x="2272" y="17513"/>
                </a:cubicBezTo>
                <a:cubicBezTo>
                  <a:pt x="2402" y="17667"/>
                  <a:pt x="2620" y="17952"/>
                  <a:pt x="2757" y="18141"/>
                </a:cubicBezTo>
                <a:cubicBezTo>
                  <a:pt x="2894" y="18330"/>
                  <a:pt x="3163" y="18594"/>
                  <a:pt x="3353" y="18734"/>
                </a:cubicBezTo>
                <a:cubicBezTo>
                  <a:pt x="3542" y="18875"/>
                  <a:pt x="3850" y="19107"/>
                  <a:pt x="4033" y="19243"/>
                </a:cubicBezTo>
                <a:cubicBezTo>
                  <a:pt x="4217" y="19379"/>
                  <a:pt x="4477" y="19573"/>
                  <a:pt x="4612" y="19684"/>
                </a:cubicBezTo>
                <a:cubicBezTo>
                  <a:pt x="5025" y="20024"/>
                  <a:pt x="6352" y="20647"/>
                  <a:pt x="7369" y="20973"/>
                </a:cubicBezTo>
                <a:cubicBezTo>
                  <a:pt x="8721" y="21406"/>
                  <a:pt x="8906" y="21450"/>
                  <a:pt x="9419" y="21456"/>
                </a:cubicBezTo>
                <a:cubicBezTo>
                  <a:pt x="9669" y="21459"/>
                  <a:pt x="9947" y="21488"/>
                  <a:pt x="10032" y="21524"/>
                </a:cubicBezTo>
                <a:cubicBezTo>
                  <a:pt x="10140" y="21571"/>
                  <a:pt x="10432" y="21592"/>
                  <a:pt x="10721" y="21592"/>
                </a:cubicBezTo>
                <a:cubicBezTo>
                  <a:pt x="11010" y="21592"/>
                  <a:pt x="11297" y="21571"/>
                  <a:pt x="11384" y="21524"/>
                </a:cubicBezTo>
                <a:cubicBezTo>
                  <a:pt x="11465" y="21481"/>
                  <a:pt x="11747" y="21428"/>
                  <a:pt x="12014" y="21405"/>
                </a:cubicBezTo>
                <a:cubicBezTo>
                  <a:pt x="14209" y="21222"/>
                  <a:pt x="16575" y="20106"/>
                  <a:pt x="18276" y="18455"/>
                </a:cubicBezTo>
                <a:cubicBezTo>
                  <a:pt x="18919" y="17830"/>
                  <a:pt x="19791" y="16781"/>
                  <a:pt x="19791" y="16632"/>
                </a:cubicBezTo>
                <a:cubicBezTo>
                  <a:pt x="19791" y="16594"/>
                  <a:pt x="19884" y="16430"/>
                  <a:pt x="19995" y="16267"/>
                </a:cubicBezTo>
                <a:cubicBezTo>
                  <a:pt x="20371" y="15715"/>
                  <a:pt x="20618" y="15163"/>
                  <a:pt x="20931" y="14206"/>
                </a:cubicBezTo>
                <a:cubicBezTo>
                  <a:pt x="21346" y="12935"/>
                  <a:pt x="21345" y="12972"/>
                  <a:pt x="21433" y="12180"/>
                </a:cubicBezTo>
                <a:cubicBezTo>
                  <a:pt x="21600" y="10666"/>
                  <a:pt x="21512" y="9166"/>
                  <a:pt x="21203" y="8254"/>
                </a:cubicBezTo>
                <a:cubicBezTo>
                  <a:pt x="21117" y="8000"/>
                  <a:pt x="21018" y="7692"/>
                  <a:pt x="20990" y="7567"/>
                </a:cubicBezTo>
                <a:cubicBezTo>
                  <a:pt x="20926" y="7282"/>
                  <a:pt x="20449" y="6052"/>
                  <a:pt x="20242" y="5643"/>
                </a:cubicBezTo>
                <a:cubicBezTo>
                  <a:pt x="19497" y="4172"/>
                  <a:pt x="18119" y="2605"/>
                  <a:pt x="16974" y="1929"/>
                </a:cubicBezTo>
                <a:cubicBezTo>
                  <a:pt x="16765" y="1805"/>
                  <a:pt x="16370" y="1553"/>
                  <a:pt x="16098" y="1377"/>
                </a:cubicBezTo>
                <a:cubicBezTo>
                  <a:pt x="15826" y="1202"/>
                  <a:pt x="15561" y="1064"/>
                  <a:pt x="15511" y="1064"/>
                </a:cubicBezTo>
                <a:cubicBezTo>
                  <a:pt x="15461" y="1064"/>
                  <a:pt x="15207" y="955"/>
                  <a:pt x="14949" y="826"/>
                </a:cubicBezTo>
                <a:cubicBezTo>
                  <a:pt x="14388" y="547"/>
                  <a:pt x="13833" y="388"/>
                  <a:pt x="12227" y="55"/>
                </a:cubicBezTo>
                <a:cubicBezTo>
                  <a:pt x="11995" y="7"/>
                  <a:pt x="11352" y="-8"/>
                  <a:pt x="10670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0" name="تزوجها الرسول ﷺ تقديراً لها على إسلامها وهجرتها"/>
          <p:cNvSpPr txBox="1"/>
          <p:nvPr/>
        </p:nvSpPr>
        <p:spPr>
          <a:xfrm>
            <a:off x="1685257" y="5380744"/>
            <a:ext cx="20648318" cy="313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تزوجها الرسول ﷺ تقديراً لها على إسلامها وهجرتها</a:t>
            </a:r>
          </a:p>
        </p:txBody>
      </p:sp>
      <p:sp>
        <p:nvSpPr>
          <p:cNvPr id="211" name="هي صاحبة الهجرتين إلى الحبشة وإلى المدينة"/>
          <p:cNvSpPr txBox="1"/>
          <p:nvPr/>
        </p:nvSpPr>
        <p:spPr>
          <a:xfrm>
            <a:off x="2971096" y="8945887"/>
            <a:ext cx="18882205" cy="1989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هي صاحبة الهجرتين إلى الحبشة وإلى المدينة</a:t>
            </a:r>
          </a:p>
        </p:txBody>
      </p:sp>
      <p:grpSp>
        <p:nvGrpSpPr>
          <p:cNvPr id="214" name="تجميع"/>
          <p:cNvGrpSpPr/>
          <p:nvPr/>
        </p:nvGrpSpPr>
        <p:grpSpPr>
          <a:xfrm>
            <a:off x="3147650" y="11366799"/>
            <a:ext cx="18946454" cy="1846937"/>
            <a:chOff x="0" y="0"/>
            <a:chExt cx="18946452" cy="1846935"/>
          </a:xfrm>
        </p:grpSpPr>
        <p:sp>
          <p:nvSpPr>
            <p:cNvPr id="212" name="الشكل"/>
            <p:cNvSpPr/>
            <p:nvPr/>
          </p:nvSpPr>
          <p:spPr>
            <a:xfrm>
              <a:off x="0" y="0"/>
              <a:ext cx="18946453" cy="184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FFB5A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توفيت في آخر خلافة عمر بن الخطاب رضي الله عنه"/>
            <p:cNvSpPr txBox="1"/>
            <p:nvPr/>
          </p:nvSpPr>
          <p:spPr>
            <a:xfrm>
              <a:off x="520015" y="385994"/>
              <a:ext cx="17489064" cy="1074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توفيت في آخر خلافة عمر بن الخطاب رضي الله عنه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4"/>
      <p:bldP build="whole" bldLvl="1" animBg="1" rev="0" advAuto="0" spid="210" grpId="2"/>
      <p:bldP build="whole" bldLvl="1" animBg="1" rev="0" advAuto="0" spid="214" grpId="5"/>
      <p:bldP build="whole" bldLvl="1" animBg="1" rev="0" advAuto="0" spid="208" grpId="1"/>
      <p:bldP build="whole" bldLvl="1" animBg="1" rev="0" advAuto="0" spid="20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18D294C4352B-1.jpeg" descr="IMG_18D294C4352B-1.jpeg"/>
          <p:cNvPicPr>
            <a:picLocks noChangeAspect="1"/>
          </p:cNvPicPr>
          <p:nvPr/>
        </p:nvPicPr>
        <p:blipFill>
          <a:blip r:embed="rId2">
            <a:extLst/>
          </a:blip>
          <a:srcRect l="4745" t="8405" r="3478" b="7925"/>
          <a:stretch>
            <a:fillRect/>
          </a:stretch>
        </p:blipFill>
        <p:spPr>
          <a:xfrm>
            <a:off x="5442258" y="704544"/>
            <a:ext cx="13499484" cy="12306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532" fill="norm" stroke="1" extrusionOk="0">
                <a:moveTo>
                  <a:pt x="9200" y="0"/>
                </a:moveTo>
                <a:cubicBezTo>
                  <a:pt x="9039" y="2"/>
                  <a:pt x="8881" y="30"/>
                  <a:pt x="8723" y="83"/>
                </a:cubicBezTo>
                <a:cubicBezTo>
                  <a:pt x="8332" y="213"/>
                  <a:pt x="8110" y="389"/>
                  <a:pt x="7792" y="822"/>
                </a:cubicBezTo>
                <a:cubicBezTo>
                  <a:pt x="7345" y="1431"/>
                  <a:pt x="7139" y="1533"/>
                  <a:pt x="6363" y="1533"/>
                </a:cubicBezTo>
                <a:cubicBezTo>
                  <a:pt x="4904" y="1533"/>
                  <a:pt x="4451" y="1873"/>
                  <a:pt x="4170" y="3175"/>
                </a:cubicBezTo>
                <a:cubicBezTo>
                  <a:pt x="4113" y="3438"/>
                  <a:pt x="4040" y="3709"/>
                  <a:pt x="4008" y="3778"/>
                </a:cubicBezTo>
                <a:cubicBezTo>
                  <a:pt x="3893" y="4021"/>
                  <a:pt x="3605" y="4257"/>
                  <a:pt x="3182" y="4454"/>
                </a:cubicBezTo>
                <a:cubicBezTo>
                  <a:pt x="2685" y="4685"/>
                  <a:pt x="2437" y="4877"/>
                  <a:pt x="2263" y="5164"/>
                </a:cubicBezTo>
                <a:cubicBezTo>
                  <a:pt x="2034" y="5543"/>
                  <a:pt x="2013" y="5708"/>
                  <a:pt x="2054" y="6806"/>
                </a:cubicBezTo>
                <a:cubicBezTo>
                  <a:pt x="2071" y="7257"/>
                  <a:pt x="2067" y="7288"/>
                  <a:pt x="1960" y="7488"/>
                </a:cubicBezTo>
                <a:cubicBezTo>
                  <a:pt x="1898" y="7603"/>
                  <a:pt x="1713" y="7823"/>
                  <a:pt x="1549" y="7977"/>
                </a:cubicBezTo>
                <a:cubicBezTo>
                  <a:pt x="1384" y="8131"/>
                  <a:pt x="1197" y="8331"/>
                  <a:pt x="1132" y="8421"/>
                </a:cubicBezTo>
                <a:cubicBezTo>
                  <a:pt x="856" y="8806"/>
                  <a:pt x="710" y="9415"/>
                  <a:pt x="744" y="10034"/>
                </a:cubicBezTo>
                <a:cubicBezTo>
                  <a:pt x="761" y="10337"/>
                  <a:pt x="787" y="10433"/>
                  <a:pt x="918" y="10692"/>
                </a:cubicBezTo>
                <a:cubicBezTo>
                  <a:pt x="1097" y="11045"/>
                  <a:pt x="1358" y="11335"/>
                  <a:pt x="1772" y="11638"/>
                </a:cubicBezTo>
                <a:cubicBezTo>
                  <a:pt x="2117" y="11890"/>
                  <a:pt x="3023" y="12383"/>
                  <a:pt x="3408" y="12528"/>
                </a:cubicBezTo>
                <a:cubicBezTo>
                  <a:pt x="3555" y="12584"/>
                  <a:pt x="3869" y="12737"/>
                  <a:pt x="4106" y="12868"/>
                </a:cubicBezTo>
                <a:cubicBezTo>
                  <a:pt x="4344" y="12999"/>
                  <a:pt x="5029" y="13320"/>
                  <a:pt x="5629" y="13580"/>
                </a:cubicBezTo>
                <a:cubicBezTo>
                  <a:pt x="6669" y="14032"/>
                  <a:pt x="7422" y="14401"/>
                  <a:pt x="7714" y="14600"/>
                </a:cubicBezTo>
                <a:cubicBezTo>
                  <a:pt x="7838" y="14685"/>
                  <a:pt x="7847" y="14709"/>
                  <a:pt x="7847" y="14939"/>
                </a:cubicBezTo>
                <a:cubicBezTo>
                  <a:pt x="7847" y="15254"/>
                  <a:pt x="7794" y="15290"/>
                  <a:pt x="7272" y="15329"/>
                </a:cubicBezTo>
                <a:cubicBezTo>
                  <a:pt x="7057" y="15345"/>
                  <a:pt x="6687" y="15389"/>
                  <a:pt x="6450" y="15427"/>
                </a:cubicBezTo>
                <a:cubicBezTo>
                  <a:pt x="6212" y="15466"/>
                  <a:pt x="5620" y="15531"/>
                  <a:pt x="5134" y="15573"/>
                </a:cubicBezTo>
                <a:cubicBezTo>
                  <a:pt x="4648" y="15614"/>
                  <a:pt x="4232" y="15663"/>
                  <a:pt x="4209" y="15682"/>
                </a:cubicBezTo>
                <a:cubicBezTo>
                  <a:pt x="4186" y="15702"/>
                  <a:pt x="3979" y="15730"/>
                  <a:pt x="3747" y="15746"/>
                </a:cubicBezTo>
                <a:cubicBezTo>
                  <a:pt x="3142" y="15788"/>
                  <a:pt x="1441" y="16069"/>
                  <a:pt x="987" y="16203"/>
                </a:cubicBezTo>
                <a:cubicBezTo>
                  <a:pt x="425" y="16369"/>
                  <a:pt x="98" y="16551"/>
                  <a:pt x="41" y="16728"/>
                </a:cubicBezTo>
                <a:cubicBezTo>
                  <a:pt x="13" y="16818"/>
                  <a:pt x="-2" y="16893"/>
                  <a:pt x="0" y="16967"/>
                </a:cubicBezTo>
                <a:cubicBezTo>
                  <a:pt x="4" y="17090"/>
                  <a:pt x="55" y="17212"/>
                  <a:pt x="163" y="17396"/>
                </a:cubicBezTo>
                <a:cubicBezTo>
                  <a:pt x="1036" y="18876"/>
                  <a:pt x="2176" y="19996"/>
                  <a:pt x="3081" y="20260"/>
                </a:cubicBezTo>
                <a:cubicBezTo>
                  <a:pt x="3204" y="20296"/>
                  <a:pt x="3473" y="20326"/>
                  <a:pt x="3678" y="20326"/>
                </a:cubicBezTo>
                <a:cubicBezTo>
                  <a:pt x="4153" y="20327"/>
                  <a:pt x="4391" y="20406"/>
                  <a:pt x="4747" y="20680"/>
                </a:cubicBezTo>
                <a:cubicBezTo>
                  <a:pt x="5471" y="21238"/>
                  <a:pt x="5938" y="21336"/>
                  <a:pt x="6922" y="21138"/>
                </a:cubicBezTo>
                <a:cubicBezTo>
                  <a:pt x="7580" y="21005"/>
                  <a:pt x="7742" y="21016"/>
                  <a:pt x="8189" y="21223"/>
                </a:cubicBezTo>
                <a:cubicBezTo>
                  <a:pt x="8573" y="21400"/>
                  <a:pt x="8772" y="21476"/>
                  <a:pt x="8957" y="21515"/>
                </a:cubicBezTo>
                <a:cubicBezTo>
                  <a:pt x="9016" y="21527"/>
                  <a:pt x="9095" y="21533"/>
                  <a:pt x="9185" y="21532"/>
                </a:cubicBezTo>
                <a:cubicBezTo>
                  <a:pt x="9458" y="21527"/>
                  <a:pt x="9843" y="21463"/>
                  <a:pt x="10169" y="21361"/>
                </a:cubicBezTo>
                <a:cubicBezTo>
                  <a:pt x="10737" y="21185"/>
                  <a:pt x="11010" y="21182"/>
                  <a:pt x="11653" y="21343"/>
                </a:cubicBezTo>
                <a:cubicBezTo>
                  <a:pt x="12352" y="21520"/>
                  <a:pt x="12727" y="21515"/>
                  <a:pt x="13211" y="21322"/>
                </a:cubicBezTo>
                <a:cubicBezTo>
                  <a:pt x="13896" y="21049"/>
                  <a:pt x="13966" y="21035"/>
                  <a:pt x="14307" y="21116"/>
                </a:cubicBezTo>
                <a:cubicBezTo>
                  <a:pt x="15070" y="21296"/>
                  <a:pt x="15354" y="21303"/>
                  <a:pt x="15935" y="21158"/>
                </a:cubicBezTo>
                <a:cubicBezTo>
                  <a:pt x="16260" y="21077"/>
                  <a:pt x="16422" y="20985"/>
                  <a:pt x="16807" y="20663"/>
                </a:cubicBezTo>
                <a:cubicBezTo>
                  <a:pt x="16977" y="20522"/>
                  <a:pt x="17162" y="20386"/>
                  <a:pt x="17218" y="20360"/>
                </a:cubicBezTo>
                <a:cubicBezTo>
                  <a:pt x="17275" y="20335"/>
                  <a:pt x="17599" y="20299"/>
                  <a:pt x="17938" y="20281"/>
                </a:cubicBezTo>
                <a:cubicBezTo>
                  <a:pt x="18671" y="20242"/>
                  <a:pt x="18841" y="20184"/>
                  <a:pt x="19408" y="19776"/>
                </a:cubicBezTo>
                <a:cubicBezTo>
                  <a:pt x="19891" y="19428"/>
                  <a:pt x="20668" y="18580"/>
                  <a:pt x="21090" y="17938"/>
                </a:cubicBezTo>
                <a:cubicBezTo>
                  <a:pt x="21473" y="17355"/>
                  <a:pt x="21598" y="17100"/>
                  <a:pt x="21517" y="17066"/>
                </a:cubicBezTo>
                <a:cubicBezTo>
                  <a:pt x="21486" y="17053"/>
                  <a:pt x="21447" y="16975"/>
                  <a:pt x="21431" y="16893"/>
                </a:cubicBezTo>
                <a:cubicBezTo>
                  <a:pt x="21415" y="16811"/>
                  <a:pt x="21382" y="16716"/>
                  <a:pt x="21358" y="16684"/>
                </a:cubicBezTo>
                <a:cubicBezTo>
                  <a:pt x="21269" y="16562"/>
                  <a:pt x="20917" y="16407"/>
                  <a:pt x="20583" y="16341"/>
                </a:cubicBezTo>
                <a:cubicBezTo>
                  <a:pt x="20394" y="16303"/>
                  <a:pt x="19898" y="16202"/>
                  <a:pt x="19480" y="16116"/>
                </a:cubicBezTo>
                <a:cubicBezTo>
                  <a:pt x="17488" y="15706"/>
                  <a:pt x="16836" y="15599"/>
                  <a:pt x="14937" y="15368"/>
                </a:cubicBezTo>
                <a:cubicBezTo>
                  <a:pt x="13887" y="15240"/>
                  <a:pt x="13957" y="15271"/>
                  <a:pt x="13922" y="14920"/>
                </a:cubicBezTo>
                <a:cubicBezTo>
                  <a:pt x="13903" y="14736"/>
                  <a:pt x="13908" y="14610"/>
                  <a:pt x="13935" y="14573"/>
                </a:cubicBezTo>
                <a:cubicBezTo>
                  <a:pt x="14024" y="14456"/>
                  <a:pt x="14876" y="13998"/>
                  <a:pt x="15472" y="13746"/>
                </a:cubicBezTo>
                <a:cubicBezTo>
                  <a:pt x="18033" y="12665"/>
                  <a:pt x="19115" y="12135"/>
                  <a:pt x="19855" y="11601"/>
                </a:cubicBezTo>
                <a:cubicBezTo>
                  <a:pt x="20217" y="11340"/>
                  <a:pt x="20630" y="10916"/>
                  <a:pt x="20630" y="10807"/>
                </a:cubicBezTo>
                <a:cubicBezTo>
                  <a:pt x="20630" y="10782"/>
                  <a:pt x="20677" y="10661"/>
                  <a:pt x="20733" y="10538"/>
                </a:cubicBezTo>
                <a:cubicBezTo>
                  <a:pt x="20823" y="10342"/>
                  <a:pt x="20836" y="10255"/>
                  <a:pt x="20836" y="9854"/>
                </a:cubicBezTo>
                <a:cubicBezTo>
                  <a:pt x="20836" y="8993"/>
                  <a:pt x="20708" y="8677"/>
                  <a:pt x="20093" y="8022"/>
                </a:cubicBezTo>
                <a:cubicBezTo>
                  <a:pt x="19513" y="7404"/>
                  <a:pt x="19508" y="7391"/>
                  <a:pt x="19544" y="6519"/>
                </a:cubicBezTo>
                <a:cubicBezTo>
                  <a:pt x="19575" y="5751"/>
                  <a:pt x="19553" y="5606"/>
                  <a:pt x="19347" y="5230"/>
                </a:cubicBezTo>
                <a:cubicBezTo>
                  <a:pt x="19173" y="4913"/>
                  <a:pt x="18899" y="4688"/>
                  <a:pt x="18405" y="4459"/>
                </a:cubicBezTo>
                <a:cubicBezTo>
                  <a:pt x="17764" y="4163"/>
                  <a:pt x="17557" y="3896"/>
                  <a:pt x="17410" y="3177"/>
                </a:cubicBezTo>
                <a:cubicBezTo>
                  <a:pt x="17235" y="2319"/>
                  <a:pt x="16954" y="1899"/>
                  <a:pt x="16417" y="1689"/>
                </a:cubicBezTo>
                <a:cubicBezTo>
                  <a:pt x="16262" y="1628"/>
                  <a:pt x="16020" y="1601"/>
                  <a:pt x="15431" y="1578"/>
                </a:cubicBezTo>
                <a:cubicBezTo>
                  <a:pt x="14356" y="1536"/>
                  <a:pt x="14322" y="1518"/>
                  <a:pt x="13633" y="622"/>
                </a:cubicBezTo>
                <a:cubicBezTo>
                  <a:pt x="13502" y="451"/>
                  <a:pt x="13358" y="325"/>
                  <a:pt x="13190" y="233"/>
                </a:cubicBezTo>
                <a:cubicBezTo>
                  <a:pt x="12657" y="-60"/>
                  <a:pt x="12172" y="-67"/>
                  <a:pt x="11542" y="208"/>
                </a:cubicBezTo>
                <a:cubicBezTo>
                  <a:pt x="11203" y="356"/>
                  <a:pt x="11114" y="376"/>
                  <a:pt x="10806" y="376"/>
                </a:cubicBezTo>
                <a:cubicBezTo>
                  <a:pt x="10497" y="376"/>
                  <a:pt x="10413" y="356"/>
                  <a:pt x="10067" y="204"/>
                </a:cubicBezTo>
                <a:cubicBezTo>
                  <a:pt x="9749" y="63"/>
                  <a:pt x="9469" y="-4"/>
                  <a:pt x="92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٣"/>
          <p:cNvSpPr txBox="1"/>
          <p:nvPr/>
        </p:nvSpPr>
        <p:spPr>
          <a:xfrm>
            <a:off x="11701201" y="8440036"/>
            <a:ext cx="981598" cy="21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18" name="أم المؤمنين…"/>
          <p:cNvSpPr txBox="1"/>
          <p:nvPr/>
        </p:nvSpPr>
        <p:spPr>
          <a:xfrm>
            <a:off x="7427996" y="1510753"/>
            <a:ext cx="9528008" cy="6575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أم المؤمنين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عائشة بنت أبي بكر الصديق </a:t>
            </a:r>
          </a:p>
          <a:p>
            <a:pPr rtl="0">
              <a:defRPr sz="9100">
                <a:solidFill>
                  <a:srgbClr val="4248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رضي الله عنها</a:t>
            </a:r>
          </a:p>
        </p:txBody>
      </p: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3"/>
      <p:bldP build="whole" bldLvl="1" animBg="1" rev="0" advAuto="0" spid="217" grpId="2"/>
      <p:bldP build="whole" bldLvl="1" animBg="1" rev="0" advAuto="0" spid="21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