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73" r:id="rId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9D9564-FEED-46BA-8092-2F261887C1C9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F57DEC-FA9F-4348-9E29-0202F6C8B9D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74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7DEC-FA9F-4348-9E29-0202F6C8B9D0}" type="slidenum">
              <a:rPr lang="ar-KW" smtClean="0"/>
              <a:t>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9988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57DEC-FA9F-4348-9E29-0202F6C8B9D0}" type="slidenum">
              <a:rPr lang="ar-KW" smtClean="0"/>
              <a:t>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988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A47DC7-CB8D-4C45-AA09-B054390D4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5DA98F0-FA2B-4212-BD48-E35044BB9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224CA1-51E3-4015-B51B-390E5CDA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031D4F-6DAF-4137-AEFD-1FAFA974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5C959D-B029-42EB-BB98-F7AA4B06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4262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2C507D-13D1-4A22-B908-57450FBD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5FDFED0-7557-47EA-B82C-655DA0AAC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A5469F-53A9-40AF-ADE9-B4E8EC24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AC7CE7-2651-486F-A1CD-B55A2027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0CEA8A-B1C1-4509-810D-18FB5094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9032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D508C1-D496-4C58-B0AD-AAD8FFCA6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D9B079-6DC4-4ABD-A9F0-1137B2E95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A0179-1985-461F-A29B-EDCD4B87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45948D-24A5-4E98-9D38-E2E145D6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C3E5C-CAB2-4B7B-9078-46DC8B28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748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230133-8BEB-43E5-8054-B658B838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249CFC-528A-40CE-868B-57A34324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EE6C9D-A36E-4D5E-9176-9060A723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E59F11-574D-42DF-A021-0CD480E5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C7031D-337D-4F45-8CB2-2DEE1E1A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3080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4346FC-7DB1-4A68-909D-E0B9BEE4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60BC5E-8CE3-4A17-9331-BF9EC7236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AB099E-4C87-48DB-8345-AC1AB848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51E505-B1B9-47AD-A030-39A70AD0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D57FFF-5514-42D9-A602-F793C00F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05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F7E242-333D-418E-BD20-36E295AB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F62E21-1527-4AC5-AAF5-D6B9BF90B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0530839-ADB4-45B0-8E12-6A09DF17F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62F8E3-1428-4A4F-A84D-32DC8BC1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D45A70-BB18-469C-9E7E-ACBA4EA6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CDB565-1B84-4251-B17E-2B0484CE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5955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BB7ADD-E315-42C5-A9AF-D14C5621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A01BFD2-5602-42E0-B869-091100A3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678BC76-F7F7-4EE7-9E4E-0F4F6BF69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13B9F78-2056-4A37-9DC0-E2E644F34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773B42E-2C12-4A00-9443-15A0AA433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E1CFD75-25CD-46E1-BF39-A10EB670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1D81A3A-1358-4D86-8A3E-7DF860E2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108475-B5A3-4A61-8922-3C4CF0C9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2660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FE24B2-5DB9-4053-8CD9-76984D84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BF99B4F-51B6-4C74-B4D1-F6C1E2A1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F34715C-3C64-46DB-A02B-68500F89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8A5928B-D769-4CB0-9B5E-8B7BEF2B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8470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EAB69B5-83D7-4216-A58C-B463DCC3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29D30D7-A6CC-4DB6-B76F-53EB2FCD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212C25-F805-4C00-A069-F9A3C94E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307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F78551-2B9C-4EE4-8485-B11DA723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64B1E2-2998-4ED6-9F70-DC4AD328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84555AF-2A06-431D-9238-178950A5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0251BB-1E9F-4578-8AD6-A730E43F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750B21-8D2D-424C-AE63-D7CD458A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52EDBF-CCA2-4E8D-951B-7253D1F4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3038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60554D-D0A5-4FBE-B3BB-278D5F57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DF32E3-F63D-4DFC-B63A-B31491563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9B8C28A-A0D1-4A14-B38F-02EE470B2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49C10A-56F7-458F-B819-9A1823B3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9EDDBA-730A-467E-8516-065C78A4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CB8348-1471-40AF-B7FC-AB8604FE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586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8A61191-E66F-4BC0-A915-93F0CD06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3D5248-1C8E-4B7B-8C9F-41F9DE1A9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87DCC4-A9EA-4408-B634-3F8308607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5CF3-CE7D-4B47-B20A-22B1D9B90490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0F6DA-8455-4B9B-9495-E638450AC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2D0C4C-59D1-4361-87ED-2FA83972F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7D5A8-2BE6-4315-AB3B-9A701E82157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3077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4EE4D3-1BA4-439B-B271-42D2F0B5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1AC50C1-C488-4523-A080-2A9F043B6B1A}"/>
              </a:ext>
            </a:extLst>
          </p:cNvPr>
          <p:cNvSpPr/>
          <p:nvPr/>
        </p:nvSpPr>
        <p:spPr>
          <a:xfrm>
            <a:off x="3253485" y="1358186"/>
            <a:ext cx="764953" cy="276999"/>
          </a:xfrm>
          <a:prstGeom prst="rect">
            <a:avLst/>
          </a:prstGeom>
          <a:solidFill>
            <a:schemeClr val="bg1"/>
          </a:solidFill>
          <a:ln w="57150">
            <a:solidFill>
              <a:srgbClr val="CC3C3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الجزء الأول</a:t>
            </a:r>
            <a:endParaRPr lang="ar-SA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9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67854C-9048-4A5D-9441-C6E0FD89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75B98FA-2E75-43F8-B2AB-54665F1A5826}"/>
              </a:ext>
            </a:extLst>
          </p:cNvPr>
          <p:cNvSpPr/>
          <p:nvPr/>
        </p:nvSpPr>
        <p:spPr>
          <a:xfrm>
            <a:off x="1038688" y="568171"/>
            <a:ext cx="6036815" cy="5539666"/>
          </a:xfrm>
          <a:prstGeom prst="ellipse">
            <a:avLst/>
          </a:prstGeom>
          <a:noFill/>
          <a:ln w="76200">
            <a:solidFill>
              <a:srgbClr val="CC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68F0EFE-666B-4634-8ABE-21DD0F46D2EB}"/>
              </a:ext>
            </a:extLst>
          </p:cNvPr>
          <p:cNvSpPr/>
          <p:nvPr/>
        </p:nvSpPr>
        <p:spPr>
          <a:xfrm>
            <a:off x="1281830" y="2151727"/>
            <a:ext cx="526778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أرتب الأحداث</a:t>
            </a:r>
          </a:p>
          <a:p>
            <a:pPr algn="ctr"/>
            <a:r>
              <a:rPr lang="ar-SA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قبل الهجرة</a:t>
            </a:r>
            <a:endParaRPr lang="ar-SA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19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67854C-9048-4A5D-9441-C6E0FD89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6F5AD62-C893-4A1B-B5D0-FEF34363AD71}"/>
              </a:ext>
            </a:extLst>
          </p:cNvPr>
          <p:cNvSpPr/>
          <p:nvPr/>
        </p:nvSpPr>
        <p:spPr>
          <a:xfrm>
            <a:off x="0" y="909492"/>
            <a:ext cx="12125435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CC3C3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بدء دعوة الأنصار للإسلام في السنة 11 من البعثة النبوية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hlinkClick r:id="rId4" action="ppaction://hlinksldjump"/>
            <a:extLst>
              <a:ext uri="{FF2B5EF4-FFF2-40B4-BE49-F238E27FC236}">
                <a16:creationId xmlns:a16="http://schemas.microsoft.com/office/drawing/2014/main" id="{49FFD4FB-55AD-4770-B884-FF02814C0306}"/>
              </a:ext>
            </a:extLst>
          </p:cNvPr>
          <p:cNvSpPr/>
          <p:nvPr/>
        </p:nvSpPr>
        <p:spPr>
          <a:xfrm>
            <a:off x="1396215" y="2302128"/>
            <a:ext cx="1072922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CC3C3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بيعة العقبة الأولى في السنة 12 من البعثة النبوية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FF97F0E-B002-49FD-9A2B-4D183A8AC352}"/>
              </a:ext>
            </a:extLst>
          </p:cNvPr>
          <p:cNvSpPr/>
          <p:nvPr/>
        </p:nvSpPr>
        <p:spPr>
          <a:xfrm>
            <a:off x="1840247" y="3675997"/>
            <a:ext cx="10285188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CC3C3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ج-بيعة العقبة الثانية في العام 13 من البعثة النبوية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1509365-32F9-4200-A028-06F902B80625}"/>
              </a:ext>
            </a:extLst>
          </p:cNvPr>
          <p:cNvSpPr/>
          <p:nvPr/>
        </p:nvSpPr>
        <p:spPr>
          <a:xfrm>
            <a:off x="3196388" y="5068633"/>
            <a:ext cx="8929047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CC3C3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د-هجرة الصحابة رضي الله عنهم إلى المدينة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2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62A36C-01FB-402A-9215-0B3560CFA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408DE83-81D4-4C8B-8D96-D710A22F4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73" y="116693"/>
            <a:ext cx="7551654" cy="6624614"/>
          </a:xfrm>
          <a:prstGeom prst="rect">
            <a:avLst/>
          </a:prstGeom>
          <a:ln w="88900" cap="sq" cmpd="thickThin">
            <a:solidFill>
              <a:srgbClr val="CC3C3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قلب 5">
            <a:extLst>
              <a:ext uri="{FF2B5EF4-FFF2-40B4-BE49-F238E27FC236}">
                <a16:creationId xmlns:a16="http://schemas.microsoft.com/office/drawing/2014/main" id="{B6FCCD2C-436F-4637-AD55-F99B32F66907}"/>
              </a:ext>
            </a:extLst>
          </p:cNvPr>
          <p:cNvSpPr/>
          <p:nvPr/>
        </p:nvSpPr>
        <p:spPr>
          <a:xfrm rot="834371">
            <a:off x="10335017" y="861133"/>
            <a:ext cx="1393794" cy="1216241"/>
          </a:xfrm>
          <a:prstGeom prst="heart">
            <a:avLst/>
          </a:prstGeom>
          <a:solidFill>
            <a:srgbClr val="CC3C3C"/>
          </a:solidFill>
          <a:ln>
            <a:solidFill>
              <a:srgbClr val="CC3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حفظ</a:t>
            </a:r>
            <a:endParaRPr lang="ar-KW" sz="4000" b="1" dirty="0"/>
          </a:p>
        </p:txBody>
      </p:sp>
    </p:spTree>
    <p:extLst>
      <p:ext uri="{BB962C8B-B14F-4D97-AF65-F5344CB8AC3E}">
        <p14:creationId xmlns:p14="http://schemas.microsoft.com/office/powerpoint/2010/main" val="31794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6D35872-9172-42CE-AE9E-BBA516751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FA470A4-A8D4-4066-AD0C-53441E7E7F7F}"/>
              </a:ext>
            </a:extLst>
          </p:cNvPr>
          <p:cNvSpPr/>
          <p:nvPr/>
        </p:nvSpPr>
        <p:spPr>
          <a:xfrm>
            <a:off x="6096000" y="355107"/>
            <a:ext cx="616334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Akhbar MT" pitchFamily="2" charset="-78"/>
              </a:rPr>
              <a:t>شكراً وحباً من</a:t>
            </a:r>
          </a:p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" panose="020B0503030403030204" pitchFamily="34" charset="-78"/>
                <a:cs typeface="Akhbar MT" pitchFamily="2" charset="-78"/>
              </a:rPr>
              <a:t>القلب على التفاعل الطيب</a:t>
            </a:r>
          </a:p>
        </p:txBody>
      </p:sp>
    </p:spTree>
    <p:extLst>
      <p:ext uri="{BB962C8B-B14F-4D97-AF65-F5344CB8AC3E}">
        <p14:creationId xmlns:p14="http://schemas.microsoft.com/office/powerpoint/2010/main" val="1577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53</Words>
  <Application>Microsoft Office PowerPoint</Application>
  <PresentationFormat>Widescreen</PresentationFormat>
  <Paragraphs>12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Dubai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afrah ali</dc:creator>
  <cp:lastModifiedBy>haya naser</cp:lastModifiedBy>
  <cp:revision>4</cp:revision>
  <dcterms:created xsi:type="dcterms:W3CDTF">2020-11-28T15:42:21Z</dcterms:created>
  <dcterms:modified xsi:type="dcterms:W3CDTF">2023-10-05T08:51:16Z</dcterms:modified>
</cp:coreProperties>
</file>