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9" r:id="rId3"/>
    <p:sldMasterId id="2147483701" r:id="rId4"/>
  </p:sldMasterIdLst>
  <p:sldIdLst>
    <p:sldId id="256" r:id="rId5"/>
    <p:sldId id="497" r:id="rId6"/>
    <p:sldId id="506" r:id="rId7"/>
    <p:sldId id="505" r:id="rId8"/>
    <p:sldId id="500" r:id="rId9"/>
    <p:sldId id="258" r:id="rId10"/>
    <p:sldId id="503" r:id="rId11"/>
    <p:sldId id="502" r:id="rId12"/>
    <p:sldId id="259" r:id="rId13"/>
    <p:sldId id="260" r:id="rId14"/>
    <p:sldId id="499" r:id="rId15"/>
    <p:sldId id="501" r:id="rId16"/>
  </p:sldIdLst>
  <p:sldSz cx="9144000" cy="6858000" type="screen4x3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78" d="100"/>
          <a:sy n="78" d="100"/>
        </p:scale>
        <p:origin x="162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3FED4E3-6AF7-48AB-98A3-630C6D257D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5772960E-C070-4F2D-A6F7-D8BE91C80E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BF179E2-3DE1-4866-BEF1-FA6EAF09F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2589B-5342-43F1-99AE-AAB5E1DD222B}" type="datetimeFigureOut">
              <a:rPr lang="en-US" smtClean="0"/>
              <a:pPr/>
              <a:t>10/1/2023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C6D8806-DFD1-45D2-B973-7502E549A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5A90C65-58B3-42C0-AF58-A72113ED5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5D959-EBFE-49C8-995E-458CC10F5D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637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D5E6A3D-4F5A-464E-B37F-FE57CA093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306ECD40-2BD7-466A-8925-F009121943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0DA8913-3ED1-4247-AF95-62F234C2E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2589B-5342-43F1-99AE-AAB5E1DD222B}" type="datetimeFigureOut">
              <a:rPr lang="en-US" smtClean="0"/>
              <a:pPr/>
              <a:t>10/1/2023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C042301-182B-469F-BB40-1EE79BF7C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65B534A-91C7-4E9F-B641-741986D38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5D959-EBFE-49C8-995E-458CC10F5D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806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1B2F8067-3F71-4593-9B20-F9AD8FD126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E04C34E0-37F4-4DEB-9D20-E1935F2076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44EBAE1-17A0-4D28-A19B-C97FAC7DA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2589B-5342-43F1-99AE-AAB5E1DD222B}" type="datetimeFigureOut">
              <a:rPr lang="en-US" smtClean="0"/>
              <a:pPr/>
              <a:t>10/1/2023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2C8AFBF-83A0-4EE8-BC83-FCD3F114B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ED2E3D3-9534-4135-BAAD-6616B1BD6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5D959-EBFE-49C8-995E-458CC10F5D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6675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9594-A2F1-450F-B0AC-E4DB0438A9B7}" type="datetimeFigureOut">
              <a:rPr lang="ar-EG" smtClean="0"/>
              <a:pPr/>
              <a:t>17/03/1445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DD20-B3C3-4D2B-B001-E7007C5FAC1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5767223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9594-A2F1-450F-B0AC-E4DB0438A9B7}" type="datetimeFigureOut">
              <a:rPr lang="ar-EG" smtClean="0"/>
              <a:pPr/>
              <a:t>17/03/1445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DD20-B3C3-4D2B-B001-E7007C5FAC1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3394424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9594-A2F1-450F-B0AC-E4DB0438A9B7}" type="datetimeFigureOut">
              <a:rPr lang="ar-EG" smtClean="0"/>
              <a:pPr/>
              <a:t>17/03/1445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DD20-B3C3-4D2B-B001-E7007C5FAC1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9372023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9594-A2F1-450F-B0AC-E4DB0438A9B7}" type="datetimeFigureOut">
              <a:rPr lang="ar-EG" smtClean="0"/>
              <a:pPr/>
              <a:t>17/03/1445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DD20-B3C3-4D2B-B001-E7007C5FAC1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6013608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9594-A2F1-450F-B0AC-E4DB0438A9B7}" type="datetimeFigureOut">
              <a:rPr lang="ar-EG" smtClean="0"/>
              <a:pPr/>
              <a:t>17/03/1445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DD20-B3C3-4D2B-B001-E7007C5FAC1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1580815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9594-A2F1-450F-B0AC-E4DB0438A9B7}" type="datetimeFigureOut">
              <a:rPr lang="ar-EG" smtClean="0"/>
              <a:pPr/>
              <a:t>17/03/1445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DD20-B3C3-4D2B-B001-E7007C5FAC1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5070194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9594-A2F1-450F-B0AC-E4DB0438A9B7}" type="datetimeFigureOut">
              <a:rPr lang="ar-EG" smtClean="0"/>
              <a:pPr/>
              <a:t>17/03/1445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DD20-B3C3-4D2B-B001-E7007C5FAC1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8185454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9594-A2F1-450F-B0AC-E4DB0438A9B7}" type="datetimeFigureOut">
              <a:rPr lang="ar-EG" smtClean="0"/>
              <a:pPr/>
              <a:t>17/03/1445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DD20-B3C3-4D2B-B001-E7007C5FAC1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719108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314B0F8-C91B-4313-B5D5-4FCA57655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792AAD0-37DC-4980-A6E0-4DA2ABE5C3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225AC74-4075-493A-BA1C-F00597865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2589B-5342-43F1-99AE-AAB5E1DD222B}" type="datetimeFigureOut">
              <a:rPr lang="en-US" smtClean="0"/>
              <a:pPr/>
              <a:t>10/1/2023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A81D847-B3A9-4064-AF4D-5326C3423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305250C-B235-4CC2-B8D9-439C3CB70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5D959-EBFE-49C8-995E-458CC10F5D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2243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9594-A2F1-450F-B0AC-E4DB0438A9B7}" type="datetimeFigureOut">
              <a:rPr lang="ar-EG" smtClean="0"/>
              <a:pPr/>
              <a:t>17/03/1445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DD20-B3C3-4D2B-B001-E7007C5FAC1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7051971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9594-A2F1-450F-B0AC-E4DB0438A9B7}" type="datetimeFigureOut">
              <a:rPr lang="ar-EG" smtClean="0"/>
              <a:pPr/>
              <a:t>17/03/1445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DD20-B3C3-4D2B-B001-E7007C5FAC1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6124930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9594-A2F1-450F-B0AC-E4DB0438A9B7}" type="datetimeFigureOut">
              <a:rPr lang="ar-EG" smtClean="0"/>
              <a:pPr/>
              <a:t>17/03/1445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DD20-B3C3-4D2B-B001-E7007C5FAC11}" type="slidenum">
              <a:rPr lang="ar-EG" smtClean="0"/>
              <a:pPr/>
              <a:t>‹#›</a:t>
            </a:fld>
            <a:endParaRPr lang="ar-EG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527353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9594-A2F1-450F-B0AC-E4DB0438A9B7}" type="datetimeFigureOut">
              <a:rPr lang="ar-EG" smtClean="0"/>
              <a:pPr/>
              <a:t>17/03/1445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DD20-B3C3-4D2B-B001-E7007C5FAC1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7107327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9594-A2F1-450F-B0AC-E4DB0438A9B7}" type="datetimeFigureOut">
              <a:rPr lang="ar-EG" smtClean="0"/>
              <a:pPr/>
              <a:t>17/03/1445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DD20-B3C3-4D2B-B001-E7007C5FAC11}" type="slidenum">
              <a:rPr lang="ar-EG" smtClean="0"/>
              <a:pPr/>
              <a:t>‹#›</a:t>
            </a:fld>
            <a:endParaRPr lang="ar-EG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852221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9594-A2F1-450F-B0AC-E4DB0438A9B7}" type="datetimeFigureOut">
              <a:rPr lang="ar-EG" smtClean="0"/>
              <a:pPr/>
              <a:t>17/03/1445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DD20-B3C3-4D2B-B001-E7007C5FAC1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405637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9594-A2F1-450F-B0AC-E4DB0438A9B7}" type="datetimeFigureOut">
              <a:rPr lang="ar-EG" smtClean="0"/>
              <a:pPr/>
              <a:t>17/03/1445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DD20-B3C3-4D2B-B001-E7007C5FAC1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212230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9594-A2F1-450F-B0AC-E4DB0438A9B7}" type="datetimeFigureOut">
              <a:rPr lang="ar-EG" smtClean="0"/>
              <a:pPr/>
              <a:t>17/03/1445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DD20-B3C3-4D2B-B001-E7007C5FAC1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0646109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9594-A2F1-450F-B0AC-E4DB0438A9B7}" type="datetimeFigureOut">
              <a:rPr lang="ar-EG" smtClean="0"/>
              <a:pPr/>
              <a:t>17/03/1445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DD20-B3C3-4D2B-B001-E7007C5FAC1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2320595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9594-A2F1-450F-B0AC-E4DB0438A9B7}" type="datetimeFigureOut">
              <a:rPr lang="ar-EG" smtClean="0"/>
              <a:pPr/>
              <a:t>17/03/1445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DD20-B3C3-4D2B-B001-E7007C5FAC1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81198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25661DD-5A31-4DD6-AC63-B70F82C9C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A405140-7ACC-4029-A486-D48AB3DD18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2AF1563-7250-4B1E-8F29-5523C6C92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2589B-5342-43F1-99AE-AAB5E1DD222B}" type="datetimeFigureOut">
              <a:rPr lang="en-US" smtClean="0"/>
              <a:pPr/>
              <a:t>10/1/2023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71E29EB-46FE-4AFC-882A-637657619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57FE100-5373-4EE6-9A74-8000D5CBB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5D959-EBFE-49C8-995E-458CC10F5D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2086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9594-A2F1-450F-B0AC-E4DB0438A9B7}" type="datetimeFigureOut">
              <a:rPr lang="ar-EG" smtClean="0"/>
              <a:pPr/>
              <a:t>17/03/1445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DD20-B3C3-4D2B-B001-E7007C5FAC1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9382793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9594-A2F1-450F-B0AC-E4DB0438A9B7}" type="datetimeFigureOut">
              <a:rPr lang="ar-EG" smtClean="0"/>
              <a:pPr/>
              <a:t>17/03/1445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DD20-B3C3-4D2B-B001-E7007C5FAC1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2164081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9594-A2F1-450F-B0AC-E4DB0438A9B7}" type="datetimeFigureOut">
              <a:rPr lang="ar-EG" smtClean="0"/>
              <a:pPr/>
              <a:t>17/03/1445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DD20-B3C3-4D2B-B001-E7007C5FAC1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5104431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9594-A2F1-450F-B0AC-E4DB0438A9B7}" type="datetimeFigureOut">
              <a:rPr lang="ar-EG" smtClean="0"/>
              <a:pPr/>
              <a:t>17/03/1445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DD20-B3C3-4D2B-B001-E7007C5FAC1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0467140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9594-A2F1-450F-B0AC-E4DB0438A9B7}" type="datetimeFigureOut">
              <a:rPr lang="ar-EG" smtClean="0"/>
              <a:pPr/>
              <a:t>17/03/1445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DD20-B3C3-4D2B-B001-E7007C5FAC1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95701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9594-A2F1-450F-B0AC-E4DB0438A9B7}" type="datetimeFigureOut">
              <a:rPr lang="ar-EG" smtClean="0"/>
              <a:pPr/>
              <a:t>17/03/1445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DD20-B3C3-4D2B-B001-E7007C5FAC1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9102755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9594-A2F1-450F-B0AC-E4DB0438A9B7}" type="datetimeFigureOut">
              <a:rPr lang="ar-EG" smtClean="0"/>
              <a:pPr/>
              <a:t>17/03/1445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DD20-B3C3-4D2B-B001-E7007C5FAC1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7847121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9594-A2F1-450F-B0AC-E4DB0438A9B7}" type="datetimeFigureOut">
              <a:rPr lang="ar-EG" smtClean="0"/>
              <a:pPr/>
              <a:t>17/03/1445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DD20-B3C3-4D2B-B001-E7007C5FAC1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1995754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9594-A2F1-450F-B0AC-E4DB0438A9B7}" type="datetimeFigureOut">
              <a:rPr lang="ar-EG" smtClean="0"/>
              <a:pPr/>
              <a:t>17/03/1445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DD20-B3C3-4D2B-B001-E7007C5FAC1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361455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ar-KW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ADB71-21F3-4E6B-975D-553EE5DAB48C}" type="datetimeFigureOut">
              <a:rPr lang="ar-KW" smtClean="0"/>
              <a:t>17/03/1445</a:t>
            </a:fld>
            <a:endParaRPr lang="ar-KW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EB109-FEE9-489B-9D5B-0ABEE71B8DB6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686076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D589A6D-C792-455E-8D6C-94BD8221C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E00D50A-B0E8-4CE0-9A77-F151055FC4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586100DC-512B-4647-AD55-D434457DC4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60B8CEAE-E5B9-4016-8540-9DAFBCDE2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2589B-5342-43F1-99AE-AAB5E1DD222B}" type="datetimeFigureOut">
              <a:rPr lang="en-US" smtClean="0"/>
              <a:pPr/>
              <a:t>10/1/2023</a:t>
            </a:fld>
            <a:endParaRPr lang="en-US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F96B6CF-222D-412F-ADE9-417F6B384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5C2E4EA-B90E-4EF4-8B5E-D7AEF2CA2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5D959-EBFE-49C8-995E-458CC10F5D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20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ADB71-21F3-4E6B-975D-553EE5DAB48C}" type="datetimeFigureOut">
              <a:rPr lang="ar-KW" smtClean="0"/>
              <a:t>17/03/1445</a:t>
            </a:fld>
            <a:endParaRPr lang="ar-KW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EB109-FEE9-489B-9D5B-0ABEE71B8DB6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1689814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ADB71-21F3-4E6B-975D-553EE5DAB48C}" type="datetimeFigureOut">
              <a:rPr lang="ar-KW" smtClean="0"/>
              <a:t>17/03/1445</a:t>
            </a:fld>
            <a:endParaRPr lang="ar-KW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EB109-FEE9-489B-9D5B-0ABEE71B8DB6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6170493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ADB71-21F3-4E6B-975D-553EE5DAB48C}" type="datetimeFigureOut">
              <a:rPr lang="ar-KW" smtClean="0"/>
              <a:t>17/03/1445</a:t>
            </a:fld>
            <a:endParaRPr lang="ar-KW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EB109-FEE9-489B-9D5B-0ABEE71B8DB6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413491841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ADB71-21F3-4E6B-975D-553EE5DAB48C}" type="datetimeFigureOut">
              <a:rPr lang="ar-KW" smtClean="0"/>
              <a:t>17/03/1445</a:t>
            </a:fld>
            <a:endParaRPr lang="ar-KW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EB109-FEE9-489B-9D5B-0ABEE71B8DB6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8579126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ADB71-21F3-4E6B-975D-553EE5DAB48C}" type="datetimeFigureOut">
              <a:rPr lang="ar-KW" smtClean="0"/>
              <a:t>17/03/1445</a:t>
            </a:fld>
            <a:endParaRPr lang="ar-KW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EB109-FEE9-489B-9D5B-0ABEE71B8DB6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54062211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ADB71-21F3-4E6B-975D-553EE5DAB48C}" type="datetimeFigureOut">
              <a:rPr lang="ar-KW" smtClean="0"/>
              <a:t>17/03/1445</a:t>
            </a:fld>
            <a:endParaRPr lang="ar-KW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EB109-FEE9-489B-9D5B-0ABEE71B8DB6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18719608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ADB71-21F3-4E6B-975D-553EE5DAB48C}" type="datetimeFigureOut">
              <a:rPr lang="ar-KW" smtClean="0"/>
              <a:t>17/03/1445</a:t>
            </a:fld>
            <a:endParaRPr lang="ar-KW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EB109-FEE9-489B-9D5B-0ABEE71B8DB6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2871786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KW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ADB71-21F3-4E6B-975D-553EE5DAB48C}" type="datetimeFigureOut">
              <a:rPr lang="ar-KW" smtClean="0"/>
              <a:t>17/03/1445</a:t>
            </a:fld>
            <a:endParaRPr lang="ar-KW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EB109-FEE9-489B-9D5B-0ABEE71B8DB6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9576502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ADB71-21F3-4E6B-975D-553EE5DAB48C}" type="datetimeFigureOut">
              <a:rPr lang="ar-KW" smtClean="0"/>
              <a:t>17/03/1445</a:t>
            </a:fld>
            <a:endParaRPr lang="ar-KW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EB109-FEE9-489B-9D5B-0ABEE71B8DB6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0400263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ADB71-21F3-4E6B-975D-553EE5DAB48C}" type="datetimeFigureOut">
              <a:rPr lang="ar-KW" smtClean="0"/>
              <a:t>17/03/1445</a:t>
            </a:fld>
            <a:endParaRPr lang="ar-KW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EB109-FEE9-489B-9D5B-0ABEE71B8DB6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749177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DFDC3D7-B9B7-478C-AEDD-D1B6BA1FB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46D698E6-6380-4DA4-80F6-8A431CE930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FE3C0B71-7C1B-4725-9838-2189BA9C62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EDF39251-706F-4ACF-BFB1-62063C994A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2CE2B40E-CFC1-4F63-969F-F69E21C1C8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F6966C9F-F16A-496B-BC8C-6C37D83CC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2589B-5342-43F1-99AE-AAB5E1DD222B}" type="datetimeFigureOut">
              <a:rPr lang="en-US" smtClean="0"/>
              <a:pPr/>
              <a:t>10/1/2023</a:t>
            </a:fld>
            <a:endParaRPr lang="en-US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A19594BB-EBB4-4C84-91B7-04E035D53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4FB8F06C-B640-4049-9E23-52EAA4703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5D959-EBFE-49C8-995E-458CC10F5D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813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EE7CD75-A510-4492-A83C-4AB8AC823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85DDE7C6-F936-48CE-9C69-5740F8048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2589B-5342-43F1-99AE-AAB5E1DD222B}" type="datetimeFigureOut">
              <a:rPr lang="en-US" smtClean="0"/>
              <a:pPr/>
              <a:t>10/1/2023</a:t>
            </a:fld>
            <a:endParaRPr lang="en-US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77C88C96-8107-4E91-B2BE-4851313EC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1D51F4EF-8B64-47C2-824D-01BF0B733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5D959-EBFE-49C8-995E-458CC10F5D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61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21651253-FEDE-4D8F-89C4-49267B10A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2589B-5342-43F1-99AE-AAB5E1DD222B}" type="datetimeFigureOut">
              <a:rPr lang="en-US" smtClean="0"/>
              <a:pPr/>
              <a:t>10/1/2023</a:t>
            </a:fld>
            <a:endParaRPr lang="en-US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3A5ED30-8335-405D-A910-E4A535207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B338EF1D-0FCC-4D5D-B8C7-6A3534C1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5D959-EBFE-49C8-995E-458CC10F5D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813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7931759-324C-4C6B-870E-F94E4831B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60AEA56-19C9-4A04-A006-7E2AA48B31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5D4120E5-ACF6-4FAB-B754-EC718974FC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B6A44785-B90D-4235-971F-0CEF900B7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2589B-5342-43F1-99AE-AAB5E1DD222B}" type="datetimeFigureOut">
              <a:rPr lang="en-US" smtClean="0"/>
              <a:pPr/>
              <a:t>10/1/2023</a:t>
            </a:fld>
            <a:endParaRPr lang="en-US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0C060A4-64C1-4EF4-9DF0-AD2AF1BC0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4118962B-79B1-4D1C-BF40-6E4CACE74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5D959-EBFE-49C8-995E-458CC10F5D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39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07BD270-387D-47D2-9733-3B632707E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E53B4865-96D3-4600-B599-553C6755F3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A56E33FD-0246-44AE-8A47-E4B91EB572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767804E8-FAE7-4ADF-87F5-E39875A5F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2589B-5342-43F1-99AE-AAB5E1DD222B}" type="datetimeFigureOut">
              <a:rPr lang="en-US" smtClean="0"/>
              <a:pPr/>
              <a:t>10/1/2023</a:t>
            </a:fld>
            <a:endParaRPr lang="en-US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68E258DD-8781-4DCC-946D-57774CC77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03C642B-C312-4737-8525-0819A94E1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5D959-EBFE-49C8-995E-458CC10F5D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06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B9785745-9CF1-46E6-8601-617942748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9B621ACF-25D1-430B-A9D1-69961ED0C0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B845E54-6316-4CF3-BF92-1F3A2F0E49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C2589B-5342-43F1-99AE-AAB5E1DD222B}" type="datetimeFigureOut">
              <a:rPr lang="en-US" smtClean="0"/>
              <a:pPr/>
              <a:t>10/1/2023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444A222-4964-4D4B-AC26-D4C8EC6CEA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470FF00-9423-4B07-B268-A8CBEC6FC2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D5D959-EBFE-49C8-995E-458CC10F5D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9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685800" rtl="1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r" defTabSz="6858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D19594-A2F1-450F-B0AC-E4DB0438A9B7}" type="datetimeFigureOut">
              <a:rPr lang="ar-EG" smtClean="0"/>
              <a:pPr/>
              <a:t>17/03/1445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F04DD20-B3C3-4D2B-B001-E7007C5FAC1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557045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D19594-A2F1-450F-B0AC-E4DB0438A9B7}" type="datetimeFigureOut">
              <a:rPr lang="ar-EG" smtClean="0"/>
              <a:pPr/>
              <a:t>17/03/1445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4DD20-B3C3-4D2B-B001-E7007C5FAC1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139190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BADB71-21F3-4E6B-975D-553EE5DAB48C}" type="datetimeFigureOut">
              <a:rPr lang="ar-KW" smtClean="0"/>
              <a:t>17/03/1445</a:t>
            </a:fld>
            <a:endParaRPr lang="ar-KW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KW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DEB109-FEE9-489B-9D5B-0ABEE71B8DB6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068438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KW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40.xml"/><Relationship Id="rId1" Type="http://schemas.openxmlformats.org/officeDocument/2006/relationships/video" Target="https://www.youtube.com/embed/21vrS6ICb7M?feature=oembed" TargetMode="Externa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21vrS6ICb7M?feature=oembed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41023" y="-934769"/>
            <a:ext cx="2424873" cy="2708393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3756" y="-134088"/>
            <a:ext cx="1635955" cy="1226966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713565" y="311926"/>
            <a:ext cx="4059393" cy="1911083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7548980" y="1613994"/>
            <a:ext cx="1185708" cy="889281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327781" y="5494508"/>
            <a:ext cx="2444907" cy="1774587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211282" y="5555951"/>
            <a:ext cx="928467" cy="69635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877311" y="1407983"/>
            <a:ext cx="5389379" cy="4042034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76283" y="882212"/>
            <a:ext cx="6791435" cy="5093576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29724" y="4518923"/>
            <a:ext cx="2484551" cy="1141851"/>
          </a:xfrm>
          <a:noFill/>
        </p:spPr>
        <p:txBody>
          <a:bodyPr>
            <a:normAutofit/>
          </a:bodyPr>
          <a:lstStyle/>
          <a:p>
            <a:endParaRPr lang="en-US" sz="1700">
              <a:solidFill>
                <a:srgbClr val="080808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03481" y="2353641"/>
            <a:ext cx="4337037" cy="2150719"/>
          </a:xfrm>
          <a:noFill/>
        </p:spPr>
        <p:txBody>
          <a:bodyPr anchor="ctr">
            <a:normAutofit/>
          </a:bodyPr>
          <a:lstStyle/>
          <a:p>
            <a:r>
              <a:rPr lang="ar-KW" sz="5400" b="1" dirty="0">
                <a:solidFill>
                  <a:srgbClr val="080808"/>
                </a:solidFill>
              </a:rPr>
              <a:t>الجدول الدوري الحديث</a:t>
            </a:r>
            <a:endParaRPr lang="en-US" sz="5400" b="1" dirty="0">
              <a:solidFill>
                <a:srgbClr val="080808"/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943393" y="5778692"/>
            <a:ext cx="2231794" cy="1926608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7170046" y="5363543"/>
            <a:ext cx="959985" cy="719989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C:\Users\HP\Dropbox\Screenshots\Screenshot 2018-09-08 14.51.14.png"/>
          <p:cNvPicPr>
            <a:picLocks noChangeAspect="1" noChangeArrowheads="1"/>
          </p:cNvPicPr>
          <p:nvPr/>
        </p:nvPicPr>
        <p:blipFill>
          <a:blip r:embed="rId2"/>
          <a:srcRect l="5857" t="60430" r="58414" b="20816"/>
          <a:stretch>
            <a:fillRect/>
          </a:stretch>
        </p:blipFill>
        <p:spPr bwMode="auto">
          <a:xfrm>
            <a:off x="1066800" y="0"/>
            <a:ext cx="6714067" cy="1981200"/>
          </a:xfrm>
          <a:prstGeom prst="rect">
            <a:avLst/>
          </a:prstGeom>
          <a:noFill/>
        </p:spPr>
      </p:pic>
      <p:sp>
        <p:nvSpPr>
          <p:cNvPr id="7" name="Flowchart: Connector 6"/>
          <p:cNvSpPr/>
          <p:nvPr/>
        </p:nvSpPr>
        <p:spPr>
          <a:xfrm>
            <a:off x="1981200" y="1981200"/>
            <a:ext cx="4876800" cy="46482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Connector 7"/>
          <p:cNvSpPr/>
          <p:nvPr/>
        </p:nvSpPr>
        <p:spPr>
          <a:xfrm>
            <a:off x="2743200" y="2743200"/>
            <a:ext cx="3352800" cy="3200400"/>
          </a:xfrm>
          <a:prstGeom prst="flowChartConnector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/>
          <p:cNvSpPr/>
          <p:nvPr/>
        </p:nvSpPr>
        <p:spPr>
          <a:xfrm>
            <a:off x="3429000" y="3505200"/>
            <a:ext cx="1828800" cy="1828800"/>
          </a:xfrm>
          <a:prstGeom prst="flowChartConnector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Connector 9"/>
          <p:cNvSpPr/>
          <p:nvPr/>
        </p:nvSpPr>
        <p:spPr>
          <a:xfrm>
            <a:off x="4191000" y="4191000"/>
            <a:ext cx="304800" cy="30480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886200" y="4495800"/>
            <a:ext cx="80983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KW" sz="2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النواة</a:t>
            </a:r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Flowchart: Connector 11"/>
          <p:cNvSpPr/>
          <p:nvPr/>
        </p:nvSpPr>
        <p:spPr>
          <a:xfrm>
            <a:off x="3276600" y="4191000"/>
            <a:ext cx="381000" cy="381000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Connector 12"/>
          <p:cNvSpPr/>
          <p:nvPr/>
        </p:nvSpPr>
        <p:spPr>
          <a:xfrm>
            <a:off x="4953000" y="4114800"/>
            <a:ext cx="457200" cy="457200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Connector 14"/>
          <p:cNvSpPr/>
          <p:nvPr/>
        </p:nvSpPr>
        <p:spPr>
          <a:xfrm>
            <a:off x="4191000" y="2590800"/>
            <a:ext cx="457200" cy="457200"/>
          </a:xfrm>
          <a:prstGeom prst="flowChartConnec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Connector 15"/>
          <p:cNvSpPr/>
          <p:nvPr/>
        </p:nvSpPr>
        <p:spPr>
          <a:xfrm>
            <a:off x="5334000" y="3048000"/>
            <a:ext cx="457200" cy="457200"/>
          </a:xfrm>
          <a:prstGeom prst="flowChartConnec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Connector 16"/>
          <p:cNvSpPr/>
          <p:nvPr/>
        </p:nvSpPr>
        <p:spPr>
          <a:xfrm>
            <a:off x="2743200" y="4724400"/>
            <a:ext cx="457200" cy="457200"/>
          </a:xfrm>
          <a:prstGeom prst="flowChartConnec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Connector 17"/>
          <p:cNvSpPr/>
          <p:nvPr/>
        </p:nvSpPr>
        <p:spPr>
          <a:xfrm>
            <a:off x="3886200" y="5562600"/>
            <a:ext cx="457200" cy="457200"/>
          </a:xfrm>
          <a:prstGeom prst="flowChartConnec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Connector 18"/>
          <p:cNvSpPr/>
          <p:nvPr/>
        </p:nvSpPr>
        <p:spPr>
          <a:xfrm>
            <a:off x="3276600" y="2819400"/>
            <a:ext cx="457200" cy="457200"/>
          </a:xfrm>
          <a:prstGeom prst="flowChartConnec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Connector 19"/>
          <p:cNvSpPr/>
          <p:nvPr/>
        </p:nvSpPr>
        <p:spPr>
          <a:xfrm>
            <a:off x="5867400" y="4114800"/>
            <a:ext cx="457200" cy="457200"/>
          </a:xfrm>
          <a:prstGeom prst="flowChartConnec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Connector 20"/>
          <p:cNvSpPr/>
          <p:nvPr/>
        </p:nvSpPr>
        <p:spPr>
          <a:xfrm>
            <a:off x="5257800" y="5257800"/>
            <a:ext cx="457200" cy="457200"/>
          </a:xfrm>
          <a:prstGeom prst="flowChartConnec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Connector 21"/>
          <p:cNvSpPr/>
          <p:nvPr/>
        </p:nvSpPr>
        <p:spPr>
          <a:xfrm>
            <a:off x="2590800" y="3656463"/>
            <a:ext cx="457200" cy="457200"/>
          </a:xfrm>
          <a:prstGeom prst="flowChartConnec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lowchart: Connector 22"/>
          <p:cNvSpPr/>
          <p:nvPr/>
        </p:nvSpPr>
        <p:spPr>
          <a:xfrm>
            <a:off x="1828800" y="3200400"/>
            <a:ext cx="533400" cy="609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lowchart: Connector 23"/>
          <p:cNvSpPr/>
          <p:nvPr/>
        </p:nvSpPr>
        <p:spPr>
          <a:xfrm>
            <a:off x="2743200" y="2209800"/>
            <a:ext cx="533400" cy="609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lowchart: Connector 24"/>
          <p:cNvSpPr/>
          <p:nvPr/>
        </p:nvSpPr>
        <p:spPr>
          <a:xfrm>
            <a:off x="2895600" y="5943600"/>
            <a:ext cx="533400" cy="609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lowchart: Connector 25"/>
          <p:cNvSpPr/>
          <p:nvPr/>
        </p:nvSpPr>
        <p:spPr>
          <a:xfrm>
            <a:off x="1905000" y="4724400"/>
            <a:ext cx="533400" cy="609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lowchart: Connector 26"/>
          <p:cNvSpPr/>
          <p:nvPr/>
        </p:nvSpPr>
        <p:spPr>
          <a:xfrm>
            <a:off x="4495800" y="1828800"/>
            <a:ext cx="533400" cy="609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Connector 27"/>
          <p:cNvSpPr/>
          <p:nvPr/>
        </p:nvSpPr>
        <p:spPr>
          <a:xfrm>
            <a:off x="6553200" y="4495800"/>
            <a:ext cx="533400" cy="609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lowchart: Connector 28"/>
          <p:cNvSpPr/>
          <p:nvPr/>
        </p:nvSpPr>
        <p:spPr>
          <a:xfrm>
            <a:off x="6096000" y="2590800"/>
            <a:ext cx="533400" cy="609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lowchart: Connector 29"/>
          <p:cNvSpPr/>
          <p:nvPr/>
        </p:nvSpPr>
        <p:spPr>
          <a:xfrm>
            <a:off x="5410200" y="6019800"/>
            <a:ext cx="533400" cy="5334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7848600" y="2133600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KW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862248" y="3225421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KW" sz="5400" b="1" dirty="0">
                <a:ln/>
                <a:solidFill>
                  <a:schemeClr val="accent3"/>
                </a:solidFill>
              </a:rPr>
              <a:t>8</a:t>
            </a:r>
            <a:endParaRPr lang="en-US" sz="5400" b="1" dirty="0">
              <a:ln/>
              <a:solidFill>
                <a:schemeClr val="accent3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894093" y="4405952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KW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8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7EBA4FB-7A7A-8D46-76AD-06519BEB7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KW" sz="6600" dirty="0"/>
              <a:t>هيا نطبق</a:t>
            </a:r>
            <a:endParaRPr lang="en-GB" sz="6600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27905E8-29D4-94EC-B2CF-95B542DE8D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LITTLE STARS | Broadway North">
            <a:extLst>
              <a:ext uri="{FF2B5EF4-FFF2-40B4-BE49-F238E27FC236}">
                <a16:creationId xmlns:a16="http://schemas.microsoft.com/office/drawing/2014/main" id="{03AC8C2B-D4D4-F648-C795-3F3431E0F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1524000"/>
            <a:ext cx="9144000" cy="4275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وسائط عبر الإنترنت 3" title="1 Minute Timer with Music for Kids! Countdown Videos HD!">
            <a:hlinkClick r:id="" action="ppaction://media"/>
            <a:extLst>
              <a:ext uri="{FF2B5EF4-FFF2-40B4-BE49-F238E27FC236}">
                <a16:creationId xmlns:a16="http://schemas.microsoft.com/office/drawing/2014/main" id="{7376DABE-E00B-A16D-D3B4-A5E3975348D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57200" y="277811"/>
            <a:ext cx="2057400" cy="1162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853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0B1AB117-8A34-0F7B-C9D2-B6C54359C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2ADDACD7-6574-04BB-65AF-D35B8B20C426}"/>
              </a:ext>
            </a:extLst>
          </p:cNvPr>
          <p:cNvSpPr/>
          <p:nvPr/>
        </p:nvSpPr>
        <p:spPr>
          <a:xfrm>
            <a:off x="5867400" y="762000"/>
            <a:ext cx="19062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5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التقويم :</a:t>
            </a:r>
            <a:endParaRPr kumimoji="0" lang="ar-SA" sz="54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655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642BDECE-E38A-D758-2078-7AE740D159D1}"/>
              </a:ext>
            </a:extLst>
          </p:cNvPr>
          <p:cNvSpPr/>
          <p:nvPr/>
        </p:nvSpPr>
        <p:spPr>
          <a:xfrm>
            <a:off x="5867400" y="2667000"/>
            <a:ext cx="2315057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5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هيا نرسم </a:t>
            </a:r>
            <a:endParaRPr kumimoji="0" lang="ar-SA" sz="54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26" name="Picture 2" descr="Pin on ✦ GIFs ✦">
            <a:extLst>
              <a:ext uri="{FF2B5EF4-FFF2-40B4-BE49-F238E27FC236}">
                <a16:creationId xmlns:a16="http://schemas.microsoft.com/office/drawing/2014/main" id="{6F1E5AFE-6D2C-6D60-F463-8AFCE4209E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90600"/>
            <a:ext cx="49530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9194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7EBA4FB-7A7A-8D46-76AD-06519BEB7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KW" dirty="0"/>
              <a:t>رتب المخطط السهمي</a:t>
            </a:r>
            <a:endParaRPr lang="en-GB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27905E8-29D4-94EC-B2CF-95B542DE8D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LITTLE STARS | Broadway North">
            <a:extLst>
              <a:ext uri="{FF2B5EF4-FFF2-40B4-BE49-F238E27FC236}">
                <a16:creationId xmlns:a16="http://schemas.microsoft.com/office/drawing/2014/main" id="{03AC8C2B-D4D4-F648-C795-3F3431E0F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1" y="1981200"/>
            <a:ext cx="9144000" cy="4275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5684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942F96F-2A97-AC0C-24EF-046B5D1B6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E45607D-BA53-951E-5AEB-7431B43318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3600" y="1600201"/>
            <a:ext cx="6553200" cy="2971800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1026" name="Picture 2" descr="شرح حالات المادة للأطفال بشكلٍ مبسط مع الأمثلة والتجارب العملية | مدونة  المناهج التعليمية">
            <a:extLst>
              <a:ext uri="{FF2B5EF4-FFF2-40B4-BE49-F238E27FC236}">
                <a16:creationId xmlns:a16="http://schemas.microsoft.com/office/drawing/2014/main" id="{5C753991-F9BC-099E-465F-A4DDFA937E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62"/>
          <a:stretch/>
        </p:blipFill>
        <p:spPr bwMode="auto">
          <a:xfrm>
            <a:off x="688816" y="457200"/>
            <a:ext cx="7997984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Thinking GIFs | GIFDB.com">
            <a:extLst>
              <a:ext uri="{FF2B5EF4-FFF2-40B4-BE49-F238E27FC236}">
                <a16:creationId xmlns:a16="http://schemas.microsoft.com/office/drawing/2014/main" id="{8E76C2B1-364B-ED7B-55E5-1473D767D43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51338022-F5D1-99D5-9E05-D3ECA44B06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4202112"/>
            <a:ext cx="2938463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530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297D4F2-C17A-90F4-25EE-6376FB124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274638"/>
            <a:ext cx="6858000" cy="1143000"/>
          </a:xfrm>
        </p:spPr>
        <p:txBody>
          <a:bodyPr/>
          <a:lstStyle/>
          <a:p>
            <a:r>
              <a:rPr lang="ar-KW" sz="6000" b="1" dirty="0"/>
              <a:t>الذرة</a:t>
            </a:r>
            <a:endParaRPr lang="en-GB" b="1" dirty="0"/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A00A8AFA-0D84-C4D1-62BE-B3ABA42F54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846138"/>
            <a:ext cx="6223076" cy="3638550"/>
          </a:xfrm>
          <a:prstGeom prst="rect">
            <a:avLst/>
          </a:prstGeom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ADF34B9C-BBE9-99E4-FFD9-30EDA2B7023F}"/>
              </a:ext>
            </a:extLst>
          </p:cNvPr>
          <p:cNvSpPr/>
          <p:nvPr/>
        </p:nvSpPr>
        <p:spPr>
          <a:xfrm>
            <a:off x="3933546" y="4577060"/>
            <a:ext cx="46249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54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ما هو عدد الذري ؟ </a:t>
            </a:r>
            <a:endParaRPr kumimoji="0" lang="ar-SA" sz="54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34719E57-CD0B-DE6C-A22F-283236590B97}"/>
              </a:ext>
            </a:extLst>
          </p:cNvPr>
          <p:cNvSpPr/>
          <p:nvPr/>
        </p:nvSpPr>
        <p:spPr>
          <a:xfrm>
            <a:off x="3439534" y="5660032"/>
            <a:ext cx="50209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54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ما  هو العدد الكتلي ؟ </a:t>
            </a:r>
            <a:endParaRPr kumimoji="0" lang="ar-SA" sz="54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2054" name="Picture 6" descr="Thinking GIFs | GIFDB.com">
            <a:extLst>
              <a:ext uri="{FF2B5EF4-FFF2-40B4-BE49-F238E27FC236}">
                <a16:creationId xmlns:a16="http://schemas.microsoft.com/office/drawing/2014/main" id="{D29C48F4-4EAD-2B08-3FCE-48D90C0EB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916810"/>
            <a:ext cx="2505873" cy="2030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5585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 descr="C:\Users\HP\Dropbox\Screenshots\Screenshot 2018-09-08 14.38.10.png"/>
          <p:cNvPicPr>
            <a:picLocks noChangeAspect="1" noChangeArrowheads="1"/>
          </p:cNvPicPr>
          <p:nvPr/>
        </p:nvPicPr>
        <p:blipFill>
          <a:blip r:embed="rId2"/>
          <a:srcRect l="20708" t="19774" r="35949" b="16670"/>
          <a:stretch>
            <a:fillRect/>
          </a:stretch>
        </p:blipFill>
        <p:spPr bwMode="auto">
          <a:xfrm>
            <a:off x="304800" y="152400"/>
            <a:ext cx="85344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435AD49-CEAF-4930-FA50-6172B989E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B454A4B-E56D-F7AD-AE53-B57469FD99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7233BB70-93AE-84C0-C222-183C11EEB2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4749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936107F-4DF8-A928-312F-EFABCE72A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D5084B79-8075-D785-7FD1-A647363396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7386" y="1905000"/>
            <a:ext cx="7729228" cy="3759597"/>
          </a:xfrm>
          <a:prstGeom prst="rect">
            <a:avLst/>
          </a:prstGeom>
        </p:spPr>
      </p:pic>
      <p:sp>
        <p:nvSpPr>
          <p:cNvPr id="4" name="AutoShape 2" descr="ما هو العدد الكتلي Mass number ؟ مع التوضيح بالأمثلة؟ - اسألني كيمياء">
            <a:extLst>
              <a:ext uri="{FF2B5EF4-FFF2-40B4-BE49-F238E27FC236}">
                <a16:creationId xmlns:a16="http://schemas.microsoft.com/office/drawing/2014/main" id="{C14D9566-26B5-F713-9EE0-91B960546F4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2667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2" descr="Jumping Star | Timeline by Michal on Dribbble">
            <a:extLst>
              <a:ext uri="{FF2B5EF4-FFF2-40B4-BE49-F238E27FC236}">
                <a16:creationId xmlns:a16="http://schemas.microsoft.com/office/drawing/2014/main" id="{3EB5824B-E6FA-20D2-3A7F-E01F5788CDD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07578"/>
            <a:ext cx="2362200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2872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HP\Dropbox\Screenshots\Screenshot 2018-09-08 14.40.10.png"/>
          <p:cNvPicPr>
            <a:picLocks noChangeAspect="1" noChangeArrowheads="1"/>
          </p:cNvPicPr>
          <p:nvPr/>
        </p:nvPicPr>
        <p:blipFill>
          <a:blip r:embed="rId3"/>
          <a:srcRect l="28908" t="18732" r="28334" b="10419"/>
          <a:stretch>
            <a:fillRect/>
          </a:stretch>
        </p:blipFill>
        <p:spPr bwMode="auto">
          <a:xfrm>
            <a:off x="228600" y="0"/>
            <a:ext cx="8610600" cy="6622093"/>
          </a:xfrm>
          <a:prstGeom prst="rect">
            <a:avLst/>
          </a:prstGeom>
          <a:noFill/>
        </p:spPr>
      </p:pic>
      <p:pic>
        <p:nvPicPr>
          <p:cNvPr id="4" name="وسائط عبر الإنترنت 3" title="1 Minute Timer with Music for Kids! Countdown Videos HD!">
            <a:hlinkClick r:id="" action="ppaction://media"/>
            <a:extLst>
              <a:ext uri="{FF2B5EF4-FFF2-40B4-BE49-F238E27FC236}">
                <a16:creationId xmlns:a16="http://schemas.microsoft.com/office/drawing/2014/main" id="{C976CB2C-D38C-2DE7-51E4-48EC3703F6CE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25873" y="2985402"/>
            <a:ext cx="1626727" cy="9191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400800" y="838200"/>
            <a:ext cx="393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7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62200" y="838200"/>
            <a:ext cx="6014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18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72200" y="2819400"/>
            <a:ext cx="19623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3600" b="1" dirty="0">
                <a:solidFill>
                  <a:schemeClr val="accent6">
                    <a:lumMod val="75000"/>
                  </a:schemeClr>
                </a:solidFill>
              </a:rPr>
              <a:t>رمز العنصر</a:t>
            </a:r>
            <a:endParaRPr lang="en-US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72200" y="3581400"/>
            <a:ext cx="19992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3600" b="1" dirty="0">
                <a:solidFill>
                  <a:schemeClr val="accent6">
                    <a:lumMod val="75000"/>
                  </a:schemeClr>
                </a:solidFill>
              </a:rPr>
              <a:t>الكتلة الذرية</a:t>
            </a:r>
            <a:endParaRPr lang="en-US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52600" y="2362200"/>
            <a:ext cx="20537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4000" b="1" dirty="0">
                <a:solidFill>
                  <a:schemeClr val="accent6">
                    <a:lumMod val="75000"/>
                  </a:schemeClr>
                </a:solidFill>
              </a:rPr>
              <a:t>العدد الذري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752600" y="3352800"/>
            <a:ext cx="21066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4000" b="1" dirty="0">
                <a:solidFill>
                  <a:schemeClr val="accent6">
                    <a:lumMod val="75000"/>
                  </a:schemeClr>
                </a:solidFill>
              </a:rPr>
              <a:t>اسم العنصر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38200" y="5638800"/>
            <a:ext cx="76738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2800" b="1" dirty="0">
                <a:solidFill>
                  <a:schemeClr val="accent6">
                    <a:lumMod val="75000"/>
                  </a:schemeClr>
                </a:solidFill>
              </a:rPr>
              <a:t>حسب العدد الذري حيث يزداد بروتون واحد من اليسار إلى اليمين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E1DAE27B-3EDC-BC94-5F4A-819BDBB67A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6526" y="412998"/>
            <a:ext cx="1130948" cy="8504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6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build="allAtOnce"/>
      <p:bldP spid="9" grpId="0" build="p"/>
      <p:bldP spid="10" grpId="0" build="allAtOnce"/>
      <p:bldP spid="11" grpId="0" build="allAtOnce"/>
      <p:bldP spid="12" grpId="0" build="allAtOnce"/>
      <p:bldP spid="13" grpId="0" build="allAtOnce"/>
      <p:bldP spid="14" grpId="0" build="allAtOnce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2705</TotalTime>
  <Words>48</Words>
  <Application>Microsoft Office PowerPoint</Application>
  <PresentationFormat>عرض على الشاشة (4:3)</PresentationFormat>
  <Paragraphs>19</Paragraphs>
  <Slides>12</Slides>
  <Notes>0</Notes>
  <HiddenSlides>0</HiddenSlides>
  <MMClips>2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4</vt:i4>
      </vt:variant>
      <vt:variant>
        <vt:lpstr>عناوين الشرائح</vt:lpstr>
      </vt:variant>
      <vt:variant>
        <vt:i4>12</vt:i4>
      </vt:variant>
    </vt:vector>
  </HeadingPairs>
  <TitlesOfParts>
    <vt:vector size="21" baseType="lpstr">
      <vt:lpstr>Arial</vt:lpstr>
      <vt:lpstr>Calibri</vt:lpstr>
      <vt:lpstr>Calibri Light</vt:lpstr>
      <vt:lpstr>Trebuchet MS</vt:lpstr>
      <vt:lpstr>Wingdings 3</vt:lpstr>
      <vt:lpstr>نسق Office</vt:lpstr>
      <vt:lpstr>Facet</vt:lpstr>
      <vt:lpstr>Office Theme</vt:lpstr>
      <vt:lpstr>1_نسق Office</vt:lpstr>
      <vt:lpstr>الجدول الدوري الحديث</vt:lpstr>
      <vt:lpstr>عرض تقديمي في PowerPoint</vt:lpstr>
      <vt:lpstr>رتب المخطط السهمي</vt:lpstr>
      <vt:lpstr>عرض تقديمي في PowerPoint</vt:lpstr>
      <vt:lpstr>الذرة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هيا نطبق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الجدول الدوري الحديث</dc:title>
  <dc:creator>زهراء محمد امان على</dc:creator>
  <cp:lastModifiedBy>زهراء محمد امان على</cp:lastModifiedBy>
  <cp:revision>5</cp:revision>
  <cp:lastPrinted>2023-09-27T04:16:56Z</cp:lastPrinted>
  <dcterms:created xsi:type="dcterms:W3CDTF">2022-10-05T08:32:37Z</dcterms:created>
  <dcterms:modified xsi:type="dcterms:W3CDTF">2023-10-01T07:29:31Z</dcterms:modified>
</cp:coreProperties>
</file>