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70" r:id="rId12"/>
    <p:sldId id="271" r:id="rId13"/>
    <p:sldId id="272" r:id="rId14"/>
    <p:sldId id="273" r:id="rId15"/>
    <p:sldId id="265" r:id="rId16"/>
    <p:sldId id="266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F0E"/>
    <a:srgbClr val="759ACC"/>
    <a:srgbClr val="03989E"/>
    <a:srgbClr val="DA3942"/>
    <a:srgbClr val="B652A9"/>
    <a:srgbClr val="F68A2D"/>
    <a:srgbClr val="2CAEA5"/>
    <a:srgbClr val="63C8DF"/>
    <a:srgbClr val="FF3B33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F9FFE4-95C7-4EF1-995D-2C6BC4C4DA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D887AAC-9BA1-4434-B9E1-67F32A637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F56F19-990D-434C-AD11-68B9E98D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1D1511-8B3D-4ED0-B6F4-252C1DEF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43FC48-53C2-4977-A526-29367B7E0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790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23A6D2-5FAD-43D8-93EA-162F06A9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E2D6B7C-5712-48AE-8C1B-427EAC58E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E21A750-B321-4B5B-8674-FBD7ED247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176DD6-49AA-4B7C-B877-F53726DC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08A582-DD09-443C-9172-5CEE200F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688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26B4442-4971-424A-9E1D-D096A5A9EC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44207B4-CD09-4636-BADD-874BF7780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2B8AAA-2DF1-4D3B-BC95-86EF6F02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647691-32FC-4750-898E-0B8ECDA3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914170-93BA-45EA-8EDB-8F087635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0131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F2A6E6F-85BA-4814-A28B-F94E3FF4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DAC0BBF-1C23-47FB-98AB-E4192534C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F5BEAD-76C1-48F5-A75D-9DF99ABD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736573-708F-4E8E-A117-D63848EF6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4486C4-3988-47BE-BA39-BC1C7BEC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52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9613A3-1504-48CE-B0CD-2DB052B1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1F198E-1B5D-4E8C-91E7-DBD8E2A10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9C3907-BD37-4FEC-8169-EE6591C9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CBED66B-A2E5-4F45-9172-631F0F70E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C1B4B2-C09B-4B0D-8C76-8BE95911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6605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B782A9-2471-4D60-BBA3-2D4F0F33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130B134-67BC-4964-BC17-5E56F057E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4AD1E0E-F09F-4F39-A722-F483D8BE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21274E-B6C5-4A73-895B-6590164A4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70A209-6F43-4F6A-90FF-9637DE4D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C1DEAF-CFA8-41AE-B759-477F2736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036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CA36C7-AAFC-440D-BEE1-21429931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A1EC2C-9052-4092-B0A6-F90771F2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FED7ED-28D5-4F1B-BB6B-E60761635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9C80E6-7C04-4B73-AFB0-86418BAE7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4C60F58-7907-4BC8-8F26-45F128579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71FE1D0-7A55-465E-BBE1-7E9E0FC2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06B7F5D-C5A7-4D91-BB70-4252560D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8FF9E13-4FB9-49D1-8668-B8E66260C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512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84C3F9-E6EC-4F50-B374-7C9049C9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2E09542-268E-4B45-8407-60EF4E1A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92A3AE-04D7-43E1-B1D0-37718E0F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4524A64-EDD0-4FFF-84C2-B851FF0B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3551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E233421-B316-4469-9DA4-B89C4E17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2A3536-7748-4C22-A648-8030266EE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515FAF8-D2AD-4F8E-B81C-C2557036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13737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F8FDE8-903D-4508-8B1F-8F72708F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7BFAD18-B1CF-4FA1-8430-2F556E9A3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A118C2-1573-4D0C-A853-E7ACAD98A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303E275-0810-49F6-BC44-DE53AAD08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6868A9A-9DD8-444B-B670-AF36274C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606FE6-52EE-41E2-9427-6A9E8119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008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65C5C5-E1CA-4470-8571-12C49545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9E6EDEB-9806-47AF-B7C3-DF59CF2373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F048BE-2EED-4C7A-A911-C1984640A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C7477F-7D77-4829-8C9B-D248C80D7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1F92D99-23E3-44E8-9BA9-ABC0980B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45E3D34-12B2-431C-BE15-4F784785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8529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619B62D-5E95-424D-B69B-0F51C0459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64402A4-5F97-4A2E-A2DB-41E0D01DB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FFCCAE-BFB8-4D78-BB85-E7201C9A8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BDA59-E97B-47CE-8258-FC49769B6CDC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B3879B-067A-49C9-91D6-036F741E2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6370868-FFB9-4694-AF1E-9B485194A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9F3F3-95F4-4FA5-BB17-C5988AD4BF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3025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126946-B8FC-46B3-A913-EC8598D6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5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A2B22EF-4858-46E8-819E-776EEA741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4FDC409-A99A-4B60-80DD-17DBAD92FCA7}"/>
              </a:ext>
            </a:extLst>
          </p:cNvPr>
          <p:cNvSpPr/>
          <p:nvPr/>
        </p:nvSpPr>
        <p:spPr>
          <a:xfrm>
            <a:off x="449704" y="1850866"/>
            <a:ext cx="549381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شيوع الثقة </a:t>
            </a:r>
          </a:p>
          <a:p>
            <a:pPr algn="ctr"/>
            <a:r>
              <a:rPr lang="ar-KW" sz="8000" b="1" cap="none" spc="0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 التعاون بين</a:t>
            </a:r>
          </a:p>
          <a:p>
            <a:pPr algn="ctr"/>
            <a:r>
              <a:rPr lang="ar-KW" sz="8000" b="1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أفراد المجتمع</a:t>
            </a:r>
            <a:endParaRPr lang="ar-SA" sz="8000" b="1" cap="none" spc="0" dirty="0">
              <a:ln w="57150">
                <a:solidFill>
                  <a:srgbClr val="DA3942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B5753B3-074B-44B5-942F-F9223332C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CBF1CA1-462F-414B-AF8F-FD0AD7CDB24C}"/>
              </a:ext>
            </a:extLst>
          </p:cNvPr>
          <p:cNvSpPr/>
          <p:nvPr/>
        </p:nvSpPr>
        <p:spPr>
          <a:xfrm rot="1191507">
            <a:off x="1767844" y="1515449"/>
            <a:ext cx="682751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800" b="1" dirty="0">
                <a:ln w="57150">
                  <a:solidFill>
                    <a:srgbClr val="759ACC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العلامات التي </a:t>
            </a:r>
          </a:p>
          <a:p>
            <a:pPr algn="ctr"/>
            <a:r>
              <a:rPr lang="ar-KW" sz="8800" b="1" cap="none" spc="0" dirty="0">
                <a:ln w="57150">
                  <a:solidFill>
                    <a:srgbClr val="759ACC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يعرف بها الأمين</a:t>
            </a:r>
            <a:endParaRPr lang="ar-SA" sz="8800" b="1" cap="none" spc="0" dirty="0">
              <a:ln w="57150">
                <a:solidFill>
                  <a:srgbClr val="759ACC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4500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3728B8C-9002-4ABF-8772-A997902E0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أول">
            <a:hlinkClick r:id="" action="ppaction://media"/>
            <a:extLst>
              <a:ext uri="{FF2B5EF4-FFF2-40B4-BE49-F238E27FC236}">
                <a16:creationId xmlns:a16="http://schemas.microsoft.com/office/drawing/2014/main" id="{FC4FA693-B5E2-40E5-9222-8C4D388C53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3728B8C-9002-4ABF-8772-A997902E0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ثاني">
            <a:hlinkClick r:id="" action="ppaction://media"/>
            <a:extLst>
              <a:ext uri="{FF2B5EF4-FFF2-40B4-BE49-F238E27FC236}">
                <a16:creationId xmlns:a16="http://schemas.microsoft.com/office/drawing/2014/main" id="{D43FA353-0743-4D00-A601-50AE2509F3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3728B8C-9002-4ABF-8772-A997902E0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ثالث">
            <a:hlinkClick r:id="" action="ppaction://media"/>
            <a:extLst>
              <a:ext uri="{FF2B5EF4-FFF2-40B4-BE49-F238E27FC236}">
                <a16:creationId xmlns:a16="http://schemas.microsoft.com/office/drawing/2014/main" id="{7E3F198D-D4BE-4197-9F33-30D71667E0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284D55-20D9-46CA-9393-B3A65896B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59D8500-489B-4AA7-BC34-EF9134C3854C}"/>
              </a:ext>
            </a:extLst>
          </p:cNvPr>
          <p:cNvSpPr/>
          <p:nvPr/>
        </p:nvSpPr>
        <p:spPr>
          <a:xfrm rot="1119479">
            <a:off x="434847" y="2151727"/>
            <a:ext cx="772519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57150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الوسائل التي تعين</a:t>
            </a:r>
          </a:p>
          <a:p>
            <a:pPr algn="ctr"/>
            <a:r>
              <a:rPr lang="ar-KW" sz="8000" b="1" cap="none" spc="0" dirty="0">
                <a:ln w="57150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على اكتساب الأمانة</a:t>
            </a:r>
            <a:endParaRPr lang="ar-SA" sz="8000" b="1" cap="none" spc="0" dirty="0">
              <a:ln w="57150">
                <a:solidFill>
                  <a:srgbClr val="03989E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072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477FEC8-1515-4180-A500-0ABFBD44F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F273CD0-B1D9-4552-80F5-5226D840ADE0}"/>
              </a:ext>
            </a:extLst>
          </p:cNvPr>
          <p:cNvSpPr/>
          <p:nvPr/>
        </p:nvSpPr>
        <p:spPr>
          <a:xfrm>
            <a:off x="418505" y="1762090"/>
            <a:ext cx="7899920" cy="378565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57150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تحمل المسؤولية</a:t>
            </a:r>
          </a:p>
          <a:p>
            <a:pPr algn="ctr"/>
            <a:r>
              <a:rPr lang="ar-KW" sz="8000" b="1" cap="none" spc="0" dirty="0">
                <a:ln w="57150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 استشعار الموقف </a:t>
            </a:r>
          </a:p>
          <a:p>
            <a:pPr algn="ctr"/>
            <a:r>
              <a:rPr lang="ar-KW" sz="8000" b="1" dirty="0">
                <a:ln w="57150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أمام الله يوم القيامة</a:t>
            </a:r>
            <a:endParaRPr lang="ar-SA" sz="8000" b="1" cap="none" spc="0" dirty="0">
              <a:ln w="57150">
                <a:solidFill>
                  <a:srgbClr val="03989E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09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98E0057-A490-4DC6-89D1-5A455DC88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E9BE08D-0C0D-487D-BFA4-394C18FD372E}"/>
              </a:ext>
            </a:extLst>
          </p:cNvPr>
          <p:cNvSpPr/>
          <p:nvPr/>
        </p:nvSpPr>
        <p:spPr>
          <a:xfrm>
            <a:off x="87716" y="3750687"/>
            <a:ext cx="6999031" cy="255454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57150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تذكر عاقبة الخيانة</a:t>
            </a:r>
          </a:p>
          <a:p>
            <a:pPr algn="ctr"/>
            <a:r>
              <a:rPr lang="ar-KW" sz="8000" b="1" cap="none" spc="0" dirty="0">
                <a:ln w="57150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 أنها دليل النفاق</a:t>
            </a:r>
            <a:endParaRPr lang="ar-SA" sz="8000" b="1" cap="none" spc="0" dirty="0">
              <a:ln w="57150">
                <a:solidFill>
                  <a:srgbClr val="03989E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13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C1A25E-2970-4019-A836-E16228B27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6EB0173-EB4A-414A-AE09-6C1E3218BF98}"/>
              </a:ext>
            </a:extLst>
          </p:cNvPr>
          <p:cNvSpPr/>
          <p:nvPr/>
        </p:nvSpPr>
        <p:spPr>
          <a:xfrm>
            <a:off x="0" y="2987208"/>
            <a:ext cx="5830442" cy="286232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6000" b="1" dirty="0">
                <a:ln w="28575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الاستفادة من</a:t>
            </a:r>
          </a:p>
          <a:p>
            <a:pPr algn="ctr"/>
            <a:r>
              <a:rPr lang="ar-KW" sz="6000" b="1" cap="none" spc="0" dirty="0">
                <a:ln w="28575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سير السلف الصالح</a:t>
            </a:r>
          </a:p>
          <a:p>
            <a:pPr algn="ctr"/>
            <a:r>
              <a:rPr lang="ar-KW" sz="6000" b="1" dirty="0">
                <a:ln w="28575">
                  <a:solidFill>
                    <a:srgbClr val="03989E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 حالهم مع الأمانة</a:t>
            </a:r>
            <a:endParaRPr lang="ar-SA" sz="6000" b="1" cap="none" spc="0" dirty="0">
              <a:ln w="28575">
                <a:solidFill>
                  <a:srgbClr val="03989E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4189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9B8102-886F-4CB4-A01C-3AF296934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C922583-5639-4586-A04A-F2AA43095A12}"/>
              </a:ext>
            </a:extLst>
          </p:cNvPr>
          <p:cNvSpPr/>
          <p:nvPr/>
        </p:nvSpPr>
        <p:spPr>
          <a:xfrm>
            <a:off x="-115409" y="2658735"/>
            <a:ext cx="8005718" cy="378565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شكرا وحباً من القلب</a:t>
            </a:r>
          </a:p>
          <a:p>
            <a:pPr algn="ctr"/>
            <a:r>
              <a:rPr lang="ar-KW" sz="8000" b="1" cap="none" spc="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لحسن التفاعل </a:t>
            </a:r>
          </a:p>
          <a:p>
            <a:pPr algn="ctr"/>
            <a:r>
              <a:rPr lang="ar-KW" sz="80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وجميل الانصات</a:t>
            </a:r>
            <a:endParaRPr lang="ar-KW" sz="8000" b="1" cap="none" spc="0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597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E6CE0FB-06A4-49AC-8815-D897F316B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40B9425-0476-46B5-A850-F25D0ED6F032}"/>
              </a:ext>
            </a:extLst>
          </p:cNvPr>
          <p:cNvSpPr/>
          <p:nvPr/>
        </p:nvSpPr>
        <p:spPr>
          <a:xfrm>
            <a:off x="7363640" y="339545"/>
            <a:ext cx="3696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0"/>
                <a:solidFill>
                  <a:srgbClr val="FF3B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تعريف الأمانة</a:t>
            </a:r>
            <a:endParaRPr lang="ar-SA" sz="5400" b="1" cap="none" spc="0" dirty="0">
              <a:ln w="0"/>
              <a:solidFill>
                <a:srgbClr val="FF3B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830E604-66FF-4751-8A8B-1117AC56A226}"/>
              </a:ext>
            </a:extLst>
          </p:cNvPr>
          <p:cNvSpPr/>
          <p:nvPr/>
        </p:nvSpPr>
        <p:spPr>
          <a:xfrm>
            <a:off x="2991777" y="2089515"/>
            <a:ext cx="663161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ar-KW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هي كل ما يُكلف الإنسان بحفظ</a:t>
            </a:r>
            <a:r>
              <a:rPr lang="ar-KW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ه و رعايته مادياً أو معنوياً حث عليها الإسلام ونهى عن خيانتها</a:t>
            </a:r>
            <a:endParaRPr lang="ar-SA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55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D8093A-847C-49FD-B155-9E54950CA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F90A76D-3CC0-4743-8741-5216B44E1655}"/>
              </a:ext>
            </a:extLst>
          </p:cNvPr>
          <p:cNvSpPr/>
          <p:nvPr/>
        </p:nvSpPr>
        <p:spPr>
          <a:xfrm>
            <a:off x="4395050" y="330668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جوانب الأمانة</a:t>
            </a:r>
            <a:endParaRPr lang="ar-SA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31E6445-D014-4A22-8E34-E8AA623E4D34}"/>
              </a:ext>
            </a:extLst>
          </p:cNvPr>
          <p:cNvSpPr/>
          <p:nvPr/>
        </p:nvSpPr>
        <p:spPr>
          <a:xfrm>
            <a:off x="1453656" y="5312520"/>
            <a:ext cx="3304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جانب مادي </a:t>
            </a:r>
            <a:endParaRPr lang="ar-SA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98BD27C-2E8F-4B2F-ACB4-C4F9538040B7}"/>
              </a:ext>
            </a:extLst>
          </p:cNvPr>
          <p:cNvSpPr/>
          <p:nvPr/>
        </p:nvSpPr>
        <p:spPr>
          <a:xfrm>
            <a:off x="6907125" y="5312520"/>
            <a:ext cx="3583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جانب معنوي</a:t>
            </a:r>
            <a:endParaRPr lang="ar-SA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79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9DB7E75-A3DA-4951-990B-E4D5A9C7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81124DF-DEE9-4EF8-9FB9-D88D3BAC455B}"/>
              </a:ext>
            </a:extLst>
          </p:cNvPr>
          <p:cNvSpPr/>
          <p:nvPr/>
        </p:nvSpPr>
        <p:spPr>
          <a:xfrm>
            <a:off x="4129758" y="1538031"/>
            <a:ext cx="3932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الجانب المادي</a:t>
            </a:r>
            <a:endParaRPr lang="ar-SA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4CFE498-8623-4230-8F20-04B401D62433}"/>
              </a:ext>
            </a:extLst>
          </p:cNvPr>
          <p:cNvSpPr/>
          <p:nvPr/>
        </p:nvSpPr>
        <p:spPr>
          <a:xfrm>
            <a:off x="754603" y="3203385"/>
            <a:ext cx="10946167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F89F0E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ar-KW" sz="5400" b="1" cap="none" spc="0" dirty="0">
                <a:ln w="0"/>
                <a:solidFill>
                  <a:srgbClr val="F89F0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يتمثل في أداء الحقوق المادية إلى أصحابها كالودائع</a:t>
            </a:r>
            <a:endParaRPr lang="ar-SA" sz="5400" b="1" cap="none" spc="0" dirty="0">
              <a:ln w="0"/>
              <a:solidFill>
                <a:srgbClr val="F89F0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44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8B45C03-8D04-4A6B-BF5F-6C43926E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D5FB602-801E-419B-8B6C-346D18A623E9}"/>
              </a:ext>
            </a:extLst>
          </p:cNvPr>
          <p:cNvSpPr/>
          <p:nvPr/>
        </p:nvSpPr>
        <p:spPr>
          <a:xfrm>
            <a:off x="3912552" y="1990792"/>
            <a:ext cx="4366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الجانب المعنوي</a:t>
            </a:r>
            <a:endParaRPr lang="ar-SA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29ECC60-2382-4BF0-B386-69ACE8B58CAC}"/>
              </a:ext>
            </a:extLst>
          </p:cNvPr>
          <p:cNvSpPr/>
          <p:nvPr/>
        </p:nvSpPr>
        <p:spPr>
          <a:xfrm>
            <a:off x="807868" y="3322442"/>
            <a:ext cx="10946167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03989E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ar-KW" sz="5400" b="1" cap="none" spc="0" dirty="0">
                <a:ln w="0"/>
                <a:solidFill>
                  <a:srgbClr val="03989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يشمل القيم و المبادئ التي يلتزمها الإنسان في حياته و أعظمها أمانة الدين</a:t>
            </a:r>
            <a:endParaRPr lang="ar-SA" sz="5400" b="1" cap="none" spc="0" dirty="0">
              <a:ln w="0"/>
              <a:solidFill>
                <a:srgbClr val="03989E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772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13B6DD9-4C91-4987-B35C-87AE973FB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B72A437-F4D6-4442-B27B-AF8505BFD51C}"/>
              </a:ext>
            </a:extLst>
          </p:cNvPr>
          <p:cNvSpPr/>
          <p:nvPr/>
        </p:nvSpPr>
        <p:spPr>
          <a:xfrm rot="21021142">
            <a:off x="3130284" y="2203856"/>
            <a:ext cx="5931432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13000" b="1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أثر الأمانة</a:t>
            </a:r>
            <a:endParaRPr lang="ar-SA" sz="13000" b="1" cap="none" spc="0" dirty="0">
              <a:ln w="57150">
                <a:solidFill>
                  <a:srgbClr val="DA3942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68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6C31A2D-C6C2-4B88-BE2B-D978BCAB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2765286-F18F-40CE-97AC-DFB7D9BC7AC3}"/>
              </a:ext>
            </a:extLst>
          </p:cNvPr>
          <p:cNvSpPr/>
          <p:nvPr/>
        </p:nvSpPr>
        <p:spPr>
          <a:xfrm>
            <a:off x="348020" y="1975154"/>
            <a:ext cx="619432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دليل على كمال </a:t>
            </a:r>
          </a:p>
          <a:p>
            <a:pPr algn="ctr"/>
            <a:r>
              <a:rPr lang="ar-KW" sz="8000" b="1" cap="none" spc="0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الإيمان وحسن </a:t>
            </a:r>
          </a:p>
          <a:p>
            <a:pPr algn="ctr"/>
            <a:r>
              <a:rPr lang="ar-KW" sz="8000" b="1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الأخلاق </a:t>
            </a:r>
            <a:endParaRPr lang="ar-SA" sz="8000" b="1" cap="none" spc="0" dirty="0">
              <a:ln w="57150">
                <a:solidFill>
                  <a:srgbClr val="DA3942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10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1221AA8-0DFD-4A62-89FB-0F32E6FEC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9A0A040-FA4D-4312-8277-00CD1AD91115}"/>
              </a:ext>
            </a:extLst>
          </p:cNvPr>
          <p:cNvSpPr/>
          <p:nvPr/>
        </p:nvSpPr>
        <p:spPr>
          <a:xfrm>
            <a:off x="3643613" y="412684"/>
            <a:ext cx="8392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8000" b="1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والخيانة دليل النفاق :</a:t>
            </a:r>
            <a:endParaRPr lang="ar-SA" sz="8000" b="1" cap="none" spc="0" dirty="0">
              <a:ln w="57150">
                <a:solidFill>
                  <a:srgbClr val="DA3942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A588196-9D79-4A69-B3AD-7C1A808CD132}"/>
              </a:ext>
            </a:extLst>
          </p:cNvPr>
          <p:cNvSpPr/>
          <p:nvPr/>
        </p:nvSpPr>
        <p:spPr>
          <a:xfrm>
            <a:off x="348020" y="1975154"/>
            <a:ext cx="1168763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3600" b="1" cap="none" spc="0" dirty="0">
                <a:ln w="1905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عن أبي هريرة رضي الله عنه – أن النبي صلى الله عليه وسلم قال : </a:t>
            </a:r>
            <a:endParaRPr lang="ar-SA" sz="3600" b="1" cap="none" spc="0" dirty="0">
              <a:ln w="19050"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036C131-D16B-433C-A910-BBDE75DD3150}"/>
              </a:ext>
            </a:extLst>
          </p:cNvPr>
          <p:cNvSpPr/>
          <p:nvPr/>
        </p:nvSpPr>
        <p:spPr>
          <a:xfrm>
            <a:off x="348020" y="3028996"/>
            <a:ext cx="116876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KW" sz="7200" b="1" cap="none" spc="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(( آية المنافق ثلاث : إذا حدَّث كذب , و إذا وعد أخلف , و إذا أؤتمنَ خان ))</a:t>
            </a:r>
            <a:endParaRPr lang="ar-SA" sz="7200" b="1" cap="none" spc="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BAF3E719-6058-486F-869F-7FCCD8866979}"/>
              </a:ext>
            </a:extLst>
          </p:cNvPr>
          <p:cNvSpPr/>
          <p:nvPr/>
        </p:nvSpPr>
        <p:spPr>
          <a:xfrm>
            <a:off x="1935332" y="412684"/>
            <a:ext cx="1551935" cy="1451627"/>
          </a:xfrm>
          <a:prstGeom prst="ellipse">
            <a:avLst/>
          </a:prstGeom>
          <a:solidFill>
            <a:srgbClr val="F89F0E"/>
          </a:solidFill>
          <a:ln>
            <a:solidFill>
              <a:srgbClr val="F89F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800" b="1" dirty="0"/>
              <a:t>حفظ</a:t>
            </a:r>
          </a:p>
        </p:txBody>
      </p:sp>
    </p:spTree>
    <p:extLst>
      <p:ext uri="{BB962C8B-B14F-4D97-AF65-F5344CB8AC3E}">
        <p14:creationId xmlns:p14="http://schemas.microsoft.com/office/powerpoint/2010/main" val="186916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405593D-EB09-4FD0-85C6-2F194EB16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7FB1076-9029-4856-81AF-4BC1910E15F1}"/>
              </a:ext>
            </a:extLst>
          </p:cNvPr>
          <p:cNvSpPr/>
          <p:nvPr/>
        </p:nvSpPr>
        <p:spPr>
          <a:xfrm>
            <a:off x="234208" y="1975154"/>
            <a:ext cx="642195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KW" sz="9600" b="1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يعلو بها شأن </a:t>
            </a:r>
          </a:p>
          <a:p>
            <a:pPr algn="ctr"/>
            <a:r>
              <a:rPr lang="ar-KW" sz="9600" b="1" cap="none" spc="0" dirty="0">
                <a:ln w="57150">
                  <a:solidFill>
                    <a:srgbClr val="DA3942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الإنسان</a:t>
            </a:r>
            <a:endParaRPr lang="ar-SA" sz="9600" b="1" cap="none" spc="0" dirty="0">
              <a:ln w="57150">
                <a:solidFill>
                  <a:srgbClr val="DA3942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56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152</Words>
  <Application>Microsoft Office PowerPoint</Application>
  <PresentationFormat>Widescreen</PresentationFormat>
  <Paragraphs>37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Dubai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أفراح علي صالح الحسن</dc:creator>
  <cp:lastModifiedBy>haya naser</cp:lastModifiedBy>
  <cp:revision>10</cp:revision>
  <dcterms:created xsi:type="dcterms:W3CDTF">2020-12-28T14:03:16Z</dcterms:created>
  <dcterms:modified xsi:type="dcterms:W3CDTF">2023-10-05T08:58:17Z</dcterms:modified>
</cp:coreProperties>
</file>