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44" r:id="rId5"/>
    <p:sldMasterId id="2147483756" r:id="rId6"/>
    <p:sldMasterId id="2147483768" r:id="rId7"/>
  </p:sldMasterIdLst>
  <p:notesMasterIdLst>
    <p:notesMasterId r:id="rId37"/>
  </p:notesMasterIdLst>
  <p:sldIdLst>
    <p:sldId id="291" r:id="rId8"/>
    <p:sldId id="317" r:id="rId9"/>
    <p:sldId id="416" r:id="rId10"/>
    <p:sldId id="374" r:id="rId11"/>
    <p:sldId id="290" r:id="rId12"/>
    <p:sldId id="426" r:id="rId13"/>
    <p:sldId id="425" r:id="rId14"/>
    <p:sldId id="402" r:id="rId15"/>
    <p:sldId id="403" r:id="rId16"/>
    <p:sldId id="404" r:id="rId17"/>
    <p:sldId id="405" r:id="rId18"/>
    <p:sldId id="406" r:id="rId19"/>
    <p:sldId id="407" r:id="rId20"/>
    <p:sldId id="409" r:id="rId21"/>
    <p:sldId id="408" r:id="rId22"/>
    <p:sldId id="411" r:id="rId23"/>
    <p:sldId id="410" r:id="rId24"/>
    <p:sldId id="415" r:id="rId25"/>
    <p:sldId id="414" r:id="rId26"/>
    <p:sldId id="284" r:id="rId27"/>
    <p:sldId id="417" r:id="rId28"/>
    <p:sldId id="262" r:id="rId29"/>
    <p:sldId id="418" r:id="rId30"/>
    <p:sldId id="419" r:id="rId31"/>
    <p:sldId id="420" r:id="rId32"/>
    <p:sldId id="421" r:id="rId33"/>
    <p:sldId id="288" r:id="rId34"/>
    <p:sldId id="422" r:id="rId35"/>
    <p:sldId id="398" r:id="rId3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B6C03-5106-4873-F935-ABBDFF2B8E97}" v="8" dt="2020-10-09T08:13:5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سامه عبدالحكيم جبر سيد أحمد" userId="S::t267092101783@moe.edu.kw::4a9d23d6-28c9-4251-9e9f-31ee336c15a4" providerId="AD" clId="Web-{224B6C03-5106-4873-F935-ABBDFF2B8E97}"/>
    <pc:docChg chg="modSld">
      <pc:chgData name="أسامه عبدالحكيم جبر سيد أحمد" userId="S::t267092101783@moe.edu.kw::4a9d23d6-28c9-4251-9e9f-31ee336c15a4" providerId="AD" clId="Web-{224B6C03-5106-4873-F935-ABBDFF2B8E97}" dt="2020-10-09T08:13:52.208" v="7"/>
      <pc:docMkLst>
        <pc:docMk/>
      </pc:docMkLst>
      <pc:sldChg chg="delSp">
        <pc:chgData name="أسامه عبدالحكيم جبر سيد أحمد" userId="S::t267092101783@moe.edu.kw::4a9d23d6-28c9-4251-9e9f-31ee336c15a4" providerId="AD" clId="Web-{224B6C03-5106-4873-F935-ABBDFF2B8E97}" dt="2020-10-09T08:11:41.940" v="5"/>
        <pc:sldMkLst>
          <pc:docMk/>
          <pc:sldMk cId="2846644532" sldId="284"/>
        </pc:sldMkLst>
        <pc:picChg chg="del">
          <ac:chgData name="أسامه عبدالحكيم جبر سيد أحمد" userId="S::t267092101783@moe.edu.kw::4a9d23d6-28c9-4251-9e9f-31ee336c15a4" providerId="AD" clId="Web-{224B6C03-5106-4873-F935-ABBDFF2B8E97}" dt="2020-10-09T08:11:40.643" v="4"/>
          <ac:picMkLst>
            <pc:docMk/>
            <pc:sldMk cId="2846644532" sldId="284"/>
            <ac:picMk id="10" creationId="{577FFFC5-39AD-4A02-95EF-C71924ABF9F0}"/>
          </ac:picMkLst>
        </pc:picChg>
        <pc:picChg chg="del">
          <ac:chgData name="أسامه عبدالحكيم جبر سيد أحمد" userId="S::t267092101783@moe.edu.kw::4a9d23d6-28c9-4251-9e9f-31ee336c15a4" providerId="AD" clId="Web-{224B6C03-5106-4873-F935-ABBDFF2B8E97}" dt="2020-10-09T08:11:41.940" v="5"/>
          <ac:picMkLst>
            <pc:docMk/>
            <pc:sldMk cId="2846644532" sldId="284"/>
            <ac:picMk id="14" creationId="{795FB41C-FBEB-4287-B587-816C78598C6F}"/>
          </ac:picMkLst>
        </pc:picChg>
      </pc:sldChg>
      <pc:sldChg chg="modSp">
        <pc:chgData name="أسامه عبدالحكيم جبر سيد أحمد" userId="S::t267092101783@moe.edu.kw::4a9d23d6-28c9-4251-9e9f-31ee336c15a4" providerId="AD" clId="Web-{224B6C03-5106-4873-F935-ABBDFF2B8E97}" dt="2020-10-09T08:11:52.315" v="6" actId="1076"/>
        <pc:sldMkLst>
          <pc:docMk/>
          <pc:sldMk cId="2708487573" sldId="288"/>
        </pc:sldMkLst>
        <pc:picChg chg="mod">
          <ac:chgData name="أسامه عبدالحكيم جبر سيد أحمد" userId="S::t267092101783@moe.edu.kw::4a9d23d6-28c9-4251-9e9f-31ee336c15a4" providerId="AD" clId="Web-{224B6C03-5106-4873-F935-ABBDFF2B8E97}" dt="2020-10-09T08:11:52.315" v="6" actId="1076"/>
          <ac:picMkLst>
            <pc:docMk/>
            <pc:sldMk cId="2708487573" sldId="288"/>
            <ac:picMk id="5" creationId="{00000000-0000-0000-0000-000000000000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224B6C03-5106-4873-F935-ABBDFF2B8E97}" dt="2020-10-09T08:11:04.596" v="0"/>
        <pc:sldMkLst>
          <pc:docMk/>
          <pc:sldMk cId="2988660457" sldId="291"/>
        </pc:sldMkLst>
        <pc:spChg chg="del">
          <ac:chgData name="أسامه عبدالحكيم جبر سيد أحمد" userId="S::t267092101783@moe.edu.kw::4a9d23d6-28c9-4251-9e9f-31ee336c15a4" providerId="AD" clId="Web-{224B6C03-5106-4873-F935-ABBDFF2B8E97}" dt="2020-10-09T08:11:04.596" v="0"/>
          <ac:spMkLst>
            <pc:docMk/>
            <pc:sldMk cId="2988660457" sldId="291"/>
            <ac:spMk id="2" creationId="{00000000-0000-0000-0000-000000000000}"/>
          </ac:spMkLst>
        </pc:spChg>
      </pc:sldChg>
      <pc:sldChg chg="delSp">
        <pc:chgData name="أسامه عبدالحكيم جبر سيد أحمد" userId="S::t267092101783@moe.edu.kw::4a9d23d6-28c9-4251-9e9f-31ee336c15a4" providerId="AD" clId="Web-{224B6C03-5106-4873-F935-ABBDFF2B8E97}" dt="2020-10-09T08:13:52.208" v="7"/>
        <pc:sldMkLst>
          <pc:docMk/>
          <pc:sldMk cId="2926124448" sldId="317"/>
        </pc:sldMkLst>
        <pc:picChg chg="del">
          <ac:chgData name="أسامه عبدالحكيم جبر سيد أحمد" userId="S::t267092101783@moe.edu.kw::4a9d23d6-28c9-4251-9e9f-31ee336c15a4" providerId="AD" clId="Web-{224B6C03-5106-4873-F935-ABBDFF2B8E97}" dt="2020-10-09T08:13:52.208" v="7"/>
          <ac:picMkLst>
            <pc:docMk/>
            <pc:sldMk cId="2926124448" sldId="317"/>
            <ac:picMk id="2" creationId="{00000000-0000-0000-0000-000000000000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224B6C03-5106-4873-F935-ABBDFF2B8E97}" dt="2020-10-09T08:11:19.393" v="1"/>
        <pc:sldMkLst>
          <pc:docMk/>
          <pc:sldMk cId="3436870033" sldId="402"/>
        </pc:sldMkLst>
        <pc:picChg chg="del">
          <ac:chgData name="أسامه عبدالحكيم جبر سيد أحمد" userId="S::t267092101783@moe.edu.kw::4a9d23d6-28c9-4251-9e9f-31ee336c15a4" providerId="AD" clId="Web-{224B6C03-5106-4873-F935-ABBDFF2B8E97}" dt="2020-10-09T08:11:19.393" v="1"/>
          <ac:picMkLst>
            <pc:docMk/>
            <pc:sldMk cId="3436870033" sldId="402"/>
            <ac:picMk id="12" creationId="{E58C80B0-9995-48FC-B6D8-F2882EF4BE86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224B6C03-5106-4873-F935-ABBDFF2B8E97}" dt="2020-10-09T08:11:25.440" v="3"/>
        <pc:sldMkLst>
          <pc:docMk/>
          <pc:sldMk cId="1372093515" sldId="404"/>
        </pc:sldMkLst>
        <pc:picChg chg="del">
          <ac:chgData name="أسامه عبدالحكيم جبر سيد أحمد" userId="S::t267092101783@moe.edu.kw::4a9d23d6-28c9-4251-9e9f-31ee336c15a4" providerId="AD" clId="Web-{224B6C03-5106-4873-F935-ABBDFF2B8E97}" dt="2020-10-09T08:11:22.018" v="2"/>
          <ac:picMkLst>
            <pc:docMk/>
            <pc:sldMk cId="1372093515" sldId="404"/>
            <ac:picMk id="11" creationId="{01E8DD4B-F743-4133-9D71-15561BF7E990}"/>
          </ac:picMkLst>
        </pc:picChg>
        <pc:picChg chg="del">
          <ac:chgData name="أسامه عبدالحكيم جبر سيد أحمد" userId="S::t267092101783@moe.edu.kw::4a9d23d6-28c9-4251-9e9f-31ee336c15a4" providerId="AD" clId="Web-{224B6C03-5106-4873-F935-ABBDFF2B8E97}" dt="2020-10-09T08:11:25.440" v="3"/>
          <ac:picMkLst>
            <pc:docMk/>
            <pc:sldMk cId="1372093515" sldId="404"/>
            <ac:picMk id="13" creationId="{51696A70-F560-49FD-B29B-42C9644748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5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81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843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9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9768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2765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869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79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034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458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932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217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99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43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44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95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53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90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945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649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542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10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7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929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C7D118-DE7D-4A52-B817-745F6321E9A8}"/>
              </a:ext>
            </a:extLst>
          </p:cNvPr>
          <p:cNvSpPr/>
          <p:nvPr/>
        </p:nvSpPr>
        <p:spPr>
          <a:xfrm>
            <a:off x="5552041" y="5156497"/>
            <a:ext cx="6639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051C2-254F-49EF-89E9-BDFAEEBA2C37}"/>
              </a:ext>
            </a:extLst>
          </p:cNvPr>
          <p:cNvSpPr txBox="1">
            <a:spLocks/>
          </p:cNvSpPr>
          <p:nvPr/>
        </p:nvSpPr>
        <p:spPr>
          <a:xfrm>
            <a:off x="6224538" y="3941004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E8B2A4-C9C5-4A3E-A14C-16BE3E8CEFD1}"/>
              </a:ext>
            </a:extLst>
          </p:cNvPr>
          <p:cNvSpPr txBox="1">
            <a:spLocks/>
          </p:cNvSpPr>
          <p:nvPr/>
        </p:nvSpPr>
        <p:spPr>
          <a:xfrm>
            <a:off x="6224538" y="253751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</a:t>
            </a:r>
          </a:p>
        </p:txBody>
      </p:sp>
      <p:pic>
        <p:nvPicPr>
          <p:cNvPr id="2050" name="Picture 2" descr="شعار الكويت - ويكيبيديا">
            <a:extLst>
              <a:ext uri="{FF2B5EF4-FFF2-40B4-BE49-F238E27FC236}">
                <a16:creationId xmlns:a16="http://schemas.microsoft.com/office/drawing/2014/main" id="{50C243F9-A4DD-4120-B212-078E4E8D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1" y="203999"/>
            <a:ext cx="1904690" cy="22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0" y="2579919"/>
            <a:ext cx="6689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ating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too much and moving too little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9" y="153876"/>
            <a:ext cx="6332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obesity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obesity Meaning in the Cambridge English Dictionary_2">
            <a:hlinkClick r:id="" action="ppaction://media"/>
            <a:extLst>
              <a:ext uri="{FF2B5EF4-FFF2-40B4-BE49-F238E27FC236}">
                <a16:creationId xmlns:a16="http://schemas.microsoft.com/office/drawing/2014/main" id="{8BD17819-E804-402D-B3D2-6B145CDDE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9054" y="54867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778327" y="3547626"/>
            <a:ext cx="103412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Eating too much fast food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leads to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obesity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03683" y="1437745"/>
            <a:ext cx="4565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much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something is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9" y="153876"/>
            <a:ext cx="6332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amount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amount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B716BA80-3F9C-4B12-8861-0180EED00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6037" y="4708526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5B0A7-ECE0-44F2-8EE3-CF1D48CEC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64" y="1845337"/>
            <a:ext cx="6910834" cy="46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643224" y="3200444"/>
            <a:ext cx="109055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Fruits and vegetables have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amounts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vitamins.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03683" y="1437745"/>
            <a:ext cx="4565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get something that is useful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9" y="153876"/>
            <a:ext cx="6332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725604-4E87-4AE1-ADCE-F93995CB3E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7273"/>
          <a:stretch/>
        </p:blipFill>
        <p:spPr>
          <a:xfrm>
            <a:off x="5429252" y="1661069"/>
            <a:ext cx="6493396" cy="5043055"/>
          </a:xfrm>
          <a:prstGeom prst="rect">
            <a:avLst/>
          </a:prstGeom>
        </p:spPr>
      </p:pic>
      <p:pic>
        <p:nvPicPr>
          <p:cNvPr id="14" name="gain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50F60F78-0A25-49AA-B759-BBD0673BC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5852" y="481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010485" y="3200444"/>
            <a:ext cx="101710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more energy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from vegetables.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36204" y="1596771"/>
            <a:ext cx="4565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have enough of something that is needed or wanted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9" y="153876"/>
            <a:ext cx="6332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lack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2AE72-D273-4498-80FF-54EAC2396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1" y="1709656"/>
            <a:ext cx="6537319" cy="4730901"/>
          </a:xfrm>
          <a:prstGeom prst="rect">
            <a:avLst/>
          </a:prstGeom>
        </p:spPr>
      </p:pic>
      <p:pic>
        <p:nvPicPr>
          <p:cNvPr id="8" name="lack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B4AA818A-2BC3-426D-B0F8-55924F789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2356" y="5017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258531" y="3200444"/>
            <a:ext cx="116749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 who don’t eat fruits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vegetables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lack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vitamins.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144613" y="1686187"/>
            <a:ext cx="390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nough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1719618" y="153876"/>
            <a:ext cx="82705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adequate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adequat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D1BCA8C0-3DE7-4248-83BE-9A42F6489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4889" y="4684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220417" y="3568933"/>
            <a:ext cx="117511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should have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adequate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amounts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fruits and vegetables daily.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441251" y="3565902"/>
            <a:ext cx="7286170" cy="115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5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P.19</a:t>
            </a: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385" y="271579"/>
            <a:ext cx="6824267" cy="580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strict     (Adj)</a:t>
            </a:r>
          </a:p>
          <a:p>
            <a:pPr marL="0" marR="0" lvl="0" indent="0" algn="l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risk        (N)</a:t>
            </a:r>
          </a:p>
          <a:p>
            <a:pPr marL="0" marR="0" lvl="0" indent="0" algn="l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obesity   (N)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D28FC-ED9F-4DC9-93D3-CED283B12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2" y="2671668"/>
            <a:ext cx="2485130" cy="1674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AC413C-6E95-4D19-A7B3-4A7D2964E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7"/>
          <a:stretch/>
        </p:blipFill>
        <p:spPr>
          <a:xfrm>
            <a:off x="9983450" y="5539609"/>
            <a:ext cx="1813809" cy="1127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98394-AA11-4D30-A696-E50F25D37C54}"/>
              </a:ext>
            </a:extLst>
          </p:cNvPr>
          <p:cNvSpPr txBox="1"/>
          <p:nvPr/>
        </p:nvSpPr>
        <p:spPr>
          <a:xfrm>
            <a:off x="6506516" y="-342832"/>
            <a:ext cx="4254550" cy="706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250000"/>
              </a:lnSpc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Century" panose="02040604050505020304" pitchFamily="18" charset="0"/>
              </a:rPr>
              <a:t>amount  (N)</a:t>
            </a:r>
          </a:p>
          <a:p>
            <a:pPr lvl="0" algn="l">
              <a:lnSpc>
                <a:spcPct val="250000"/>
              </a:lnSpc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Century" panose="02040604050505020304" pitchFamily="18" charset="0"/>
              </a:rPr>
              <a:t>gain        (V)</a:t>
            </a:r>
          </a:p>
          <a:p>
            <a:pPr lvl="0" algn="l">
              <a:lnSpc>
                <a:spcPct val="250000"/>
              </a:lnSpc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Century" panose="02040604050505020304" pitchFamily="18" charset="0"/>
              </a:rPr>
              <a:t>lack        (V)</a:t>
            </a:r>
          </a:p>
          <a:p>
            <a:pPr lvl="0" algn="l">
              <a:lnSpc>
                <a:spcPct val="150000"/>
              </a:lnSpc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Century" panose="02040604050505020304" pitchFamily="18" charset="0"/>
              </a:rPr>
              <a:t>Adequate</a:t>
            </a:r>
          </a:p>
          <a:p>
            <a:pPr lvl="0" algn="l">
              <a:lnSpc>
                <a:spcPct val="150000"/>
              </a:lnSpc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Century" panose="02040604050505020304" pitchFamily="18" charset="0"/>
              </a:rPr>
              <a:t>     (Adj)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015444-9A87-48E4-901B-2C30E249C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2" b="6337"/>
          <a:stretch/>
        </p:blipFill>
        <p:spPr>
          <a:xfrm>
            <a:off x="9854902" y="3754393"/>
            <a:ext cx="2137713" cy="1582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2BC89C-00C2-43BF-8506-8BF9AE7679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7273"/>
          <a:stretch/>
        </p:blipFill>
        <p:spPr>
          <a:xfrm>
            <a:off x="9983450" y="1846894"/>
            <a:ext cx="1939197" cy="15821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0C3BBA-5936-466D-9C6E-891794360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18" y="190747"/>
            <a:ext cx="2090498" cy="14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648252" y="1075300"/>
            <a:ext cx="368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704139" y="3113132"/>
            <a:ext cx="107837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the following paragraphs and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choose the main idea of each one: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57F963-183D-41D5-BEA0-5FD79F121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268" t="6737" r="4529" b="81262"/>
          <a:stretch/>
        </p:blipFill>
        <p:spPr>
          <a:xfrm>
            <a:off x="397564" y="2809461"/>
            <a:ext cx="11171583" cy="3723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9329D1-08D2-4C29-839C-08530E220FD6}"/>
              </a:ext>
            </a:extLst>
          </p:cNvPr>
          <p:cNvSpPr/>
          <p:nvPr/>
        </p:nvSpPr>
        <p:spPr>
          <a:xfrm>
            <a:off x="834886" y="428511"/>
            <a:ext cx="10853532" cy="215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idea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 (1</a:t>
            </a:r>
            <a:r>
              <a:rPr lang="en-US" sz="4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paragraph is :</a:t>
            </a:r>
            <a:endParaRPr lang="en-GB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 Vegetarians’ diet                b- Healthy life     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35585" algn="l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  Strict diet                          d- Dairy products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6626AE-2898-4E25-86EC-850EDA5B93E3}"/>
              </a:ext>
            </a:extLst>
          </p:cNvPr>
          <p:cNvSpPr/>
          <p:nvPr/>
        </p:nvSpPr>
        <p:spPr>
          <a:xfrm>
            <a:off x="685438" y="1078642"/>
            <a:ext cx="4337136" cy="858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9329D1-08D2-4C29-839C-08530E220FD6}"/>
              </a:ext>
            </a:extLst>
          </p:cNvPr>
          <p:cNvSpPr/>
          <p:nvPr/>
        </p:nvSpPr>
        <p:spPr>
          <a:xfrm>
            <a:off x="503583" y="332899"/>
            <a:ext cx="11436626" cy="447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2-The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idea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 (2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) paragraph is 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 The risk of obesity.        </a:t>
            </a: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b- The high amount of vitamins.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  Advantages of the vegetarian diet</a:t>
            </a:r>
          </a:p>
          <a:p>
            <a:pPr marL="685800" lvl="0" indent="-235585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d-  Disadvantages of the vegetarian diet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6626AE-2898-4E25-86EC-850EDA5B93E3}"/>
              </a:ext>
            </a:extLst>
          </p:cNvPr>
          <p:cNvSpPr/>
          <p:nvPr/>
        </p:nvSpPr>
        <p:spPr>
          <a:xfrm>
            <a:off x="990237" y="2411896"/>
            <a:ext cx="7345379" cy="1017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D94BB-6254-4219-8DE8-6921B4277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268" t="17858" r="4529" b="61982"/>
          <a:stretch/>
        </p:blipFill>
        <p:spPr>
          <a:xfrm>
            <a:off x="397564" y="3988903"/>
            <a:ext cx="11436626" cy="26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9329D1-08D2-4C29-839C-08530E220FD6}"/>
              </a:ext>
            </a:extLst>
          </p:cNvPr>
          <p:cNvSpPr/>
          <p:nvPr/>
        </p:nvSpPr>
        <p:spPr>
          <a:xfrm>
            <a:off x="503583" y="332899"/>
            <a:ext cx="11436626" cy="447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idea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 (3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paragraph is 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 The huge amount of protein.</a:t>
            </a: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b- The lack of vitamins.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  The importance of eating meat.</a:t>
            </a: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d-  The negative effects of the vegetarian diet.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6626AE-2898-4E25-86EC-850EDA5B93E3}"/>
              </a:ext>
            </a:extLst>
          </p:cNvPr>
          <p:cNvSpPr/>
          <p:nvPr/>
        </p:nvSpPr>
        <p:spPr>
          <a:xfrm>
            <a:off x="397564" y="3206122"/>
            <a:ext cx="10124662" cy="915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1E9B0-FDD9-4553-A2EF-16ACD763A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268" t="37263" r="4529" b="45097"/>
          <a:stretch/>
        </p:blipFill>
        <p:spPr>
          <a:xfrm>
            <a:off x="397564" y="4214191"/>
            <a:ext cx="11171583" cy="24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9329D1-08D2-4C29-839C-08530E220FD6}"/>
              </a:ext>
            </a:extLst>
          </p:cNvPr>
          <p:cNvSpPr/>
          <p:nvPr/>
        </p:nvSpPr>
        <p:spPr>
          <a:xfrm>
            <a:off x="503583" y="332899"/>
            <a:ext cx="11436626" cy="447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idea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 (4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paragraph is 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 The importance of the vegetarian diet.</a:t>
            </a: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b- The importance of having a balanced diet.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  Keeping our bodies fit.</a:t>
            </a: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d-  Eating less amounts of food.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6626AE-2898-4E25-86EC-850EDA5B93E3}"/>
              </a:ext>
            </a:extLst>
          </p:cNvPr>
          <p:cNvSpPr/>
          <p:nvPr/>
        </p:nvSpPr>
        <p:spPr>
          <a:xfrm>
            <a:off x="251791" y="1709530"/>
            <a:ext cx="9833113" cy="821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CC7B6-CCD9-4773-8310-C3CEF5F75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268" t="54147" r="4418" b="32325"/>
          <a:stretch/>
        </p:blipFill>
        <p:spPr>
          <a:xfrm>
            <a:off x="397565" y="4161183"/>
            <a:ext cx="11184836" cy="24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1556184" y="908570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What is the purpose of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the writer in writing this text?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7BCAFA-F5A4-4B58-84FE-95CE15A4DD35}"/>
              </a:ext>
            </a:extLst>
          </p:cNvPr>
          <p:cNvSpPr/>
          <p:nvPr/>
        </p:nvSpPr>
        <p:spPr>
          <a:xfrm>
            <a:off x="505992" y="2426742"/>
            <a:ext cx="11436626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 To inform us about the main food groups.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b- To persuade us to be vegetarians.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  To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advise us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have a balanced diet.</a:t>
            </a:r>
          </a:p>
          <a:p>
            <a:pPr marL="685800" marR="0" lvl="0" indent="-235585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d-  To tell us about the risk of obesity.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235585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249382" y="4323186"/>
            <a:ext cx="9543975" cy="11102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5"/>
          <a:stretch/>
        </p:blipFill>
        <p:spPr>
          <a:xfrm>
            <a:off x="188686" y="2187467"/>
            <a:ext cx="11829144" cy="4386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021" y="144192"/>
            <a:ext cx="12200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What is the importance of having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 balanced diet?</a:t>
            </a:r>
            <a:endParaRPr kumimoji="0" lang="en-US" sz="54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4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021" y="144192"/>
            <a:ext cx="12200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What is the importance of having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 balanced diet?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7937BB5-A64B-4D43-939C-723D2784B7EB}"/>
              </a:ext>
            </a:extLst>
          </p:cNvPr>
          <p:cNvSpPr/>
          <p:nvPr/>
        </p:nvSpPr>
        <p:spPr>
          <a:xfrm>
            <a:off x="358440" y="1972359"/>
            <a:ext cx="5081349" cy="25336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AF121B2-F415-4EB7-938C-77BA2D65B851}"/>
              </a:ext>
            </a:extLst>
          </p:cNvPr>
          <p:cNvSpPr/>
          <p:nvPr/>
        </p:nvSpPr>
        <p:spPr>
          <a:xfrm>
            <a:off x="3393752" y="4145270"/>
            <a:ext cx="5866362" cy="25685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050EF48-3993-4F58-9880-4688E144D803}"/>
              </a:ext>
            </a:extLst>
          </p:cNvPr>
          <p:cNvSpPr/>
          <p:nvPr/>
        </p:nvSpPr>
        <p:spPr>
          <a:xfrm>
            <a:off x="6096000" y="1730986"/>
            <a:ext cx="5588000" cy="241428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3F6E0-C801-4426-9EFE-E92DC35F6246}"/>
              </a:ext>
            </a:extLst>
          </p:cNvPr>
          <p:cNvSpPr txBox="1"/>
          <p:nvPr/>
        </p:nvSpPr>
        <p:spPr>
          <a:xfrm>
            <a:off x="994544" y="2441471"/>
            <a:ext cx="35878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Maintaining a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good health 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F8DBD-8C91-452E-A1A3-A0C76698D37A}"/>
              </a:ext>
            </a:extLst>
          </p:cNvPr>
          <p:cNvSpPr txBox="1"/>
          <p:nvPr/>
        </p:nvSpPr>
        <p:spPr>
          <a:xfrm>
            <a:off x="6609592" y="2191407"/>
            <a:ext cx="4418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Keeping the body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top condition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05B0C-2B3A-4BD5-BA2D-61496D7A14D3}"/>
              </a:ext>
            </a:extLst>
          </p:cNvPr>
          <p:cNvSpPr txBox="1"/>
          <p:nvPr/>
        </p:nvSpPr>
        <p:spPr>
          <a:xfrm>
            <a:off x="3983575" y="4367709"/>
            <a:ext cx="4420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Keeping us energized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motivated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31468-E960-4742-B1A1-1D2499B6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18" y="2104571"/>
            <a:ext cx="3496907" cy="4601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104572"/>
            <a:ext cx="4201318" cy="4601028"/>
          </a:xfrm>
          <a:prstGeom prst="rect">
            <a:avLst/>
          </a:prstGeom>
        </p:spPr>
      </p:pic>
      <p:pic>
        <p:nvPicPr>
          <p:cNvPr id="8" name="Picture 2" descr="http://www.breakfast-and-brunch-recipes.com/image-files/healthy-breakfast-ideas-250.jpg">
            <a:extLst>
              <a:ext uri="{FF2B5EF4-FFF2-40B4-BE49-F238E27FC236}">
                <a16:creationId xmlns:a16="http://schemas.microsoft.com/office/drawing/2014/main" id="{E58A41D2-5B75-440B-B9C7-54E8096C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643" y="2104570"/>
            <a:ext cx="3504974" cy="4601028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99BA95-0CDB-469B-84FB-6A3DE4266DE8}"/>
              </a:ext>
            </a:extLst>
          </p:cNvPr>
          <p:cNvSpPr txBox="1">
            <a:spLocks/>
          </p:cNvSpPr>
          <p:nvPr/>
        </p:nvSpPr>
        <p:spPr>
          <a:xfrm>
            <a:off x="193962" y="110835"/>
            <a:ext cx="11693237" cy="118787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What kind of food do you prefer eating? Why?</a:t>
            </a:r>
          </a:p>
        </p:txBody>
      </p:sp>
    </p:spTree>
    <p:extLst>
      <p:ext uri="{BB962C8B-B14F-4D97-AF65-F5344CB8AC3E}">
        <p14:creationId xmlns:p14="http://schemas.microsoft.com/office/powerpoint/2010/main" val="6611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1741714" y="247400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following text and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best title.</a:t>
            </a:r>
            <a:r>
              <a:rPr kumimoji="0" lang="en-US" sz="4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B95FF-16A4-4FD0-86BF-9458694E3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268" t="6737" r="4529" b="32325"/>
          <a:stretch/>
        </p:blipFill>
        <p:spPr>
          <a:xfrm>
            <a:off x="397564" y="3404055"/>
            <a:ext cx="11171583" cy="32045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1741714" y="1667948"/>
            <a:ext cx="265430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Sports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6495028" y="1667096"/>
            <a:ext cx="385491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b- Vitamins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1678812" y="1863469"/>
            <a:ext cx="401816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c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- Vegetarians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481778" y="2580519"/>
            <a:ext cx="356930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d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- Athletes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1678812" y="2377402"/>
            <a:ext cx="4152145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12976" y="129969"/>
            <a:ext cx="5766047" cy="105095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New Vocabulary</a:t>
            </a:r>
            <a:endParaRPr kumimoji="0" lang="ar-K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muhammadzulidhar.files.wordpress.com/2012/03/sources-of-vitamin-b.jpg">
            <a:extLst>
              <a:ext uri="{FF2B5EF4-FFF2-40B4-BE49-F238E27FC236}">
                <a16:creationId xmlns:a16="http://schemas.microsoft.com/office/drawing/2014/main" id="{4F2B4D49-7A0B-417E-BA5F-9C198536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14" y="1295400"/>
            <a:ext cx="10711543" cy="5163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01896" y="1828800"/>
            <a:ext cx="4565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xactly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correct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limited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9" y="153876"/>
            <a:ext cx="6332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strict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7686D-871E-4217-AB98-03DC7B3E6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42" y="1828800"/>
            <a:ext cx="6332562" cy="4875324"/>
          </a:xfrm>
          <a:prstGeom prst="rect">
            <a:avLst/>
          </a:prstGeom>
        </p:spPr>
      </p:pic>
      <p:pic>
        <p:nvPicPr>
          <p:cNvPr id="8" name="strict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1176B5F0-93F6-4F8E-9B60-12A750F1B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9010" y="39885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920663" y="3429000"/>
            <a:ext cx="106121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people follow a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strict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diet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lose weight.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-349692" y="1990330"/>
            <a:ext cx="6689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possibility of something bad happening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9" y="153876"/>
            <a:ext cx="6332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risk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6C449345-8DC6-4330-896F-1C697F964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6613" y="5516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509222" y="3429000"/>
            <a:ext cx="114350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Overweight may cause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many health problems.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C4A640-AA49-4929-B013-00181327F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2D147-36EB-4B0A-9732-C3A97B56DB3C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C9A72FDA-6FDC-485F-BCF1-79A32E455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461</Words>
  <Application>Microsoft Office PowerPoint</Application>
  <PresentationFormat>شاشة عريضة</PresentationFormat>
  <Paragraphs>98</Paragraphs>
  <Slides>29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29</vt:i4>
      </vt:variant>
    </vt:vector>
  </HeadingPairs>
  <TitlesOfParts>
    <vt:vector size="40" baseType="lpstr">
      <vt:lpstr>Aharoni</vt:lpstr>
      <vt:lpstr>Arial</vt:lpstr>
      <vt:lpstr>Calibri</vt:lpstr>
      <vt:lpstr>Calibri Light</vt:lpstr>
      <vt:lpstr>Century</vt:lpstr>
      <vt:lpstr>Garamond</vt:lpstr>
      <vt:lpstr>Times New Roman</vt:lpstr>
      <vt:lpstr>Office Theme</vt:lpstr>
      <vt:lpstr>8_Office Theme</vt:lpstr>
      <vt:lpstr>9_Office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144</cp:revision>
  <dcterms:created xsi:type="dcterms:W3CDTF">2018-07-03T04:50:33Z</dcterms:created>
  <dcterms:modified xsi:type="dcterms:W3CDTF">2023-10-23T07:27:34Z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