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1pPr>
    <a:lvl2pPr marL="0" marR="0" indent="4572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2pPr>
    <a:lvl3pPr marL="0" marR="0" indent="9144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3pPr>
    <a:lvl4pPr marL="0" marR="0" indent="13716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4pPr>
    <a:lvl5pPr marL="0" marR="0" indent="18288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5pPr>
    <a:lvl6pPr marL="0" marR="0" indent="22860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6pPr>
    <a:lvl7pPr marL="0" marR="0" indent="27432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7pPr>
    <a:lvl8pPr marL="0" marR="0" indent="32004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8pPr>
    <a:lvl9pPr marL="0" marR="0" indent="365760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eeza Pro Regular"/>
          <a:ea typeface="Geeza Pro Regular"/>
          <a:cs typeface="Geeza Pro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eeza Pro Regular"/>
          <a:ea typeface="Geeza Pro Regular"/>
          <a:cs typeface="Geeza Pro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Geeza Pro Regular"/>
          <a:ea typeface="Geeza Pro Regular"/>
          <a:cs typeface="Geeza Pro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Geeza Pro Regular"/>
          <a:ea typeface="Geeza Pro Regular"/>
          <a:cs typeface="Geeza Pro Regular"/>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Geeza Pro Regular"/>
        <a:ea typeface="Geeza Pro Regular"/>
        <a:cs typeface="Geeza Pro Regular"/>
        <a:sym typeface="Geeza Pro Regular"/>
      </a:defRPr>
    </a:lvl1pPr>
    <a:lvl2pPr indent="228600" algn="r" defTabSz="457200" rtl="1" latinLnBrk="0">
      <a:lnSpc>
        <a:spcPct val="117999"/>
      </a:lnSpc>
      <a:defRPr sz="2200">
        <a:latin typeface="Geeza Pro Regular"/>
        <a:ea typeface="Geeza Pro Regular"/>
        <a:cs typeface="Geeza Pro Regular"/>
        <a:sym typeface="Geeza Pro Regular"/>
      </a:defRPr>
    </a:lvl2pPr>
    <a:lvl3pPr indent="457200" algn="r" defTabSz="457200" rtl="1" latinLnBrk="0">
      <a:lnSpc>
        <a:spcPct val="117999"/>
      </a:lnSpc>
      <a:defRPr sz="2200">
        <a:latin typeface="Geeza Pro Regular"/>
        <a:ea typeface="Geeza Pro Regular"/>
        <a:cs typeface="Geeza Pro Regular"/>
        <a:sym typeface="Geeza Pro Regular"/>
      </a:defRPr>
    </a:lvl3pPr>
    <a:lvl4pPr indent="685800" algn="r" defTabSz="457200" rtl="1" latinLnBrk="0">
      <a:lnSpc>
        <a:spcPct val="117999"/>
      </a:lnSpc>
      <a:defRPr sz="2200">
        <a:latin typeface="Geeza Pro Regular"/>
        <a:ea typeface="Geeza Pro Regular"/>
        <a:cs typeface="Geeza Pro Regular"/>
        <a:sym typeface="Geeza Pro Regular"/>
      </a:defRPr>
    </a:lvl4pPr>
    <a:lvl5pPr indent="914400" algn="r" defTabSz="457200" rtl="1" latinLnBrk="0">
      <a:lnSpc>
        <a:spcPct val="117999"/>
      </a:lnSpc>
      <a:defRPr sz="2200">
        <a:latin typeface="Geeza Pro Regular"/>
        <a:ea typeface="Geeza Pro Regular"/>
        <a:cs typeface="Geeza Pro Regular"/>
        <a:sym typeface="Geeza Pro Regular"/>
      </a:defRPr>
    </a:lvl5pPr>
    <a:lvl6pPr indent="1143000" algn="r" defTabSz="457200" rtl="1" latinLnBrk="0">
      <a:lnSpc>
        <a:spcPct val="117999"/>
      </a:lnSpc>
      <a:defRPr sz="2200">
        <a:latin typeface="Geeza Pro Regular"/>
        <a:ea typeface="Geeza Pro Regular"/>
        <a:cs typeface="Geeza Pro Regular"/>
        <a:sym typeface="Geeza Pro Regular"/>
      </a:defRPr>
    </a:lvl6pPr>
    <a:lvl7pPr indent="1371600" algn="r" defTabSz="457200" rtl="1" latinLnBrk="0">
      <a:lnSpc>
        <a:spcPct val="117999"/>
      </a:lnSpc>
      <a:defRPr sz="2200">
        <a:latin typeface="Geeza Pro Regular"/>
        <a:ea typeface="Geeza Pro Regular"/>
        <a:cs typeface="Geeza Pro Regular"/>
        <a:sym typeface="Geeza Pro Regular"/>
      </a:defRPr>
    </a:lvl7pPr>
    <a:lvl8pPr indent="1600200" algn="r" defTabSz="457200" rtl="1" latinLnBrk="0">
      <a:lnSpc>
        <a:spcPct val="117999"/>
      </a:lnSpc>
      <a:defRPr sz="2200">
        <a:latin typeface="Geeza Pro Regular"/>
        <a:ea typeface="Geeza Pro Regular"/>
        <a:cs typeface="Geeza Pro Regular"/>
        <a:sym typeface="Geeza Pro Regular"/>
      </a:defRPr>
    </a:lvl8pPr>
    <a:lvl9pPr indent="1828800" algn="r" defTabSz="457200" rtl="1" latinLnBrk="0">
      <a:lnSpc>
        <a:spcPct val="117999"/>
      </a:lnSpc>
      <a:defRPr sz="2200">
        <a:latin typeface="Geeza Pro Regular"/>
        <a:ea typeface="Geeza Pro Regular"/>
        <a:cs typeface="Geeza Pro Regular"/>
        <a:sym typeface="Geeza Pro Regular"/>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p:spTree>
      <p:nvGrpSpPr>
        <p:cNvPr id="1" name=""/>
        <p:cNvGrpSpPr/>
        <p:nvPr/>
      </p:nvGrpSpPr>
      <p:grpSpPr>
        <a:xfrm>
          <a:off x="0" y="0"/>
          <a:ext cx="0" cy="0"/>
          <a:chOff x="0" y="0"/>
          <a:chExt cx="0" cy="0"/>
        </a:xfrm>
      </p:grpSpPr>
      <p:sp>
        <p:nvSpPr>
          <p:cNvPr id="11" name="المؤلف والتاريخ"/>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pPr/>
            <a:r>
              <a:t>المؤلف والتاريخ</a:t>
            </a:r>
          </a:p>
        </p:txBody>
      </p:sp>
      <p:sp>
        <p:nvSpPr>
          <p:cNvPr id="12" name="عنوان العرض التقديمي"/>
          <p:cNvSpPr txBox="1"/>
          <p:nvPr>
            <p:ph type="title" hasCustomPrompt="1"/>
          </p:nvPr>
        </p:nvSpPr>
        <p:spPr>
          <a:xfrm>
            <a:off x="1206496" y="2574991"/>
            <a:ext cx="21971004" cy="4648201"/>
          </a:xfrm>
          <a:prstGeom prst="rect">
            <a:avLst/>
          </a:prstGeom>
        </p:spPr>
        <p:txBody>
          <a:bodyPr anchor="b"/>
          <a:lstStyle>
            <a:lvl1pPr>
              <a:defRPr spc="-232" sz="11600"/>
            </a:lvl1pPr>
          </a:lstStyle>
          <a:p>
            <a:pPr/>
            <a:r>
              <a:t>عنوان العرض التقديمي</a:t>
            </a:r>
          </a:p>
        </p:txBody>
      </p:sp>
      <p:sp>
        <p:nvSpPr>
          <p:cNvPr id="13" name="مستوى النص الأول…"/>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pPr/>
            <a:r>
              <a:t>العنوان الفرعي للعرض التقديمي</a:t>
            </a:r>
          </a:p>
          <a:p>
            <a:pPr lvl="1"/>
            <a:r>
              <a:t/>
            </a:r>
          </a:p>
          <a:p>
            <a:pPr lvl="2"/>
            <a:r>
              <a:t/>
            </a:r>
          </a:p>
          <a:p>
            <a:pPr lvl="3"/>
            <a:r>
              <a:t/>
            </a:r>
          </a:p>
          <a:p>
            <a:pPr lvl="4"/>
            <a:r>
              <a:t/>
            </a:r>
          </a:p>
        </p:txBody>
      </p:sp>
      <p:sp>
        <p:nvSpPr>
          <p:cNvPr id="1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يان">
    <p:spTree>
      <p:nvGrpSpPr>
        <p:cNvPr id="1" name=""/>
        <p:cNvGrpSpPr/>
        <p:nvPr/>
      </p:nvGrpSpPr>
      <p:grpSpPr>
        <a:xfrm>
          <a:off x="0" y="0"/>
          <a:ext cx="0" cy="0"/>
          <a:chOff x="0" y="0"/>
          <a:chExt cx="0" cy="0"/>
        </a:xfrm>
      </p:grpSpPr>
      <p:sp>
        <p:nvSpPr>
          <p:cNvPr id="98" name="مستوى النص الأول…"/>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vl1pPr>
            <a:lvl2pPr marL="0" indent="457200" algn="ctr">
              <a:lnSpc>
                <a:spcPct val="80000"/>
              </a:lnSpc>
              <a:spcBef>
                <a:spcPts val="0"/>
              </a:spcBef>
              <a:buSzTx/>
              <a:buNone/>
              <a:defRPr spc="-232" sz="11600"/>
            </a:lvl2pPr>
            <a:lvl3pPr marL="0" indent="914400" algn="ctr">
              <a:lnSpc>
                <a:spcPct val="80000"/>
              </a:lnSpc>
              <a:spcBef>
                <a:spcPts val="0"/>
              </a:spcBef>
              <a:buSzTx/>
              <a:buNone/>
              <a:defRPr spc="-232" sz="11600"/>
            </a:lvl3pPr>
            <a:lvl4pPr marL="0" indent="1371600" algn="ctr">
              <a:lnSpc>
                <a:spcPct val="80000"/>
              </a:lnSpc>
              <a:spcBef>
                <a:spcPts val="0"/>
              </a:spcBef>
              <a:buSzTx/>
              <a:buNone/>
              <a:defRPr spc="-232" sz="11600"/>
            </a:lvl4pPr>
            <a:lvl5pPr marL="0" indent="1828800" algn="ctr">
              <a:lnSpc>
                <a:spcPct val="80000"/>
              </a:lnSpc>
              <a:spcBef>
                <a:spcPts val="0"/>
              </a:spcBef>
              <a:buSzTx/>
              <a:buNone/>
              <a:defRPr spc="-232" sz="11600"/>
            </a:lvl5pPr>
          </a:lstStyle>
          <a:p>
            <a:pPr/>
            <a:r>
              <a:t>بيان</a:t>
            </a:r>
          </a:p>
          <a:p>
            <a:pPr lvl="1"/>
            <a:r>
              <a:t/>
            </a:r>
          </a:p>
          <a:p>
            <a:pPr lvl="2"/>
            <a:r>
              <a:t/>
            </a:r>
          </a:p>
          <a:p>
            <a:pPr lvl="3"/>
            <a:r>
              <a:t/>
            </a:r>
          </a:p>
          <a:p>
            <a:pPr lvl="4"/>
            <a:r>
              <a:t/>
            </a:r>
          </a:p>
        </p:txBody>
      </p:sp>
      <p:sp>
        <p:nvSpPr>
          <p:cNvPr id="9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معلومة كبيرة">
    <p:spTree>
      <p:nvGrpSpPr>
        <p:cNvPr id="1" name=""/>
        <p:cNvGrpSpPr/>
        <p:nvPr/>
      </p:nvGrpSpPr>
      <p:grpSpPr>
        <a:xfrm>
          <a:off x="0" y="0"/>
          <a:ext cx="0" cy="0"/>
          <a:chOff x="0" y="0"/>
          <a:chExt cx="0" cy="0"/>
        </a:xfrm>
      </p:grpSpPr>
      <p:sp>
        <p:nvSpPr>
          <p:cNvPr id="106" name="مستوى النص الأول…"/>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pc="-250" sz="25000">
                <a:latin typeface="+mn-lt"/>
                <a:ea typeface="+mn-ea"/>
                <a:cs typeface="+mn-cs"/>
                <a:sym typeface="Geeza Pro Bold"/>
              </a:defRPr>
            </a:lvl1pPr>
            <a:lvl2pPr marL="0" indent="457200" algn="ctr">
              <a:lnSpc>
                <a:spcPct val="80000"/>
              </a:lnSpc>
              <a:spcBef>
                <a:spcPts val="0"/>
              </a:spcBef>
              <a:buSzTx/>
              <a:buNone/>
              <a:defRPr spc="-250" sz="25000">
                <a:latin typeface="+mn-lt"/>
                <a:ea typeface="+mn-ea"/>
                <a:cs typeface="+mn-cs"/>
                <a:sym typeface="Geeza Pro Bold"/>
              </a:defRPr>
            </a:lvl2pPr>
            <a:lvl3pPr marL="0" indent="914400" algn="ctr">
              <a:lnSpc>
                <a:spcPct val="80000"/>
              </a:lnSpc>
              <a:spcBef>
                <a:spcPts val="0"/>
              </a:spcBef>
              <a:buSzTx/>
              <a:buNone/>
              <a:defRPr spc="-250" sz="25000">
                <a:latin typeface="+mn-lt"/>
                <a:ea typeface="+mn-ea"/>
                <a:cs typeface="+mn-cs"/>
                <a:sym typeface="Geeza Pro Bold"/>
              </a:defRPr>
            </a:lvl3pPr>
            <a:lvl4pPr marL="0" indent="1371600" algn="ctr">
              <a:lnSpc>
                <a:spcPct val="80000"/>
              </a:lnSpc>
              <a:spcBef>
                <a:spcPts val="0"/>
              </a:spcBef>
              <a:buSzTx/>
              <a:buNone/>
              <a:defRPr spc="-250" sz="25000">
                <a:latin typeface="+mn-lt"/>
                <a:ea typeface="+mn-ea"/>
                <a:cs typeface="+mn-cs"/>
                <a:sym typeface="Geeza Pro Bold"/>
              </a:defRPr>
            </a:lvl4pPr>
            <a:lvl5pPr marL="0" indent="1828800" algn="ctr">
              <a:lnSpc>
                <a:spcPct val="80000"/>
              </a:lnSpc>
              <a:spcBef>
                <a:spcPts val="0"/>
              </a:spcBef>
              <a:buSzTx/>
              <a:buNone/>
              <a:defRPr spc="-250" sz="25000">
                <a:latin typeface="+mn-lt"/>
                <a:ea typeface="+mn-ea"/>
                <a:cs typeface="+mn-cs"/>
                <a:sym typeface="Geeza Pro Bold"/>
              </a:defRPr>
            </a:lvl5pPr>
          </a:lstStyle>
          <a:p>
            <a:pPr/>
            <a:r>
              <a:t>‏١٠٠٪</a:t>
            </a:r>
          </a:p>
          <a:p>
            <a:pPr lvl="1"/>
            <a:r>
              <a:t/>
            </a:r>
          </a:p>
          <a:p>
            <a:pPr lvl="2"/>
            <a:r>
              <a:t/>
            </a:r>
          </a:p>
          <a:p>
            <a:pPr lvl="3"/>
            <a:r>
              <a:t/>
            </a:r>
          </a:p>
          <a:p>
            <a:pPr lvl="4"/>
            <a:r>
              <a:t/>
            </a:r>
          </a:p>
        </p:txBody>
      </p:sp>
      <p:sp>
        <p:nvSpPr>
          <p:cNvPr id="107" name="معلومات الحقيقة"/>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Geeza Pro Bold"/>
              </a:defRPr>
            </a:lvl1pPr>
          </a:lstStyle>
          <a:p>
            <a:pPr/>
            <a:r>
              <a:t>معلومات الحقيقة</a:t>
            </a:r>
          </a:p>
        </p:txBody>
      </p:sp>
      <p:sp>
        <p:nvSpPr>
          <p:cNvPr id="10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115" name="السمة"/>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pPr/>
            <a:r>
              <a:t>السمة</a:t>
            </a:r>
          </a:p>
        </p:txBody>
      </p:sp>
      <p:sp>
        <p:nvSpPr>
          <p:cNvPr id="116" name="مستوى النص الأول…"/>
          <p:cNvSpPr txBox="1"/>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pc="-170" sz="8500"/>
            </a:lvl1pPr>
            <a:lvl2pPr marL="0" marR="638923" indent="626223">
              <a:spcBef>
                <a:spcPts val="0"/>
              </a:spcBef>
              <a:buSzTx/>
              <a:buNone/>
              <a:defRPr spc="-170" sz="8500"/>
            </a:lvl2pPr>
            <a:lvl3pPr marL="0" marR="638923" indent="1083423">
              <a:spcBef>
                <a:spcPts val="0"/>
              </a:spcBef>
              <a:buSzTx/>
              <a:buNone/>
              <a:defRPr spc="-170" sz="8500"/>
            </a:lvl3pPr>
            <a:lvl4pPr marL="0" marR="638923" indent="1540623">
              <a:spcBef>
                <a:spcPts val="0"/>
              </a:spcBef>
              <a:buSzTx/>
              <a:buNone/>
              <a:defRPr spc="-170" sz="8500"/>
            </a:lvl4pPr>
            <a:lvl5pPr marL="0" marR="638923" indent="1997823">
              <a:spcBef>
                <a:spcPts val="0"/>
              </a:spcBef>
              <a:buSzTx/>
              <a:buNone/>
              <a:defRPr spc="-170" sz="8500"/>
            </a:lvl5pPr>
          </a:lstStyle>
          <a:p>
            <a:pPr/>
            <a:r>
              <a:t>"اقتباس مشهور"</a:t>
            </a:r>
          </a:p>
          <a:p>
            <a:pPr lvl="1"/>
            <a:r>
              <a:t/>
            </a:r>
          </a:p>
          <a:p>
            <a:pPr lvl="2"/>
            <a:r>
              <a:t/>
            </a:r>
          </a:p>
          <a:p>
            <a:pPr lvl="3"/>
            <a:r>
              <a:t/>
            </a:r>
          </a:p>
          <a:p>
            <a:pPr lvl="4"/>
            <a:r>
              <a:t/>
            </a:r>
          </a:p>
        </p:txBody>
      </p:sp>
      <p:sp>
        <p:nvSpPr>
          <p:cNvPr id="11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124" name="وعاء من السلطة مع أرز مقلي وبيض مسلوق وعيدان طعام"/>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وعاء من كعك السلمون والسلطة والحمص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وعاء من معكرونة البابارديلة مع زبدة البقدونس والبندق المحمص وجبن البارميزان المبشور"/>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34" name="وعاء من السلطة مع أرز مقلي وبيض مسلوق وعيدان طعام"/>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رقم الشريحة"/>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4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p:spTree>
      <p:nvGrpSpPr>
        <p:cNvPr id="1" name=""/>
        <p:cNvGrpSpPr/>
        <p:nvPr/>
      </p:nvGrpSpPr>
      <p:grpSpPr>
        <a:xfrm>
          <a:off x="0" y="0"/>
          <a:ext cx="0" cy="0"/>
          <a:chOff x="0" y="0"/>
          <a:chExt cx="0" cy="0"/>
        </a:xfrm>
      </p:grpSpPr>
      <p:sp>
        <p:nvSpPr>
          <p:cNvPr id="149" name="المؤلف والتاريخ"/>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759459">
              <a:lnSpc>
                <a:spcPct val="100000"/>
              </a:lnSpc>
              <a:spcBef>
                <a:spcPts val="0"/>
              </a:spcBef>
              <a:buSzTx/>
              <a:buNone/>
              <a:defRPr b="1" sz="3312">
                <a:latin typeface="Helvetica Neue"/>
                <a:ea typeface="Helvetica Neue"/>
                <a:cs typeface="Helvetica Neue"/>
                <a:sym typeface="Helvetica Neue"/>
              </a:defRPr>
            </a:lvl1pPr>
          </a:lstStyle>
          <a:p>
            <a:pPr rtl="0">
              <a:defRPr/>
            </a:pPr>
            <a:r>
              <a:t>المؤلف والتاريخ</a:t>
            </a:r>
          </a:p>
        </p:txBody>
      </p:sp>
      <p:sp>
        <p:nvSpPr>
          <p:cNvPr id="150" name="عنوان العرض التقديمي"/>
          <p:cNvSpPr txBox="1"/>
          <p:nvPr>
            <p:ph type="title" hasCustomPrompt="1"/>
          </p:nvPr>
        </p:nvSpPr>
        <p:spPr>
          <a:xfrm>
            <a:off x="1206496" y="2574991"/>
            <a:ext cx="21971004" cy="4648201"/>
          </a:xfrm>
          <a:prstGeom prst="rect">
            <a:avLst/>
          </a:prstGeom>
        </p:spPr>
        <p:txBody>
          <a:bodyPr anchor="b"/>
          <a:lstStyle>
            <a:lvl1pPr>
              <a:defRPr b="1" spc="-232" sz="11600">
                <a:latin typeface="Helvetica Neue"/>
                <a:ea typeface="Helvetica Neue"/>
                <a:cs typeface="Helvetica Neue"/>
                <a:sym typeface="Helvetica Neue"/>
              </a:defRPr>
            </a:lvl1pPr>
          </a:lstStyle>
          <a:p>
            <a:pPr rtl="0">
              <a:defRPr/>
            </a:pPr>
            <a:r>
              <a:t>عنوان العرض التقديمي</a:t>
            </a:r>
          </a:p>
        </p:txBody>
      </p:sp>
      <p:sp>
        <p:nvSpPr>
          <p:cNvPr id="151" name="مستوى النص الأول…"/>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atin typeface="Helvetica Neue"/>
                <a:ea typeface="Helvetica Neue"/>
                <a:cs typeface="Helvetica Neue"/>
                <a:sym typeface="Helvetica Neue"/>
              </a:defRPr>
            </a:lvl1pPr>
            <a:lvl2pPr marL="0" indent="457200" defTabSz="825500">
              <a:lnSpc>
                <a:spcPct val="100000"/>
              </a:lnSpc>
              <a:spcBef>
                <a:spcPts val="0"/>
              </a:spcBef>
              <a:buSzTx/>
              <a:buNone/>
              <a:defRPr b="1" sz="5500">
                <a:latin typeface="Helvetica Neue"/>
                <a:ea typeface="Helvetica Neue"/>
                <a:cs typeface="Helvetica Neue"/>
                <a:sym typeface="Helvetica Neue"/>
              </a:defRPr>
            </a:lvl2pPr>
            <a:lvl3pPr marL="0" indent="914400" defTabSz="825500">
              <a:lnSpc>
                <a:spcPct val="100000"/>
              </a:lnSpc>
              <a:spcBef>
                <a:spcPts val="0"/>
              </a:spcBef>
              <a:buSzTx/>
              <a:buNone/>
              <a:defRPr b="1" sz="5500">
                <a:latin typeface="Helvetica Neue"/>
                <a:ea typeface="Helvetica Neue"/>
                <a:cs typeface="Helvetica Neue"/>
                <a:sym typeface="Helvetica Neue"/>
              </a:defRPr>
            </a:lvl3pPr>
            <a:lvl4pPr marL="0" indent="1371600" defTabSz="825500">
              <a:lnSpc>
                <a:spcPct val="100000"/>
              </a:lnSpc>
              <a:spcBef>
                <a:spcPts val="0"/>
              </a:spcBef>
              <a:buSzTx/>
              <a:buNone/>
              <a:defRPr b="1" sz="5500">
                <a:latin typeface="Helvetica Neue"/>
                <a:ea typeface="Helvetica Neue"/>
                <a:cs typeface="Helvetica Neue"/>
                <a:sym typeface="Helvetica Neue"/>
              </a:defRPr>
            </a:lvl4pPr>
            <a:lvl5pPr marL="0" indent="1828800" defTabSz="825500">
              <a:lnSpc>
                <a:spcPct val="100000"/>
              </a:lnSpc>
              <a:spcBef>
                <a:spcPts val="0"/>
              </a:spcBef>
              <a:buSzTx/>
              <a:buNone/>
              <a:defRPr b="1" sz="5500">
                <a:latin typeface="Helvetica Neue"/>
                <a:ea typeface="Helvetica Neue"/>
                <a:cs typeface="Helvetica Neue"/>
                <a:sym typeface="Helvetica Neue"/>
              </a:defRPr>
            </a:lvl5pPr>
          </a:lstStyle>
          <a:p>
            <a:pPr rtl="0">
              <a:defRPr/>
            </a:pPr>
            <a:r>
              <a:t>العنوان الفرعي للعرض التقديمي</a:t>
            </a:r>
          </a:p>
          <a:p>
            <a:pPr lvl="1" rtl="0">
              <a:defRPr/>
            </a:pPr>
            <a:r>
              <a:t/>
            </a:r>
          </a:p>
          <a:p>
            <a:pPr lvl="2" rtl="0">
              <a:defRPr/>
            </a:pPr>
            <a:r>
              <a:t/>
            </a:r>
          </a:p>
          <a:p>
            <a:pPr lvl="3" rtl="0">
              <a:defRPr/>
            </a:pPr>
            <a:r>
              <a:t/>
            </a:r>
          </a:p>
          <a:p>
            <a:pPr lvl="4" rtl="0">
              <a:defRPr/>
            </a:pPr>
            <a:r>
              <a:t/>
            </a:r>
          </a:p>
        </p:txBody>
      </p:sp>
      <p:sp>
        <p:nvSpPr>
          <p:cNvPr id="152" name="رقم الشريحة"/>
          <p:cNvSpPr txBox="1"/>
          <p:nvPr>
            <p:ph type="sldNum" sz="quarter" idx="2"/>
          </p:nvPr>
        </p:nvSpPr>
        <p:spPr>
          <a:prstGeom prst="rect">
            <a:avLst/>
          </a:prstGeom>
        </p:spPr>
        <p:txBody>
          <a:bodyPr/>
          <a:lstStyle>
            <a:lvl1pPr>
              <a:defRPr>
                <a:latin typeface="Helvetica Neue"/>
                <a:ea typeface="Helvetica Neue"/>
                <a:cs typeface="Helvetica Neue"/>
                <a:sym typeface="Helvetica Neue"/>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صورة">
    <p:spTree>
      <p:nvGrpSpPr>
        <p:cNvPr id="1" name=""/>
        <p:cNvGrpSpPr/>
        <p:nvPr/>
      </p:nvGrpSpPr>
      <p:grpSpPr>
        <a:xfrm>
          <a:off x="0" y="0"/>
          <a:ext cx="0" cy="0"/>
          <a:chOff x="0" y="0"/>
          <a:chExt cx="0" cy="0"/>
        </a:xfrm>
      </p:grpSpPr>
      <p:sp>
        <p:nvSpPr>
          <p:cNvPr id="21" name="الأفوكادو والليمون الحامض"/>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عنوان العرض التقديمي"/>
          <p:cNvSpPr txBox="1"/>
          <p:nvPr>
            <p:ph type="title" hasCustomPrompt="1"/>
          </p:nvPr>
        </p:nvSpPr>
        <p:spPr>
          <a:xfrm>
            <a:off x="1206500" y="7124700"/>
            <a:ext cx="21971000" cy="4648200"/>
          </a:xfrm>
          <a:prstGeom prst="rect">
            <a:avLst/>
          </a:prstGeom>
        </p:spPr>
        <p:txBody>
          <a:bodyPr anchor="b"/>
          <a:lstStyle>
            <a:lvl1pPr>
              <a:defRPr spc="-232" sz="11600"/>
            </a:lvl1pPr>
          </a:lstStyle>
          <a:p>
            <a:pPr/>
            <a:r>
              <a:t>عنوان العرض التقديمي</a:t>
            </a:r>
          </a:p>
        </p:txBody>
      </p:sp>
      <p:sp>
        <p:nvSpPr>
          <p:cNvPr id="23" name="المؤلف والتاريخ"/>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pPr/>
            <a:r>
              <a:t>المؤلف والتاريخ</a:t>
            </a:r>
          </a:p>
        </p:txBody>
      </p:sp>
      <p:sp>
        <p:nvSpPr>
          <p:cNvPr id="24" name="مستوى النص الأول…"/>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pPr/>
            <a:r>
              <a:t>العنوان الفرعي للعرض التقديمي</a:t>
            </a:r>
          </a:p>
          <a:p>
            <a:pPr lvl="1"/>
            <a:r>
              <a:t/>
            </a:r>
          </a:p>
          <a:p>
            <a:pPr lvl="2"/>
            <a:r>
              <a:t/>
            </a:r>
          </a:p>
          <a:p>
            <a:pPr lvl="3"/>
            <a:r>
              <a:t/>
            </a:r>
          </a:p>
          <a:p>
            <a:pPr lvl="4"/>
            <a:r>
              <a:t/>
            </a:r>
          </a:p>
        </p:txBody>
      </p:sp>
      <p:sp>
        <p:nvSpPr>
          <p:cNvPr id="2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ديل العنوان والصورة">
    <p:spTree>
      <p:nvGrpSpPr>
        <p:cNvPr id="1" name=""/>
        <p:cNvGrpSpPr/>
        <p:nvPr/>
      </p:nvGrpSpPr>
      <p:grpSpPr>
        <a:xfrm>
          <a:off x="0" y="0"/>
          <a:ext cx="0" cy="0"/>
          <a:chOff x="0" y="0"/>
          <a:chExt cx="0" cy="0"/>
        </a:xfrm>
      </p:grpSpPr>
      <p:sp>
        <p:nvSpPr>
          <p:cNvPr id="32" name="وعاء من كعك السلمون والسلطة والحمص"/>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عنوان الشريحة"/>
          <p:cNvSpPr txBox="1"/>
          <p:nvPr>
            <p:ph type="title" hasCustomPrompt="1"/>
          </p:nvPr>
        </p:nvSpPr>
        <p:spPr>
          <a:xfrm>
            <a:off x="1206500" y="1270000"/>
            <a:ext cx="9779000" cy="5882273"/>
          </a:xfrm>
          <a:prstGeom prst="rect">
            <a:avLst/>
          </a:prstGeom>
        </p:spPr>
        <p:txBody>
          <a:bodyPr anchor="b"/>
          <a:lstStyle/>
          <a:p>
            <a:pPr/>
            <a:r>
              <a:t>عنوان الشريحة</a:t>
            </a:r>
          </a:p>
        </p:txBody>
      </p:sp>
      <p:sp>
        <p:nvSpPr>
          <p:cNvPr id="34" name="مستوى النص الأول…"/>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pPr/>
            <a:r>
              <a:t>العنوان الفرعي للشريحة</a:t>
            </a:r>
          </a:p>
          <a:p>
            <a:pPr lvl="1"/>
            <a:r>
              <a:t/>
            </a:r>
          </a:p>
          <a:p>
            <a:pPr lvl="2"/>
            <a:r>
              <a:t/>
            </a:r>
          </a:p>
          <a:p>
            <a:pPr lvl="3"/>
            <a:r>
              <a:t/>
            </a:r>
          </a:p>
          <a:p>
            <a:pPr lvl="4"/>
            <a:r>
              <a:t/>
            </a:r>
          </a:p>
        </p:txBody>
      </p:sp>
      <p:sp>
        <p:nvSpPr>
          <p:cNvPr id="35" name="رقم الشريحة"/>
          <p:cNvSpPr txBox="1"/>
          <p:nvPr>
            <p:ph type="sldNum" sz="quarter" idx="2"/>
          </p:nvPr>
        </p:nvSpPr>
        <p:spPr>
          <a:xfrm>
            <a:off x="12008514" y="13084436"/>
            <a:ext cx="354475" cy="375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42" name="عنوان الشريحة"/>
          <p:cNvSpPr txBox="1"/>
          <p:nvPr>
            <p:ph type="title" hasCustomPrompt="1"/>
          </p:nvPr>
        </p:nvSpPr>
        <p:spPr>
          <a:prstGeom prst="rect">
            <a:avLst/>
          </a:prstGeom>
        </p:spPr>
        <p:txBody>
          <a:bodyPr/>
          <a:lstStyle/>
          <a:p>
            <a:pPr/>
            <a:r>
              <a:t>عنوان الشريحة</a:t>
            </a:r>
          </a:p>
        </p:txBody>
      </p:sp>
      <p:sp>
        <p:nvSpPr>
          <p:cNvPr id="43" name="العنوان الفرعي للشريح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pPr/>
            <a:r>
              <a:t>العنوان الفرعي للشريحة</a:t>
            </a:r>
          </a:p>
        </p:txBody>
      </p:sp>
      <p:sp>
        <p:nvSpPr>
          <p:cNvPr id="44" name="مستوى النص الأول…"/>
          <p:cNvSpPr txBox="1"/>
          <p:nvPr>
            <p:ph type="body" idx="1" hasCustomPrompt="1"/>
          </p:nvPr>
        </p:nvSpPr>
        <p:spPr>
          <a:prstGeom prst="rect">
            <a:avLst/>
          </a:prstGeom>
        </p:spPr>
        <p:txBody>
          <a:bodyPr/>
          <a:lstStyle/>
          <a:p>
            <a:pPr/>
            <a:r>
              <a:t>نص التعداد النقطي في الشريحة</a:t>
            </a:r>
          </a:p>
          <a:p>
            <a:pPr lvl="1"/>
            <a:r>
              <a:t/>
            </a:r>
          </a:p>
          <a:p>
            <a:pPr lvl="2"/>
            <a:r>
              <a:t/>
            </a:r>
          </a:p>
          <a:p>
            <a:pPr lvl="3"/>
            <a:r>
              <a:t/>
            </a:r>
          </a:p>
          <a:p>
            <a:pPr lvl="4"/>
            <a:r>
              <a:t/>
            </a:r>
          </a:p>
        </p:txBody>
      </p:sp>
      <p:sp>
        <p:nvSpPr>
          <p:cNvPr id="4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52" name="مستوى النص الأول…"/>
          <p:cNvSpPr txBox="1"/>
          <p:nvPr>
            <p:ph type="body" idx="1" hasCustomPrompt="1"/>
          </p:nvPr>
        </p:nvSpPr>
        <p:spPr>
          <a:prstGeom prst="rect">
            <a:avLst/>
          </a:prstGeom>
        </p:spPr>
        <p:txBody>
          <a:bodyPr numCol="2" spcCol="1098550"/>
          <a:lstStyle/>
          <a:p>
            <a:pPr/>
            <a:r>
              <a:t>نص التعداد النقطي في الشريحة</a:t>
            </a:r>
          </a:p>
          <a:p>
            <a:pPr lvl="1"/>
            <a:r>
              <a:t/>
            </a:r>
          </a:p>
          <a:p>
            <a:pPr lvl="2"/>
            <a:r>
              <a:t/>
            </a:r>
          </a:p>
          <a:p>
            <a:pPr lvl="3"/>
            <a:r>
              <a:t/>
            </a:r>
          </a:p>
          <a:p>
            <a:pPr lvl="4"/>
            <a:r>
              <a:t/>
            </a:r>
          </a:p>
        </p:txBody>
      </p:sp>
      <p:sp>
        <p:nvSpPr>
          <p:cNvPr id="5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والصورة">
    <p:spTree>
      <p:nvGrpSpPr>
        <p:cNvPr id="1" name=""/>
        <p:cNvGrpSpPr/>
        <p:nvPr/>
      </p:nvGrpSpPr>
      <p:grpSpPr>
        <a:xfrm>
          <a:off x="0" y="0"/>
          <a:ext cx="0" cy="0"/>
          <a:chOff x="0" y="0"/>
          <a:chExt cx="0" cy="0"/>
        </a:xfrm>
      </p:grpSpPr>
      <p:sp>
        <p:nvSpPr>
          <p:cNvPr id="60" name="العنوان الفرعي للشريحة"/>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pPr/>
            <a:r>
              <a:t>العنوان الفرعي للشريحة</a:t>
            </a:r>
          </a:p>
        </p:txBody>
      </p:sp>
      <p:sp>
        <p:nvSpPr>
          <p:cNvPr id="61" name="مستوى النص الأول…"/>
          <p:cNvSpPr txBox="1"/>
          <p:nvPr>
            <p:ph type="body" sz="half" idx="1" hasCustomPrompt="1"/>
          </p:nvPr>
        </p:nvSpPr>
        <p:spPr>
          <a:xfrm>
            <a:off x="1206500" y="4248504"/>
            <a:ext cx="9779000" cy="8256630"/>
          </a:xfrm>
          <a:prstGeom prst="rect">
            <a:avLst/>
          </a:prstGeom>
        </p:spPr>
        <p:txBody>
          <a:bodyPr/>
          <a:lstStyle/>
          <a:p>
            <a:pPr/>
            <a:r>
              <a:t>نص التعداد النقطي في الشريحة</a:t>
            </a:r>
          </a:p>
          <a:p>
            <a:pPr lvl="1"/>
            <a:r>
              <a:t/>
            </a:r>
          </a:p>
          <a:p>
            <a:pPr lvl="2"/>
            <a:r>
              <a:t/>
            </a:r>
          </a:p>
          <a:p>
            <a:pPr lvl="3"/>
            <a:r>
              <a:t/>
            </a:r>
          </a:p>
          <a:p>
            <a:pPr lvl="4"/>
            <a:r>
              <a:t/>
            </a:r>
          </a:p>
        </p:txBody>
      </p:sp>
      <p:sp>
        <p:nvSpPr>
          <p:cNvPr id="62" name="وعاء من معكرونة البابارديلة مع زبدة البقدونس والبندق المحمص وجبن البارميزان المبشور"/>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عنوان الشريحة"/>
          <p:cNvSpPr txBox="1"/>
          <p:nvPr>
            <p:ph type="title" hasCustomPrompt="1"/>
          </p:nvPr>
        </p:nvSpPr>
        <p:spPr>
          <a:xfrm>
            <a:off x="1206500" y="1079500"/>
            <a:ext cx="9779000" cy="1435100"/>
          </a:xfrm>
          <a:prstGeom prst="rect">
            <a:avLst/>
          </a:prstGeom>
        </p:spPr>
        <p:txBody>
          <a:bodyPr/>
          <a:lstStyle/>
          <a:p>
            <a:pPr/>
            <a:r>
              <a:t>عنوان الشريحة</a:t>
            </a:r>
          </a:p>
        </p:txBody>
      </p:sp>
      <p:sp>
        <p:nvSpPr>
          <p:cNvPr id="6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قسم">
    <p:spTree>
      <p:nvGrpSpPr>
        <p:cNvPr id="1" name=""/>
        <p:cNvGrpSpPr/>
        <p:nvPr/>
      </p:nvGrpSpPr>
      <p:grpSpPr>
        <a:xfrm>
          <a:off x="0" y="0"/>
          <a:ext cx="0" cy="0"/>
          <a:chOff x="0" y="0"/>
          <a:chExt cx="0" cy="0"/>
        </a:xfrm>
      </p:grpSpPr>
      <p:sp>
        <p:nvSpPr>
          <p:cNvPr id="71" name="عنوان القسم"/>
          <p:cNvSpPr txBox="1"/>
          <p:nvPr>
            <p:ph type="title" hasCustomPrompt="1"/>
          </p:nvPr>
        </p:nvSpPr>
        <p:spPr>
          <a:xfrm>
            <a:off x="1206496" y="4533900"/>
            <a:ext cx="21971004" cy="4648200"/>
          </a:xfrm>
          <a:prstGeom prst="rect">
            <a:avLst/>
          </a:prstGeom>
        </p:spPr>
        <p:txBody>
          <a:bodyPr anchor="ctr"/>
          <a:lstStyle>
            <a:lvl1pPr>
              <a:defRPr spc="-232" sz="11600">
                <a:latin typeface="Geeza Pro Regular"/>
                <a:ea typeface="Geeza Pro Regular"/>
                <a:cs typeface="Geeza Pro Regular"/>
                <a:sym typeface="Geeza Pro Regular"/>
              </a:defRPr>
            </a:lvl1pPr>
          </a:lstStyle>
          <a:p>
            <a:pPr/>
            <a:r>
              <a:t>عنوان القسم</a:t>
            </a:r>
          </a:p>
        </p:txBody>
      </p:sp>
      <p:sp>
        <p:nvSpPr>
          <p:cNvPr id="72" name="رقم الشريحة"/>
          <p:cNvSpPr txBox="1"/>
          <p:nvPr>
            <p:ph type="sldNum" sz="quarter" idx="2"/>
          </p:nvPr>
        </p:nvSpPr>
        <p:spPr>
          <a:xfrm>
            <a:off x="12008514" y="13084436"/>
            <a:ext cx="354475" cy="375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فقط">
    <p:spTree>
      <p:nvGrpSpPr>
        <p:cNvPr id="1" name=""/>
        <p:cNvGrpSpPr/>
        <p:nvPr/>
      </p:nvGrpSpPr>
      <p:grpSpPr>
        <a:xfrm>
          <a:off x="0" y="0"/>
          <a:ext cx="0" cy="0"/>
          <a:chOff x="0" y="0"/>
          <a:chExt cx="0" cy="0"/>
        </a:xfrm>
      </p:grpSpPr>
      <p:sp>
        <p:nvSpPr>
          <p:cNvPr id="79" name="عنوان الشريحة"/>
          <p:cNvSpPr txBox="1"/>
          <p:nvPr>
            <p:ph type="title" hasCustomPrompt="1"/>
          </p:nvPr>
        </p:nvSpPr>
        <p:spPr>
          <a:xfrm>
            <a:off x="1206500" y="1079500"/>
            <a:ext cx="21971000" cy="1434949"/>
          </a:xfrm>
          <a:prstGeom prst="rect">
            <a:avLst/>
          </a:prstGeom>
        </p:spPr>
        <p:txBody>
          <a:bodyPr/>
          <a:lstStyle/>
          <a:p>
            <a:pPr/>
            <a:r>
              <a:t>عنوان الشريحة</a:t>
            </a:r>
          </a:p>
        </p:txBody>
      </p:sp>
      <p:sp>
        <p:nvSpPr>
          <p:cNvPr id="80" name="العنوان الفرعي للشريح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pPr/>
            <a:r>
              <a:t>العنوان الفرعي للشريحة</a:t>
            </a:r>
          </a:p>
        </p:txBody>
      </p:sp>
      <p:sp>
        <p:nvSpPr>
          <p:cNvPr id="8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أجندة">
    <p:spTree>
      <p:nvGrpSpPr>
        <p:cNvPr id="1" name=""/>
        <p:cNvGrpSpPr/>
        <p:nvPr/>
      </p:nvGrpSpPr>
      <p:grpSpPr>
        <a:xfrm>
          <a:off x="0" y="0"/>
          <a:ext cx="0" cy="0"/>
          <a:chOff x="0" y="0"/>
          <a:chExt cx="0" cy="0"/>
        </a:xfrm>
      </p:grpSpPr>
      <p:sp>
        <p:nvSpPr>
          <p:cNvPr id="88" name="عنوان الأجندة"/>
          <p:cNvSpPr txBox="1"/>
          <p:nvPr>
            <p:ph type="title" hasCustomPrompt="1"/>
          </p:nvPr>
        </p:nvSpPr>
        <p:spPr>
          <a:xfrm>
            <a:off x="1206500" y="1079500"/>
            <a:ext cx="21971000" cy="1435100"/>
          </a:xfrm>
          <a:prstGeom prst="rect">
            <a:avLst/>
          </a:prstGeom>
        </p:spPr>
        <p:txBody>
          <a:bodyPr/>
          <a:lstStyle/>
          <a:p>
            <a:pPr/>
            <a:r>
              <a:t>عنوان الأجندة</a:t>
            </a:r>
          </a:p>
        </p:txBody>
      </p:sp>
      <p:sp>
        <p:nvSpPr>
          <p:cNvPr id="89" name="العنوان الفرعي في الأجندة"/>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pPr/>
            <a:r>
              <a:t>العنوان الفرعي في الأجندة</a:t>
            </a:r>
          </a:p>
        </p:txBody>
      </p:sp>
      <p:sp>
        <p:nvSpPr>
          <p:cNvPr id="90" name="مستوى النص الأول…"/>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موضوعات الأجندة</a:t>
            </a:r>
          </a:p>
          <a:p>
            <a:pPr lvl="1"/>
            <a:r>
              <a:t/>
            </a:r>
          </a:p>
          <a:p>
            <a:pPr lvl="2"/>
            <a:r>
              <a:t/>
            </a:r>
          </a:p>
          <a:p>
            <a:pPr lvl="3"/>
            <a:r>
              <a:t/>
            </a:r>
          </a:p>
          <a:p>
            <a:pPr lvl="4"/>
            <a:r>
              <a:t/>
            </a:r>
          </a:p>
        </p:txBody>
      </p:sp>
      <p:sp>
        <p:nvSpPr>
          <p:cNvPr id="9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عنوان الشريحة"/>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عنوان الشريحة</a:t>
            </a:r>
          </a:p>
        </p:txBody>
      </p:sp>
      <p:sp>
        <p:nvSpPr>
          <p:cNvPr id="3" name="مستوى النص الأول…"/>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نص التعداد النقطي في الشريحة</a:t>
            </a:r>
          </a:p>
          <a:p>
            <a:pPr lvl="1"/>
            <a:r>
              <a:t/>
            </a:r>
          </a:p>
          <a:p>
            <a:pPr lvl="2"/>
            <a:r>
              <a:t/>
            </a:r>
          </a:p>
          <a:p>
            <a:pPr lvl="3"/>
            <a:r>
              <a:t/>
            </a:r>
          </a:p>
          <a:p>
            <a:pPr lvl="4"/>
            <a:r>
              <a:t/>
            </a:r>
          </a:p>
        </p:txBody>
      </p:sp>
      <p:sp>
        <p:nvSpPr>
          <p:cNvPr id="4" name="رقم الشريحة"/>
          <p:cNvSpPr txBox="1"/>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1pPr>
      <a:lvl2pPr marL="0" marR="0" indent="4572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2pPr>
      <a:lvl3pPr marL="0" marR="0" indent="9144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3pPr>
      <a:lvl4pPr marL="0" marR="0" indent="13716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4pPr>
      <a:lvl5pPr marL="0" marR="0" indent="18288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5pPr>
      <a:lvl6pPr marL="0" marR="0" indent="22860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6pPr>
      <a:lvl7pPr marL="0" marR="0" indent="27432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7pPr>
      <a:lvl8pPr marL="0" marR="0" indent="32004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8pPr>
      <a:lvl9pPr marL="0" marR="0" indent="3657600" algn="r" defTabSz="2438338" rtl="1"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Geeza Pro Bold"/>
        </a:defRPr>
      </a:lvl9pPr>
    </p:titleStyle>
    <p:bodyStyle>
      <a:lvl1pPr marL="6096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1pPr>
      <a:lvl2pPr marL="12192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2pPr>
      <a:lvl3pPr marL="18288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3pPr>
      <a:lvl4pPr marL="24384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4pPr>
      <a:lvl5pPr marL="30480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5pPr>
      <a:lvl6pPr marL="36576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6pPr>
      <a:lvl7pPr marL="42672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7pPr>
      <a:lvl8pPr marL="48768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8pPr>
      <a:lvl9pPr marL="5486400" marR="0" indent="-609600" algn="r" defTabSz="2438338" rtl="1"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Geeza Pro Regular"/>
          <a:ea typeface="Geeza Pro Regular"/>
          <a:cs typeface="Geeza Pro Regular"/>
          <a:sym typeface="Geeza Pro Regular"/>
        </a:defRPr>
      </a:lvl9pPr>
    </p:bodyStyle>
    <p:otherStyle>
      <a:lvl1pPr marL="0" marR="0" indent="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1pPr>
      <a:lvl2pPr marL="0" marR="0" indent="4572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2pPr>
      <a:lvl3pPr marL="0" marR="0" indent="9144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3pPr>
      <a:lvl4pPr marL="0" marR="0" indent="13716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4pPr>
      <a:lvl5pPr marL="0" marR="0" indent="18288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5pPr>
      <a:lvl6pPr marL="0" marR="0" indent="22860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6pPr>
      <a:lvl7pPr marL="0" marR="0" indent="27432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7pPr>
      <a:lvl8pPr marL="0" marR="0" indent="32004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8pPr>
      <a:lvl9pPr marL="0" marR="0" indent="3657600" algn="ctr" defTabSz="584200" rtl="1"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eza Pro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 Id="rId3"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a66085a4-c048-4654-9d47-3fb7ef51a8dc.jpeg" descr="a66085a4-c048-4654-9d47-3fb7ef51a8dc.jpeg"/>
          <p:cNvPicPr>
            <a:picLocks noChangeAspect="1"/>
          </p:cNvPicPr>
          <p:nvPr/>
        </p:nvPicPr>
        <p:blipFill>
          <a:blip r:embed="rId2">
            <a:extLst/>
          </a:blip>
          <a:stretch>
            <a:fillRect/>
          </a:stretch>
        </p:blipFill>
        <p:spPr>
          <a:xfrm>
            <a:off x="8382000" y="4191000"/>
            <a:ext cx="6792538" cy="4754777"/>
          </a:xfrm>
          <a:prstGeom prst="rect">
            <a:avLst/>
          </a:prstGeom>
          <a:ln w="12700">
            <a:miter lim="400000"/>
          </a:ln>
        </p:spPr>
      </p:pic>
      <p:sp>
        <p:nvSpPr>
          <p:cNvPr id="162" name="رئيسة القسم : غزيل العتيبي.                                                    مديرة المدرسة : ليلى حسين اكبر"/>
          <p:cNvSpPr txBox="1"/>
          <p:nvPr/>
        </p:nvSpPr>
        <p:spPr>
          <a:xfrm>
            <a:off x="2229633" y="11814400"/>
            <a:ext cx="21324366" cy="6519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300"/>
            </a:lvl1pPr>
          </a:lstStyle>
          <a:p>
            <a:pPr rtl="0">
              <a:defRPr/>
            </a:pPr>
            <a:r>
              <a:t>رئيسة القسم : غزيل العتيبي.                                                    مديرة المدرسة : ليلى حسين اكبر </a:t>
            </a:r>
          </a:p>
        </p:txBody>
      </p:sp>
      <p:pic>
        <p:nvPicPr>
          <p:cNvPr id="163" name="صورة" descr="صورة"/>
          <p:cNvPicPr>
            <a:picLocks noChangeAspect="1"/>
          </p:cNvPicPr>
          <p:nvPr/>
        </p:nvPicPr>
        <p:blipFill>
          <a:blip r:embed="rId3">
            <a:extLst/>
          </a:blip>
          <a:stretch>
            <a:fillRect/>
          </a:stretch>
        </p:blipFill>
        <p:spPr>
          <a:xfrm>
            <a:off x="1094892" y="753931"/>
            <a:ext cx="1819932" cy="1819932"/>
          </a:xfrm>
          <a:prstGeom prst="rect">
            <a:avLst/>
          </a:prstGeom>
          <a:ln w="12700">
            <a:miter lim="400000"/>
          </a:ln>
        </p:spPr>
      </p:pic>
      <p:pic>
        <p:nvPicPr>
          <p:cNvPr id="164" name="صورة" descr="صورة"/>
          <p:cNvPicPr>
            <a:picLocks noChangeAspect="1"/>
          </p:cNvPicPr>
          <p:nvPr/>
        </p:nvPicPr>
        <p:blipFill>
          <a:blip r:embed="rId4">
            <a:extLst/>
          </a:blip>
          <a:stretch>
            <a:fillRect/>
          </a:stretch>
        </p:blipFill>
        <p:spPr>
          <a:xfrm>
            <a:off x="19059492" y="1443389"/>
            <a:ext cx="6261045" cy="1771995"/>
          </a:xfrm>
          <a:prstGeom prst="rect">
            <a:avLst/>
          </a:prstGeom>
          <a:ln w="12700">
            <a:miter lim="400000"/>
          </a:ln>
        </p:spPr>
      </p:pic>
      <p:pic>
        <p:nvPicPr>
          <p:cNvPr id="165" name="صورة" descr="صورة"/>
          <p:cNvPicPr>
            <a:picLocks noChangeAspect="1"/>
          </p:cNvPicPr>
          <p:nvPr/>
        </p:nvPicPr>
        <p:blipFill>
          <a:blip r:embed="rId5">
            <a:extLst/>
          </a:blip>
          <a:stretch>
            <a:fillRect/>
          </a:stretch>
        </p:blipFill>
        <p:spPr>
          <a:xfrm>
            <a:off x="21671695" y="994200"/>
            <a:ext cx="1036478" cy="1158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6"/>
                </a:lnTo>
                <a:lnTo>
                  <a:pt x="0" y="21600"/>
                </a:lnTo>
                <a:lnTo>
                  <a:pt x="10800" y="21600"/>
                </a:lnTo>
                <a:lnTo>
                  <a:pt x="21600" y="21600"/>
                </a:lnTo>
                <a:lnTo>
                  <a:pt x="21600" y="10796"/>
                </a:lnTo>
                <a:lnTo>
                  <a:pt x="21600" y="0"/>
                </a:lnTo>
                <a:lnTo>
                  <a:pt x="10800" y="0"/>
                </a:lnTo>
                <a:lnTo>
                  <a:pt x="0" y="0"/>
                </a:lnTo>
                <a:close/>
                <a:moveTo>
                  <a:pt x="12942" y="9783"/>
                </a:moveTo>
                <a:cubicBezTo>
                  <a:pt x="13019" y="9799"/>
                  <a:pt x="13096" y="9844"/>
                  <a:pt x="13140" y="9908"/>
                </a:cubicBezTo>
                <a:cubicBezTo>
                  <a:pt x="13229" y="10038"/>
                  <a:pt x="13185" y="10213"/>
                  <a:pt x="13041" y="10293"/>
                </a:cubicBezTo>
                <a:cubicBezTo>
                  <a:pt x="12897" y="10373"/>
                  <a:pt x="12700" y="10326"/>
                  <a:pt x="12611" y="10197"/>
                </a:cubicBezTo>
                <a:cubicBezTo>
                  <a:pt x="12522" y="10068"/>
                  <a:pt x="12566" y="9899"/>
                  <a:pt x="12710" y="9820"/>
                </a:cubicBezTo>
                <a:cubicBezTo>
                  <a:pt x="12782" y="9780"/>
                  <a:pt x="12865" y="9766"/>
                  <a:pt x="12942" y="9783"/>
                </a:cubicBezTo>
                <a:close/>
              </a:path>
            </a:pathLst>
          </a:cu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0E3A770D-D23A-473F-89BA-8B1CF5187A1E.png" descr="0E3A770D-D23A-473F-89BA-8B1CF5187A1E.png"/>
          <p:cNvPicPr>
            <a:picLocks noChangeAspect="1"/>
          </p:cNvPicPr>
          <p:nvPr/>
        </p:nvPicPr>
        <p:blipFill>
          <a:blip r:embed="rId2">
            <a:extLst/>
          </a:blip>
          <a:stretch>
            <a:fillRect/>
          </a:stretch>
        </p:blipFill>
        <p:spPr>
          <a:xfrm>
            <a:off x="-363941" y="-556228"/>
            <a:ext cx="25736788" cy="14476945"/>
          </a:xfrm>
          <a:prstGeom prst="rect">
            <a:avLst/>
          </a:prstGeom>
          <a:ln w="12700">
            <a:miter lim="400000"/>
          </a:ln>
        </p:spPr>
      </p:pic>
      <p:sp>
        <p:nvSpPr>
          <p:cNvPr id="200" name="استعمال اللسان…"/>
          <p:cNvSpPr txBox="1"/>
          <p:nvPr/>
        </p:nvSpPr>
        <p:spPr>
          <a:xfrm>
            <a:off x="-558968" y="8477973"/>
            <a:ext cx="40425509" cy="35697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7700" indent="-647700" defTabSz="584200" rtl="0">
              <a:buSzPct val="123000"/>
              <a:buChar char="-"/>
              <a:defRPr sz="5100">
                <a:solidFill>
                  <a:srgbClr val="000000"/>
                </a:solidFill>
                <a:latin typeface="+mn-lt"/>
                <a:ea typeface="+mn-ea"/>
                <a:cs typeface="+mn-cs"/>
                <a:sym typeface="Geeza Pro Bold"/>
              </a:defRPr>
            </a:pPr>
            <a:r>
              <a:t>استعمال اللسان </a:t>
            </a:r>
          </a:p>
          <a:p>
            <a:pPr marL="647700" indent="-647700" defTabSz="584200" rtl="0">
              <a:buSzPct val="123000"/>
              <a:buChar char="-"/>
              <a:defRPr sz="5100">
                <a:solidFill>
                  <a:srgbClr val="000000"/>
                </a:solidFill>
                <a:latin typeface="+mn-lt"/>
                <a:ea typeface="+mn-ea"/>
                <a:cs typeface="+mn-cs"/>
                <a:sym typeface="Geeza Pro Bold"/>
              </a:defRPr>
            </a:pPr>
            <a:r>
              <a:t>في قول</a:t>
            </a:r>
          </a:p>
          <a:p>
            <a:pPr marL="647700" indent="-647700" defTabSz="584200" rtl="0">
              <a:buSzPct val="123000"/>
              <a:buChar char="-"/>
              <a:defRPr sz="5100">
                <a:solidFill>
                  <a:srgbClr val="000000"/>
                </a:solidFill>
                <a:latin typeface="+mn-lt"/>
                <a:ea typeface="+mn-ea"/>
                <a:cs typeface="+mn-cs"/>
                <a:sym typeface="Geeza Pro Bold"/>
              </a:defRPr>
            </a:pPr>
            <a:r>
              <a:t>الخير فالكلمة</a:t>
            </a:r>
          </a:p>
          <a:p>
            <a:pPr marL="647700" indent="-647700" defTabSz="584200" rtl="0">
              <a:buSzPct val="123000"/>
              <a:buChar char="-"/>
              <a:defRPr sz="5100">
                <a:solidFill>
                  <a:srgbClr val="000000"/>
                </a:solidFill>
                <a:latin typeface="+mn-lt"/>
                <a:ea typeface="+mn-ea"/>
                <a:cs typeface="+mn-cs"/>
                <a:sym typeface="Geeza Pro Bold"/>
              </a:defRPr>
            </a:pPr>
            <a:r>
              <a:t> الطيبة صدقة.</a:t>
            </a:r>
          </a:p>
        </p:txBody>
      </p:sp>
      <p:sp>
        <p:nvSpPr>
          <p:cNvPr id="201" name="مصاحبة الصالحين…"/>
          <p:cNvSpPr txBox="1"/>
          <p:nvPr/>
        </p:nvSpPr>
        <p:spPr>
          <a:xfrm>
            <a:off x="9775347" y="6199585"/>
            <a:ext cx="5458211" cy="26921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533400" indent="-533400" defTabSz="584200" rtl="0">
              <a:buSzPct val="123000"/>
              <a:buChar char="-"/>
              <a:defRPr sz="4200">
                <a:solidFill>
                  <a:srgbClr val="000000"/>
                </a:solidFill>
                <a:latin typeface="+mn-lt"/>
                <a:ea typeface="+mn-ea"/>
                <a:cs typeface="+mn-cs"/>
                <a:sym typeface="Geeza Pro Bold"/>
              </a:defRPr>
            </a:pPr>
            <a:r>
              <a:t>مصاحبة الصالحين </a:t>
            </a:r>
          </a:p>
          <a:p>
            <a:pPr marL="533400" indent="-533400" defTabSz="584200" rtl="0">
              <a:buSzPct val="123000"/>
              <a:buChar char="-"/>
              <a:defRPr sz="4200">
                <a:solidFill>
                  <a:srgbClr val="000000"/>
                </a:solidFill>
                <a:latin typeface="+mn-lt"/>
                <a:ea typeface="+mn-ea"/>
                <a:cs typeface="+mn-cs"/>
                <a:sym typeface="Geeza Pro Bold"/>
              </a:defRPr>
            </a:pPr>
            <a:r>
              <a:t>تجنب مجالس الغيبة والنميمة.</a:t>
            </a:r>
          </a:p>
        </p:txBody>
      </p:sp>
      <p:sp>
        <p:nvSpPr>
          <p:cNvPr id="202" name="معرفة الآثار المترتبة…"/>
          <p:cNvSpPr txBox="1"/>
          <p:nvPr/>
        </p:nvSpPr>
        <p:spPr>
          <a:xfrm>
            <a:off x="-2220255" y="9612595"/>
            <a:ext cx="15370333" cy="1963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635000" indent="-635000" defTabSz="584200" rtl="0">
              <a:buSzPct val="123000"/>
              <a:buChar char="-"/>
              <a:defRPr sz="5000">
                <a:solidFill>
                  <a:srgbClr val="000000"/>
                </a:solidFill>
                <a:latin typeface="+mn-lt"/>
                <a:ea typeface="+mn-ea"/>
                <a:cs typeface="+mn-cs"/>
                <a:sym typeface="Geeza Pro Bold"/>
              </a:defRPr>
            </a:pPr>
            <a:r>
              <a:t>معرفة الآثار المترتبة </a:t>
            </a:r>
          </a:p>
          <a:p>
            <a:pPr marL="635000" indent="-635000" defTabSz="584200" rtl="0">
              <a:buSzPct val="123000"/>
              <a:buChar char="-"/>
              <a:defRPr sz="5000">
                <a:solidFill>
                  <a:srgbClr val="000000"/>
                </a:solidFill>
                <a:latin typeface="+mn-lt"/>
                <a:ea typeface="+mn-ea"/>
                <a:cs typeface="+mn-cs"/>
                <a:sym typeface="Geeza Pro Bold"/>
              </a:defRPr>
            </a:pPr>
            <a:r>
              <a:t>على الكلام قبل النطق به.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wipe(right)" transition="in">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wipe(right)" transition="in">
                                      <p:cBhvr>
                                        <p:cTn id="12"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2"/>
      <p:bldP build="whole" bldLvl="1" animBg="1" rev="0" advAuto="0" spid="20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1ED7862D-A3B1-4E7E-A636-530D0D6DF537.png" descr="1ED7862D-A3B1-4E7E-A636-530D0D6DF537.png"/>
          <p:cNvPicPr>
            <a:picLocks noChangeAspect="1"/>
          </p:cNvPicPr>
          <p:nvPr/>
        </p:nvPicPr>
        <p:blipFill>
          <a:blip r:embed="rId2">
            <a:extLst/>
          </a:blip>
          <a:stretch>
            <a:fillRect/>
          </a:stretch>
        </p:blipFill>
        <p:spPr>
          <a:xfrm>
            <a:off x="-887961" y="-358951"/>
            <a:ext cx="25660270" cy="14433902"/>
          </a:xfrm>
          <a:prstGeom prst="rect">
            <a:avLst/>
          </a:prstGeom>
          <a:ln w="12700">
            <a:miter lim="400000"/>
          </a:ln>
        </p:spPr>
      </p:pic>
      <p:pic>
        <p:nvPicPr>
          <p:cNvPr id="205" name="IMG_1791.jpeg" descr="IMG_1791.jpeg"/>
          <p:cNvPicPr>
            <a:picLocks noChangeAspect="1"/>
          </p:cNvPicPr>
          <p:nvPr/>
        </p:nvPicPr>
        <p:blipFill>
          <a:blip r:embed="rId3">
            <a:extLst/>
          </a:blip>
          <a:stretch>
            <a:fillRect/>
          </a:stretch>
        </p:blipFill>
        <p:spPr>
          <a:xfrm>
            <a:off x="2200749" y="6126321"/>
            <a:ext cx="19482849" cy="318319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86821020-8075-4484-B60E-9BB7B698BA0A.png" descr="86821020-8075-4484-B60E-9BB7B698BA0A.png"/>
          <p:cNvPicPr>
            <a:picLocks noChangeAspect="1"/>
          </p:cNvPicPr>
          <p:nvPr/>
        </p:nvPicPr>
        <p:blipFill>
          <a:blip r:embed="rId2">
            <a:extLst/>
          </a:blip>
          <a:stretch>
            <a:fillRect/>
          </a:stretch>
        </p:blipFill>
        <p:spPr>
          <a:xfrm>
            <a:off x="-504227" y="-166031"/>
            <a:ext cx="24974332" cy="14048062"/>
          </a:xfrm>
          <a:prstGeom prst="rect">
            <a:avLst/>
          </a:prstGeom>
          <a:ln w="12700">
            <a:miter lim="400000"/>
          </a:ln>
        </p:spPr>
      </p:pic>
      <p:sp>
        <p:nvSpPr>
          <p:cNvPr id="208" name="عدم رد الإساءة بالإساءة."/>
          <p:cNvSpPr txBox="1"/>
          <p:nvPr/>
        </p:nvSpPr>
        <p:spPr>
          <a:xfrm>
            <a:off x="6767266" y="3858341"/>
            <a:ext cx="10849468" cy="32253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rtl="0">
              <a:defRPr sz="6000">
                <a:solidFill>
                  <a:srgbClr val="000000"/>
                </a:solidFill>
                <a:latin typeface="+mn-lt"/>
                <a:ea typeface="+mn-ea"/>
                <a:cs typeface="+mn-cs"/>
                <a:sym typeface="Geeza Pro Bold"/>
              </a:defRPr>
            </a:lvl1pPr>
          </a:lstStyle>
          <a:p>
            <a:pPr/>
            <a:r>
              <a:t>عدم رد الإساءة بالإساءة. </a:t>
            </a:r>
          </a:p>
        </p:txBody>
      </p:sp>
      <p:sp>
        <p:nvSpPr>
          <p:cNvPr id="209" name="مقابلة الإساءة بالإحسان."/>
          <p:cNvSpPr txBox="1"/>
          <p:nvPr/>
        </p:nvSpPr>
        <p:spPr>
          <a:xfrm>
            <a:off x="14212411" y="8437336"/>
            <a:ext cx="8470317" cy="39706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rtl="0">
              <a:defRPr sz="5000">
                <a:solidFill>
                  <a:srgbClr val="FFFFFF"/>
                </a:solidFill>
                <a:latin typeface="+mn-lt"/>
                <a:ea typeface="+mn-ea"/>
                <a:cs typeface="+mn-cs"/>
                <a:sym typeface="Geeza Pro Bold"/>
              </a:defRPr>
            </a:lvl1pPr>
          </a:lstStyle>
          <a:p>
            <a:pPr/>
            <a:r>
              <a:t>مقابلة الإساءة بالإحسان.</a:t>
            </a:r>
          </a:p>
        </p:txBody>
      </p:sp>
      <p:sp>
        <p:nvSpPr>
          <p:cNvPr id="210" name="الصبر على أذى الخلق."/>
          <p:cNvSpPr txBox="1"/>
          <p:nvPr/>
        </p:nvSpPr>
        <p:spPr>
          <a:xfrm>
            <a:off x="1719607" y="9290918"/>
            <a:ext cx="7634471" cy="2567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rtl="0">
              <a:defRPr sz="5000">
                <a:solidFill>
                  <a:srgbClr val="EBEBEB"/>
                </a:solidFill>
                <a:latin typeface="+mn-lt"/>
                <a:ea typeface="+mn-ea"/>
                <a:cs typeface="+mn-cs"/>
                <a:sym typeface="Geeza Pro Bold"/>
              </a:defRPr>
            </a:lvl1pPr>
          </a:lstStyle>
          <a:p>
            <a:pPr/>
            <a:r>
              <a:t>الصبر على أذى الخلق.</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wipe(right)" transition="in">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wipe(right)" transition="in">
                                      <p:cBhvr>
                                        <p:cTn id="12" dur="10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210"/>
                                        </p:tgtEl>
                                        <p:attrNameLst>
                                          <p:attrName>style.visibility</p:attrName>
                                        </p:attrNameLst>
                                      </p:cBhvr>
                                      <p:to>
                                        <p:strVal val="visible"/>
                                      </p:to>
                                    </p:set>
                                    <p:animEffect filter="wipe(right)" transition="in">
                                      <p:cBhvr>
                                        <p:cTn id="17"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P build="whole" bldLvl="1" animBg="1" rev="0" advAuto="0" spid="209" grpId="2"/>
      <p:bldP build="whole" bldLvl="1" animBg="1" rev="0" advAuto="0" spid="210"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FC13D01E-2E04-413C-9734-AB14C01EDDC4.png" descr="FC13D01E-2E04-413C-9734-AB14C01EDDC4.png"/>
          <p:cNvPicPr>
            <a:picLocks noChangeAspect="1"/>
          </p:cNvPicPr>
          <p:nvPr/>
        </p:nvPicPr>
        <p:blipFill>
          <a:blip r:embed="rId2">
            <a:extLst/>
          </a:blip>
          <a:stretch>
            <a:fillRect/>
          </a:stretch>
        </p:blipFill>
        <p:spPr>
          <a:xfrm>
            <a:off x="-527343" y="-98956"/>
            <a:ext cx="25438686" cy="14309260"/>
          </a:xfrm>
          <a:prstGeom prst="rect">
            <a:avLst/>
          </a:prstGeom>
          <a:ln w="12700">
            <a:miter lim="400000"/>
          </a:ln>
        </p:spPr>
      </p:pic>
      <p:pic>
        <p:nvPicPr>
          <p:cNvPr id="213" name="IMG_1791.jpeg" descr="IMG_1791.jpeg"/>
          <p:cNvPicPr>
            <a:picLocks noChangeAspect="1"/>
          </p:cNvPicPr>
          <p:nvPr/>
        </p:nvPicPr>
        <p:blipFill>
          <a:blip r:embed="rId3">
            <a:extLst/>
          </a:blip>
          <a:stretch>
            <a:fillRect/>
          </a:stretch>
        </p:blipFill>
        <p:spPr>
          <a:xfrm>
            <a:off x="1360998" y="5971399"/>
            <a:ext cx="22506554" cy="563086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7A320F4E-6A3D-4058-A50E-A6830B55A5C0.png" descr="7A320F4E-6A3D-4058-A50E-A6830B55A5C0.png"/>
          <p:cNvPicPr>
            <a:picLocks noChangeAspect="1"/>
          </p:cNvPicPr>
          <p:nvPr/>
        </p:nvPicPr>
        <p:blipFill>
          <a:blip r:embed="rId2">
            <a:extLst/>
          </a:blip>
          <a:stretch>
            <a:fillRect/>
          </a:stretch>
        </p:blipFill>
        <p:spPr>
          <a:xfrm>
            <a:off x="-826017" y="-476890"/>
            <a:ext cx="25829706" cy="1452920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D75F8CD2-682A-4D6B-B31F-479620B217BA.png" descr="D75F8CD2-682A-4D6B-B31F-479620B217BA.png"/>
          <p:cNvPicPr>
            <a:picLocks noChangeAspect="1"/>
          </p:cNvPicPr>
          <p:nvPr/>
        </p:nvPicPr>
        <p:blipFill>
          <a:blip r:embed="rId2">
            <a:extLst/>
          </a:blip>
          <a:stretch>
            <a:fillRect/>
          </a:stretch>
        </p:blipFill>
        <p:spPr>
          <a:xfrm>
            <a:off x="-278418" y="-156611"/>
            <a:ext cx="24575632" cy="13823794"/>
          </a:xfrm>
          <a:prstGeom prst="rect">
            <a:avLst/>
          </a:prstGeom>
          <a:ln w="12700">
            <a:miter lim="400000"/>
          </a:ln>
        </p:spPr>
      </p:pic>
      <p:pic>
        <p:nvPicPr>
          <p:cNvPr id="168" name="a66085a4-c048-4654-9d47-3fb7ef51a8dc.jpeg" descr="a66085a4-c048-4654-9d47-3fb7ef51a8dc.jpeg"/>
          <p:cNvPicPr>
            <a:picLocks noChangeAspect="1"/>
          </p:cNvPicPr>
          <p:nvPr/>
        </p:nvPicPr>
        <p:blipFill>
          <a:blip r:embed="rId3">
            <a:extLst/>
          </a:blip>
          <a:stretch>
            <a:fillRect/>
          </a:stretch>
        </p:blipFill>
        <p:spPr>
          <a:xfrm>
            <a:off x="20902142" y="344943"/>
            <a:ext cx="2913347" cy="203934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ECF94C1B-A297-498A-BCEF-3FB9114E2F97.png" descr="ECF94C1B-A297-498A-BCEF-3FB9114E2F97.png"/>
          <p:cNvPicPr>
            <a:picLocks noChangeAspect="1"/>
          </p:cNvPicPr>
          <p:nvPr/>
        </p:nvPicPr>
        <p:blipFill>
          <a:blip r:embed="rId2">
            <a:extLst/>
          </a:blip>
          <a:stretch>
            <a:fillRect/>
          </a:stretch>
        </p:blipFill>
        <p:spPr>
          <a:xfrm>
            <a:off x="-458123" y="-204477"/>
            <a:ext cx="24907176" cy="14010288"/>
          </a:xfrm>
          <a:prstGeom prst="rect">
            <a:avLst/>
          </a:prstGeom>
          <a:ln w="12700">
            <a:miter lim="400000"/>
          </a:ln>
        </p:spPr>
      </p:pic>
      <p:sp>
        <p:nvSpPr>
          <p:cNvPr id="171" name="تحدث عن نعمة اللسان"/>
          <p:cNvSpPr txBox="1"/>
          <p:nvPr/>
        </p:nvSpPr>
        <p:spPr>
          <a:xfrm>
            <a:off x="7176857" y="6634550"/>
            <a:ext cx="13529954" cy="20702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1900">
                <a:solidFill>
                  <a:srgbClr val="424874"/>
                </a:solidFill>
                <a:latin typeface="Helvetica"/>
                <a:ea typeface="Helvetica"/>
                <a:cs typeface="Helvetica"/>
                <a:sym typeface="Helvetica"/>
              </a:defRPr>
            </a:lvl1pPr>
          </a:lstStyle>
          <a:p>
            <a:pPr rtl="0">
              <a:defRPr/>
            </a:pPr>
            <a:r>
              <a:t>تحدث عن نعمة اللسان</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AC808905-8C58-43E1-8EF9-E7527B92860F.png" descr="AC808905-8C58-43E1-8EF9-E7527B92860F.png"/>
          <p:cNvPicPr>
            <a:picLocks noChangeAspect="1"/>
          </p:cNvPicPr>
          <p:nvPr/>
        </p:nvPicPr>
        <p:blipFill>
          <a:blip r:embed="rId2">
            <a:extLst/>
          </a:blip>
          <a:stretch>
            <a:fillRect/>
          </a:stretch>
        </p:blipFill>
        <p:spPr>
          <a:xfrm>
            <a:off x="-607960" y="-162701"/>
            <a:ext cx="24962488" cy="1404140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68766757-66A8-42B5-8599-DC9C3CC67BDF.png" descr="68766757-66A8-42B5-8599-DC9C3CC67BDF.png"/>
          <p:cNvPicPr>
            <a:picLocks noChangeAspect="1"/>
          </p:cNvPicPr>
          <p:nvPr/>
        </p:nvPicPr>
        <p:blipFill>
          <a:blip r:embed="rId2">
            <a:extLst/>
          </a:blip>
          <a:stretch>
            <a:fillRect/>
          </a:stretch>
        </p:blipFill>
        <p:spPr>
          <a:xfrm>
            <a:off x="-225024" y="-126576"/>
            <a:ext cx="24834048" cy="13969152"/>
          </a:xfrm>
          <a:prstGeom prst="rect">
            <a:avLst/>
          </a:prstGeom>
          <a:ln w="12700">
            <a:miter lim="400000"/>
          </a:ln>
        </p:spPr>
      </p:pic>
      <p:sp>
        <p:nvSpPr>
          <p:cNvPr id="176" name="مخاطبة الآخرين بأسماء يكرهونها."/>
          <p:cNvSpPr txBox="1"/>
          <p:nvPr/>
        </p:nvSpPr>
        <p:spPr>
          <a:xfrm>
            <a:off x="2039878" y="1528441"/>
            <a:ext cx="9876268" cy="23603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500">
                <a:solidFill>
                  <a:srgbClr val="000000"/>
                </a:solidFill>
                <a:latin typeface="Helvetica Neue"/>
                <a:ea typeface="Helvetica Neue"/>
                <a:cs typeface="Helvetica Neue"/>
                <a:sym typeface="Helvetica Neue"/>
              </a:defRPr>
            </a:lvl1pPr>
          </a:lstStyle>
          <a:p>
            <a:pPr rtl="0">
              <a:defRPr/>
            </a:pPr>
            <a:r>
              <a:t>مخاطبة الآخرين بأسماء يكرهونها.</a:t>
            </a:r>
          </a:p>
        </p:txBody>
      </p:sp>
      <p:sp>
        <p:nvSpPr>
          <p:cNvPr id="177" name="حكمه :"/>
          <p:cNvSpPr txBox="1"/>
          <p:nvPr/>
        </p:nvSpPr>
        <p:spPr>
          <a:xfrm>
            <a:off x="12146741" y="4064279"/>
            <a:ext cx="3701143" cy="15327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1733930">
              <a:defRPr b="1" sz="5000">
                <a:solidFill>
                  <a:srgbClr val="B51A00"/>
                </a:solidFill>
                <a:latin typeface="Helvetica"/>
                <a:ea typeface="Helvetica"/>
                <a:cs typeface="Helvetica"/>
                <a:sym typeface="Helvetica"/>
              </a:defRPr>
            </a:lvl1pPr>
          </a:lstStyle>
          <a:p>
            <a:pPr rtl="0">
              <a:defRPr/>
            </a:pPr>
            <a:r>
              <a:t>حكمه :</a:t>
            </a:r>
          </a:p>
        </p:txBody>
      </p:sp>
      <p:sp>
        <p:nvSpPr>
          <p:cNvPr id="178" name="حرام"/>
          <p:cNvSpPr txBox="1"/>
          <p:nvPr/>
        </p:nvSpPr>
        <p:spPr>
          <a:xfrm>
            <a:off x="9263185" y="4270667"/>
            <a:ext cx="4677646" cy="11199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500">
                <a:solidFill>
                  <a:srgbClr val="000000"/>
                </a:solidFill>
                <a:latin typeface="Helvetica Neue"/>
                <a:ea typeface="Helvetica Neue"/>
                <a:cs typeface="Helvetica Neue"/>
                <a:sym typeface="Helvetica Neue"/>
              </a:defRPr>
            </a:lvl1pPr>
          </a:lstStyle>
          <a:p>
            <a:pPr rtl="0">
              <a:defRPr/>
            </a:pPr>
            <a:r>
              <a:t>حرام</a:t>
            </a:r>
          </a:p>
        </p:txBody>
      </p:sp>
      <p:sp>
        <p:nvSpPr>
          <p:cNvPr id="179" name="﴿يا أَيُّهَا الَّذينَ آمَنوا لا يَسخَر قَومٌ مِن قَومٍ عَسى أَن يَكونوا خَيرًا مِنهُم وَلا نِساءٌ مِن نِساءٍ عَسى أَن يَكُنَّ خَيرًا مِنهُنَّ وَلا تَلمِزوا أَنفُسَكُم وَلا تَنابَزوا بِالأَلقابِ بِئسَ الِاسمُ الفُسوقُ بَعدَ الإيمانِ وَمَن لَم يَتُب فَأُول"/>
          <p:cNvSpPr txBox="1"/>
          <p:nvPr/>
        </p:nvSpPr>
        <p:spPr>
          <a:xfrm>
            <a:off x="3676903" y="5772471"/>
            <a:ext cx="15850210" cy="332226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b="1" sz="4500">
                <a:solidFill>
                  <a:srgbClr val="000000"/>
                </a:solidFill>
                <a:latin typeface="Helvetica Neue"/>
                <a:ea typeface="Helvetica Neue"/>
                <a:cs typeface="Helvetica Neue"/>
                <a:sym typeface="Helvetica Neue"/>
              </a:defRPr>
            </a:pPr>
            <a:r>
              <a:t>﴿يا أَيُّهَا الَّذينَ آمَنوا لا يَسخَر قَومٌ مِن قَومٍ عَسى أَن يَكونوا خَيرًا مِنهُم وَلا نِساءٌ مِن نِساءٍ عَسى أَن يَكُنَّ خَيرًا مِنهُنَّ وَلا تَلمِزوا أَنفُسَكُم وَلا تَنابَزوا بِالأَلقابِ بِئسَ الِاسمُ الفُسوقُ بَعدَ الإيمانِ وَمَن لَم يَتُب فَأُولئِكَ هُمُ الظّالِمونَ﴾ </a:t>
            </a:r>
            <a:r>
              <a:rPr sz="3500"/>
              <a:t>[الحجرات: ١١]</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wipe(right)" transition="in">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178"/>
                                        </p:tgtEl>
                                        <p:attrNameLst>
                                          <p:attrName>style.visibility</p:attrName>
                                        </p:attrNameLst>
                                      </p:cBhvr>
                                      <p:to>
                                        <p:strVal val="visible"/>
                                      </p:to>
                                    </p:set>
                                    <p:animEffect filter="wipe(right)" transition="in">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179"/>
                                        </p:tgtEl>
                                        <p:attrNameLst>
                                          <p:attrName>style.visibility</p:attrName>
                                        </p:attrNameLst>
                                      </p:cBhvr>
                                      <p:to>
                                        <p:strVal val="visible"/>
                                      </p:to>
                                    </p:set>
                                    <p:animEffect filter="wipe(right)" transition="in">
                                      <p:cBhvr>
                                        <p:cTn id="17"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3"/>
      <p:bldP build="whole" bldLvl="1" animBg="1" rev="0" advAuto="0" spid="178" grpId="2"/>
      <p:bldP build="whole" bldLvl="1" animBg="1" rev="0" advAuto="0" spid="17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1D86D9C5-F1E7-4A26-B3F0-2D059FC57CF0.png" descr="1D86D9C5-F1E7-4A26-B3F0-2D059FC57CF0.png"/>
          <p:cNvPicPr>
            <a:picLocks noChangeAspect="1"/>
          </p:cNvPicPr>
          <p:nvPr/>
        </p:nvPicPr>
        <p:blipFill>
          <a:blip r:embed="rId2">
            <a:extLst/>
          </a:blip>
          <a:stretch>
            <a:fillRect/>
          </a:stretch>
        </p:blipFill>
        <p:spPr>
          <a:xfrm>
            <a:off x="-220924" y="-124270"/>
            <a:ext cx="24825848" cy="13964540"/>
          </a:xfrm>
          <a:prstGeom prst="rect">
            <a:avLst/>
          </a:prstGeom>
          <a:ln w="12700">
            <a:miter lim="400000"/>
          </a:ln>
        </p:spPr>
      </p:pic>
      <p:pic>
        <p:nvPicPr>
          <p:cNvPr id="182" name="IMG_1789.jpeg" descr="IMG_1789.jpeg"/>
          <p:cNvPicPr>
            <a:picLocks noChangeAspect="1"/>
          </p:cNvPicPr>
          <p:nvPr/>
        </p:nvPicPr>
        <p:blipFill>
          <a:blip r:embed="rId3">
            <a:extLst/>
          </a:blip>
          <a:stretch>
            <a:fillRect/>
          </a:stretch>
        </p:blipFill>
        <p:spPr>
          <a:xfrm>
            <a:off x="1327629" y="4630533"/>
            <a:ext cx="22435458" cy="737921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614B7B1D-D517-42A9-BCA2-FD1D144FAA4B.png" descr="614B7B1D-D517-42A9-BCA2-FD1D144FAA4B.png"/>
          <p:cNvPicPr>
            <a:picLocks noChangeAspect="1"/>
          </p:cNvPicPr>
          <p:nvPr/>
        </p:nvPicPr>
        <p:blipFill>
          <a:blip r:embed="rId2">
            <a:extLst/>
          </a:blip>
          <a:stretch>
            <a:fillRect/>
          </a:stretch>
        </p:blipFill>
        <p:spPr>
          <a:xfrm>
            <a:off x="-312360" y="6201"/>
            <a:ext cx="24880279" cy="13995157"/>
          </a:xfrm>
          <a:prstGeom prst="rect">
            <a:avLst/>
          </a:prstGeom>
          <a:ln w="12700">
            <a:miter lim="400000"/>
          </a:ln>
        </p:spPr>
      </p:pic>
      <p:sp>
        <p:nvSpPr>
          <p:cNvPr id="185" name="اقتران الألقاب بالشخص طوال حياته"/>
          <p:cNvSpPr txBox="1"/>
          <p:nvPr/>
        </p:nvSpPr>
        <p:spPr>
          <a:xfrm>
            <a:off x="13909893" y="7475911"/>
            <a:ext cx="7462263" cy="22741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5600">
                <a:solidFill>
                  <a:srgbClr val="FFFFFF"/>
                </a:solidFill>
                <a:latin typeface="Helvetica"/>
                <a:ea typeface="Helvetica"/>
                <a:cs typeface="Helvetica"/>
                <a:sym typeface="Helvetica"/>
              </a:defRPr>
            </a:lvl1pPr>
          </a:lstStyle>
          <a:p>
            <a:pPr rtl="0">
              <a:defRPr/>
            </a:pPr>
            <a:r>
              <a:t>اقتران الألقاب بالشخص طوال حياته</a:t>
            </a:r>
          </a:p>
        </p:txBody>
      </p:sp>
      <p:sp>
        <p:nvSpPr>
          <p:cNvPr id="186" name="الانعزال عن المجتمع"/>
          <p:cNvSpPr txBox="1"/>
          <p:nvPr/>
        </p:nvSpPr>
        <p:spPr>
          <a:xfrm>
            <a:off x="14776191" y="4754160"/>
            <a:ext cx="6712964" cy="1078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5900">
                <a:solidFill>
                  <a:srgbClr val="FFFFFF"/>
                </a:solidFill>
                <a:latin typeface="Helvetica"/>
                <a:ea typeface="Helvetica"/>
                <a:cs typeface="Helvetica"/>
                <a:sym typeface="Helvetica"/>
              </a:defRPr>
            </a:lvl1pPr>
          </a:lstStyle>
          <a:p>
            <a:pPr rtl="0">
              <a:defRPr/>
            </a:pPr>
            <a:r>
              <a:t>الانعزال عن المجتمع</a:t>
            </a:r>
          </a:p>
        </p:txBody>
      </p:sp>
      <p:sp>
        <p:nvSpPr>
          <p:cNvPr id="187" name="الشعور بالنقص والعجز"/>
          <p:cNvSpPr txBox="1"/>
          <p:nvPr/>
        </p:nvSpPr>
        <p:spPr>
          <a:xfrm>
            <a:off x="13878261" y="764434"/>
            <a:ext cx="8508825" cy="10382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5700">
                <a:solidFill>
                  <a:srgbClr val="FFFFFF"/>
                </a:solidFill>
                <a:latin typeface="Helvetica"/>
                <a:ea typeface="Helvetica"/>
                <a:cs typeface="Helvetica"/>
                <a:sym typeface="Helvetica"/>
              </a:defRPr>
            </a:lvl1pPr>
          </a:lstStyle>
          <a:p>
            <a:pPr rtl="0">
              <a:defRPr/>
            </a:pPr>
            <a:r>
              <a:t>الشعور بالنقص والعجز</a:t>
            </a:r>
          </a:p>
        </p:txBody>
      </p:sp>
      <p:sp>
        <p:nvSpPr>
          <p:cNvPr id="188" name="الرغبة في الانتقام"/>
          <p:cNvSpPr txBox="1"/>
          <p:nvPr/>
        </p:nvSpPr>
        <p:spPr>
          <a:xfrm>
            <a:off x="14169421" y="11605486"/>
            <a:ext cx="7384500" cy="1175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6500">
                <a:solidFill>
                  <a:srgbClr val="FFFFFF"/>
                </a:solidFill>
                <a:latin typeface="Helvetica"/>
                <a:ea typeface="Helvetica"/>
                <a:cs typeface="Helvetica"/>
                <a:sym typeface="Helvetica"/>
              </a:defRPr>
            </a:lvl1pPr>
          </a:lstStyle>
          <a:p>
            <a:pPr rtl="0">
              <a:defRPr/>
            </a:pPr>
            <a:r>
              <a:t>الرغبة في الانتقام</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85"/>
                                        </p:tgtEl>
                                        <p:attrNameLst>
                                          <p:attrName>style.visibility</p:attrName>
                                        </p:attrNameLst>
                                      </p:cBhvr>
                                      <p:to>
                                        <p:strVal val="visible"/>
                                      </p:to>
                                    </p:set>
                                    <p:animEffect filter="wipe(right)" transition="in">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186"/>
                                        </p:tgtEl>
                                        <p:attrNameLst>
                                          <p:attrName>style.visibility</p:attrName>
                                        </p:attrNameLst>
                                      </p:cBhvr>
                                      <p:to>
                                        <p:strVal val="visible"/>
                                      </p:to>
                                    </p:set>
                                    <p:animEffect filter="wipe(right)" transition="in">
                                      <p:cBhvr>
                                        <p:cTn id="12" dur="10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187"/>
                                        </p:tgtEl>
                                        <p:attrNameLst>
                                          <p:attrName>style.visibility</p:attrName>
                                        </p:attrNameLst>
                                      </p:cBhvr>
                                      <p:to>
                                        <p:strVal val="visible"/>
                                      </p:to>
                                    </p:set>
                                    <p:animEffect filter="wipe(right)" transition="in">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188"/>
                                        </p:tgtEl>
                                        <p:attrNameLst>
                                          <p:attrName>style.visibility</p:attrName>
                                        </p:attrNameLst>
                                      </p:cBhvr>
                                      <p:to>
                                        <p:strVal val="visible"/>
                                      </p:to>
                                    </p:set>
                                    <p:animEffect filter="wipe(right)" transition="in">
                                      <p:cBhvr>
                                        <p:cTn id="22"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1"/>
      <p:bldP build="whole" bldLvl="1" animBg="1" rev="0" advAuto="0" spid="186" grpId="2"/>
      <p:bldP build="whole" bldLvl="1" animBg="1" rev="0" advAuto="0" spid="187" grpId="3"/>
      <p:bldP build="whole" bldLvl="1" animBg="1" rev="0" advAuto="0" spid="188"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AB528712-1E9F-424E-A82B-A4967D773192.png" descr="AB528712-1E9F-424E-A82B-A4967D773192.png"/>
          <p:cNvPicPr>
            <a:picLocks noChangeAspect="1"/>
          </p:cNvPicPr>
          <p:nvPr/>
        </p:nvPicPr>
        <p:blipFill>
          <a:blip r:embed="rId2">
            <a:extLst/>
          </a:blip>
          <a:stretch>
            <a:fillRect/>
          </a:stretch>
        </p:blipFill>
        <p:spPr>
          <a:xfrm>
            <a:off x="-324771" y="-182685"/>
            <a:ext cx="25033542" cy="14081370"/>
          </a:xfrm>
          <a:prstGeom prst="rect">
            <a:avLst/>
          </a:prstGeom>
          <a:ln w="12700">
            <a:miter lim="400000"/>
          </a:ln>
        </p:spPr>
      </p:pic>
      <p:sp>
        <p:nvSpPr>
          <p:cNvPr id="191" name="فقدان الاحترام المتبادل…"/>
          <p:cNvSpPr txBox="1"/>
          <p:nvPr/>
        </p:nvSpPr>
        <p:spPr>
          <a:xfrm>
            <a:off x="13763876" y="570025"/>
            <a:ext cx="8195591" cy="1885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lnSpc>
                <a:spcPct val="125000"/>
              </a:lnSpc>
              <a:defRPr b="1" sz="4600">
                <a:solidFill>
                  <a:srgbClr val="FFFFFF"/>
                </a:solidFill>
                <a:latin typeface="Helvetica"/>
                <a:ea typeface="Helvetica"/>
                <a:cs typeface="Helvetica"/>
                <a:sym typeface="Helvetica"/>
              </a:defRPr>
            </a:pPr>
            <a:r>
              <a:t>فقدان الاحترام المتبادل </a:t>
            </a:r>
          </a:p>
          <a:p>
            <a:pPr rtl="0">
              <a:lnSpc>
                <a:spcPct val="125000"/>
              </a:lnSpc>
              <a:defRPr b="1" sz="4600">
                <a:solidFill>
                  <a:srgbClr val="FFFFFF"/>
                </a:solidFill>
                <a:latin typeface="Helvetica"/>
                <a:ea typeface="Helvetica"/>
                <a:cs typeface="Helvetica"/>
                <a:sym typeface="Helvetica"/>
              </a:defRPr>
            </a:pPr>
            <a:r>
              <a:t>بين أفراد المجتمع</a:t>
            </a:r>
          </a:p>
        </p:txBody>
      </p:sp>
      <p:sp>
        <p:nvSpPr>
          <p:cNvPr id="192" name="قطع الروابط الاجتماعية"/>
          <p:cNvSpPr txBox="1"/>
          <p:nvPr/>
        </p:nvSpPr>
        <p:spPr>
          <a:xfrm>
            <a:off x="13792201" y="4523187"/>
            <a:ext cx="8138940" cy="10103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5500">
                <a:solidFill>
                  <a:srgbClr val="FFFFFF"/>
                </a:solidFill>
                <a:latin typeface="Helvetica"/>
                <a:ea typeface="Helvetica"/>
                <a:cs typeface="Helvetica"/>
                <a:sym typeface="Helvetica"/>
              </a:defRPr>
            </a:lvl1pPr>
          </a:lstStyle>
          <a:p>
            <a:pPr rtl="0">
              <a:defRPr/>
            </a:pPr>
            <a:r>
              <a:t>قطع الروابط الاجتماعية</a:t>
            </a:r>
          </a:p>
        </p:txBody>
      </p:sp>
      <p:sp>
        <p:nvSpPr>
          <p:cNvPr id="193" name="انتشار الألفاظ السيئة…"/>
          <p:cNvSpPr txBox="1"/>
          <p:nvPr/>
        </p:nvSpPr>
        <p:spPr>
          <a:xfrm>
            <a:off x="12380094" y="7428966"/>
            <a:ext cx="9638204" cy="21128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lnSpc>
                <a:spcPct val="125000"/>
              </a:lnSpc>
              <a:defRPr b="1" sz="5200">
                <a:solidFill>
                  <a:srgbClr val="FFFFFF"/>
                </a:solidFill>
                <a:latin typeface="Helvetica"/>
                <a:ea typeface="Helvetica"/>
                <a:cs typeface="Helvetica"/>
                <a:sym typeface="Helvetica"/>
              </a:defRPr>
            </a:pPr>
            <a:r>
              <a:t>انتشار الألفاظ السيئة</a:t>
            </a:r>
          </a:p>
          <a:p>
            <a:pPr rtl="0">
              <a:lnSpc>
                <a:spcPct val="125000"/>
              </a:lnSpc>
              <a:defRPr b="1" sz="5200">
                <a:solidFill>
                  <a:srgbClr val="FFFFFF"/>
                </a:solidFill>
                <a:latin typeface="Helvetica"/>
                <a:ea typeface="Helvetica"/>
                <a:cs typeface="Helvetica"/>
                <a:sym typeface="Helvetica"/>
              </a:defRPr>
            </a:pPr>
            <a:r>
              <a:t> والكلمات الجارحة واعتيادها.</a:t>
            </a:r>
          </a:p>
        </p:txBody>
      </p:sp>
      <p:sp>
        <p:nvSpPr>
          <p:cNvPr id="194" name="إراقة الدماء"/>
          <p:cNvSpPr txBox="1"/>
          <p:nvPr/>
        </p:nvSpPr>
        <p:spPr>
          <a:xfrm>
            <a:off x="16433751" y="11387960"/>
            <a:ext cx="3892520" cy="11475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5000"/>
              </a:lnSpc>
              <a:defRPr b="1" sz="6300">
                <a:solidFill>
                  <a:srgbClr val="FFFFFF"/>
                </a:solidFill>
                <a:latin typeface="Helvetica"/>
                <a:ea typeface="Helvetica"/>
                <a:cs typeface="Helvetica"/>
                <a:sym typeface="Helvetica"/>
              </a:defRPr>
            </a:lvl1pPr>
          </a:lstStyle>
          <a:p>
            <a:pPr rtl="0">
              <a:defRPr/>
            </a:pPr>
            <a:r>
              <a:t>إراقة الدماء</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wipe(right)" transition="in">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192"/>
                                        </p:tgtEl>
                                        <p:attrNameLst>
                                          <p:attrName>style.visibility</p:attrName>
                                        </p:attrNameLst>
                                      </p:cBhvr>
                                      <p:to>
                                        <p:strVal val="visible"/>
                                      </p:to>
                                    </p:set>
                                    <p:animEffect filter="wipe(right)" transition="in">
                                      <p:cBhvr>
                                        <p:cTn id="12" dur="10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193"/>
                                        </p:tgtEl>
                                        <p:attrNameLst>
                                          <p:attrName>style.visibility</p:attrName>
                                        </p:attrNameLst>
                                      </p:cBhvr>
                                      <p:to>
                                        <p:strVal val="visible"/>
                                      </p:to>
                                    </p:set>
                                    <p:animEffect filter="wipe(right)" transition="in">
                                      <p:cBhvr>
                                        <p:cTn id="17" dur="10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194"/>
                                        </p:tgtEl>
                                        <p:attrNameLst>
                                          <p:attrName>style.visibility</p:attrName>
                                        </p:attrNameLst>
                                      </p:cBhvr>
                                      <p:to>
                                        <p:strVal val="visible"/>
                                      </p:to>
                                    </p:set>
                                    <p:animEffect filter="wipe(right)" transition="in">
                                      <p:cBhvr>
                                        <p:cTn id="22"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P build="whole" bldLvl="1" animBg="1" rev="0" advAuto="0" spid="192" grpId="2"/>
      <p:bldP build="whole" bldLvl="1" animBg="1" rev="0" advAuto="0" spid="194" grpId="4"/>
      <p:bldP build="whole" bldLvl="1" animBg="1" rev="0" advAuto="0" spid="193"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1E4AB2CD-92F9-4E4D-903C-4DFFEA9D7BE4.png" descr="1E4AB2CD-92F9-4E4D-903C-4DFFEA9D7BE4.png"/>
          <p:cNvPicPr>
            <a:picLocks noChangeAspect="1"/>
          </p:cNvPicPr>
          <p:nvPr/>
        </p:nvPicPr>
        <p:blipFill>
          <a:blip r:embed="rId2">
            <a:extLst/>
          </a:blip>
          <a:stretch>
            <a:fillRect/>
          </a:stretch>
        </p:blipFill>
        <p:spPr>
          <a:xfrm>
            <a:off x="-874980" y="-511364"/>
            <a:ext cx="25519986" cy="14354993"/>
          </a:xfrm>
          <a:prstGeom prst="rect">
            <a:avLst/>
          </a:prstGeom>
          <a:ln w="12700">
            <a:miter lim="400000"/>
          </a:ln>
        </p:spPr>
      </p:pic>
      <p:pic>
        <p:nvPicPr>
          <p:cNvPr id="197" name="IMG_1790.jpeg" descr="IMG_1790.jpeg"/>
          <p:cNvPicPr>
            <a:picLocks noChangeAspect="1"/>
          </p:cNvPicPr>
          <p:nvPr/>
        </p:nvPicPr>
        <p:blipFill>
          <a:blip r:embed="rId3">
            <a:extLst/>
          </a:blip>
          <a:stretch>
            <a:fillRect/>
          </a:stretch>
        </p:blipFill>
        <p:spPr>
          <a:xfrm>
            <a:off x="1124583" y="4823204"/>
            <a:ext cx="21520859" cy="662545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eza Pro Bold"/>
        <a:ea typeface="Geeza Pro Bold"/>
        <a:cs typeface="Geeza Pro Bold"/>
      </a:majorFont>
      <a:minorFont>
        <a:latin typeface="Geeza Pro Bold"/>
        <a:ea typeface="Geeza Pro Bold"/>
        <a:cs typeface="Geeza Pr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eza Pro Bold"/>
        <a:ea typeface="Geeza Pro Bold"/>
        <a:cs typeface="Geeza Pro Bold"/>
      </a:majorFont>
      <a:minorFont>
        <a:latin typeface="Geeza Pro Bold"/>
        <a:ea typeface="Geeza Pro Bold"/>
        <a:cs typeface="Geeza Pr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