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9" r:id="rId3"/>
    <p:sldId id="495" r:id="rId4"/>
    <p:sldId id="494" r:id="rId5"/>
    <p:sldId id="288" r:id="rId6"/>
    <p:sldId id="497" r:id="rId7"/>
    <p:sldId id="496" r:id="rId8"/>
    <p:sldId id="501" r:id="rId9"/>
    <p:sldId id="499" r:id="rId10"/>
    <p:sldId id="498" r:id="rId11"/>
    <p:sldId id="287" r:id="rId12"/>
    <p:sldId id="268" r:id="rId13"/>
    <p:sldId id="267" r:id="rId14"/>
    <p:sldId id="286" r:id="rId15"/>
    <p:sldId id="512" r:id="rId16"/>
    <p:sldId id="511" r:id="rId17"/>
    <p:sldId id="265" r:id="rId18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26" autoAdjust="0"/>
    <p:restoredTop sz="94660"/>
  </p:normalViewPr>
  <p:slideViewPr>
    <p:cSldViewPr>
      <p:cViewPr varScale="1">
        <p:scale>
          <a:sx n="74" d="100"/>
          <a:sy n="74" d="100"/>
        </p:scale>
        <p:origin x="151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87B50-8074-4C88-A9FA-DDE259CC079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E4326F-7F99-44DA-AB37-6936E6E59C96}">
      <dgm:prSet phldrT="[نص]"/>
      <dgm:spPr/>
      <dgm:t>
        <a:bodyPr/>
        <a:lstStyle/>
        <a:p>
          <a:r>
            <a:rPr lang="ar-KW" dirty="0"/>
            <a:t>يتجمع ماء المطر</a:t>
          </a:r>
          <a:endParaRPr lang="en-US" dirty="0"/>
        </a:p>
      </dgm:t>
    </dgm:pt>
    <dgm:pt modelId="{DC5BD6B5-AFA6-4183-AA3D-2959814CAE01}" type="parTrans" cxnId="{A7E1E035-C1B5-40C0-902A-19E343396213}">
      <dgm:prSet/>
      <dgm:spPr/>
      <dgm:t>
        <a:bodyPr/>
        <a:lstStyle/>
        <a:p>
          <a:endParaRPr lang="en-US"/>
        </a:p>
      </dgm:t>
    </dgm:pt>
    <dgm:pt modelId="{72044C2D-D720-4F8D-A16A-15900BAB5F56}" type="sibTrans" cxnId="{A7E1E035-C1B5-40C0-902A-19E343396213}">
      <dgm:prSet/>
      <dgm:spPr/>
      <dgm:t>
        <a:bodyPr/>
        <a:lstStyle/>
        <a:p>
          <a:endParaRPr lang="en-US"/>
        </a:p>
      </dgm:t>
    </dgm:pt>
    <dgm:pt modelId="{183DAFB0-5A5B-4B83-9A63-08313C86079D}">
      <dgm:prSet phldrT="[نص]"/>
      <dgm:spPr/>
      <dgm:t>
        <a:bodyPr/>
        <a:lstStyle/>
        <a:p>
          <a:r>
            <a:rPr lang="ar-KW" dirty="0"/>
            <a:t>البحيرات</a:t>
          </a:r>
          <a:endParaRPr lang="en-US" dirty="0"/>
        </a:p>
      </dgm:t>
    </dgm:pt>
    <dgm:pt modelId="{47A33145-FD56-4BCA-A82D-5BA5DF986B70}" type="parTrans" cxnId="{AA46B6F9-F1FA-4565-950C-F27845CA58F3}">
      <dgm:prSet/>
      <dgm:spPr/>
      <dgm:t>
        <a:bodyPr/>
        <a:lstStyle/>
        <a:p>
          <a:endParaRPr lang="en-US"/>
        </a:p>
      </dgm:t>
    </dgm:pt>
    <dgm:pt modelId="{B5136D82-6E38-442D-8E28-6155CCBFF25F}" type="sibTrans" cxnId="{AA46B6F9-F1FA-4565-950C-F27845CA58F3}">
      <dgm:prSet/>
      <dgm:spPr/>
      <dgm:t>
        <a:bodyPr/>
        <a:lstStyle/>
        <a:p>
          <a:endParaRPr lang="en-US"/>
        </a:p>
      </dgm:t>
    </dgm:pt>
    <dgm:pt modelId="{D5B47912-DFD9-4B65-B382-04B5E845FC97}">
      <dgm:prSet phldrT="[نص]"/>
      <dgm:spPr/>
      <dgm:t>
        <a:bodyPr/>
        <a:lstStyle/>
        <a:p>
          <a:r>
            <a:rPr lang="ar-KW" dirty="0"/>
            <a:t>الانهار</a:t>
          </a:r>
          <a:endParaRPr lang="en-US" dirty="0"/>
        </a:p>
      </dgm:t>
    </dgm:pt>
    <dgm:pt modelId="{17A734A5-4725-43FF-A958-905AA39078E2}" type="parTrans" cxnId="{1EE036AE-4AC6-4F95-BC5E-1BB363ACE76E}">
      <dgm:prSet/>
      <dgm:spPr/>
      <dgm:t>
        <a:bodyPr/>
        <a:lstStyle/>
        <a:p>
          <a:endParaRPr lang="en-US"/>
        </a:p>
      </dgm:t>
    </dgm:pt>
    <dgm:pt modelId="{CB2E2D0F-9F54-43CE-AA5C-ACE84C619184}" type="sibTrans" cxnId="{1EE036AE-4AC6-4F95-BC5E-1BB363ACE76E}">
      <dgm:prSet/>
      <dgm:spPr/>
      <dgm:t>
        <a:bodyPr/>
        <a:lstStyle/>
        <a:p>
          <a:endParaRPr lang="en-US"/>
        </a:p>
      </dgm:t>
    </dgm:pt>
    <dgm:pt modelId="{E3F8AA03-0915-4FBC-9790-B25784BE4B0A}">
      <dgm:prSet phldrT="[نص]"/>
      <dgm:spPr/>
      <dgm:t>
        <a:bodyPr/>
        <a:lstStyle/>
        <a:p>
          <a:r>
            <a:rPr lang="ar-KW" dirty="0"/>
            <a:t>الآبار</a:t>
          </a:r>
          <a:endParaRPr lang="en-US" dirty="0"/>
        </a:p>
      </dgm:t>
    </dgm:pt>
    <dgm:pt modelId="{87459422-B6ED-4AAC-A90B-1B7C2BFB9C7F}" type="parTrans" cxnId="{DE93AD99-054A-41F0-A250-BB6BCC445909}">
      <dgm:prSet/>
      <dgm:spPr/>
      <dgm:t>
        <a:bodyPr/>
        <a:lstStyle/>
        <a:p>
          <a:endParaRPr lang="en-US"/>
        </a:p>
      </dgm:t>
    </dgm:pt>
    <dgm:pt modelId="{81D700F2-BE9E-4080-9990-8BF674B29DCA}" type="sibTrans" cxnId="{DE93AD99-054A-41F0-A250-BB6BCC445909}">
      <dgm:prSet/>
      <dgm:spPr/>
      <dgm:t>
        <a:bodyPr/>
        <a:lstStyle/>
        <a:p>
          <a:endParaRPr lang="en-US"/>
        </a:p>
      </dgm:t>
    </dgm:pt>
    <dgm:pt modelId="{4B700CBF-FF3E-4B93-9645-39466A7CBF41}">
      <dgm:prSet phldrT="[نص]"/>
      <dgm:spPr/>
      <dgm:t>
        <a:bodyPr/>
        <a:lstStyle/>
        <a:p>
          <a:r>
            <a:rPr lang="ar-KW" dirty="0"/>
            <a:t>الينابيع</a:t>
          </a:r>
          <a:endParaRPr lang="en-US" dirty="0"/>
        </a:p>
      </dgm:t>
    </dgm:pt>
    <dgm:pt modelId="{2E12502B-0896-48B3-A88E-06A56A8E78C5}" type="parTrans" cxnId="{18D3BCE3-AC11-42E5-912E-25ADB03ECE9C}">
      <dgm:prSet/>
      <dgm:spPr/>
      <dgm:t>
        <a:bodyPr/>
        <a:lstStyle/>
        <a:p>
          <a:endParaRPr lang="en-US"/>
        </a:p>
      </dgm:t>
    </dgm:pt>
    <dgm:pt modelId="{3F0A6225-5686-4FAC-A2FD-DEB9FCFC3C40}" type="sibTrans" cxnId="{18D3BCE3-AC11-42E5-912E-25ADB03ECE9C}">
      <dgm:prSet/>
      <dgm:spPr/>
      <dgm:t>
        <a:bodyPr/>
        <a:lstStyle/>
        <a:p>
          <a:endParaRPr lang="en-US"/>
        </a:p>
      </dgm:t>
    </dgm:pt>
    <dgm:pt modelId="{8ED800F1-9DDA-4310-A5BE-38F76B8F76C5}" type="pres">
      <dgm:prSet presAssocID="{93287B50-8074-4C88-A9FA-DDE259CC079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0B558F-5F76-483C-A1BD-8DF1642AD06F}" type="pres">
      <dgm:prSet presAssocID="{A8E4326F-7F99-44DA-AB37-6936E6E59C96}" presName="centerShape" presStyleLbl="node0" presStyleIdx="0" presStyleCnt="1"/>
      <dgm:spPr/>
    </dgm:pt>
    <dgm:pt modelId="{3E50EBD6-399E-4ED5-BE9A-F0C6F0888C19}" type="pres">
      <dgm:prSet presAssocID="{183DAFB0-5A5B-4B83-9A63-08313C86079D}" presName="node" presStyleLbl="node1" presStyleIdx="0" presStyleCnt="4">
        <dgm:presLayoutVars>
          <dgm:bulletEnabled val="1"/>
        </dgm:presLayoutVars>
      </dgm:prSet>
      <dgm:spPr/>
    </dgm:pt>
    <dgm:pt modelId="{671926C7-C4D0-41E4-8A48-193FB0B37845}" type="pres">
      <dgm:prSet presAssocID="{183DAFB0-5A5B-4B83-9A63-08313C86079D}" presName="dummy" presStyleCnt="0"/>
      <dgm:spPr/>
    </dgm:pt>
    <dgm:pt modelId="{6B2B9B9A-6B7E-40E0-9BB8-D8192702F76F}" type="pres">
      <dgm:prSet presAssocID="{B5136D82-6E38-442D-8E28-6155CCBFF25F}" presName="sibTrans" presStyleLbl="sibTrans2D1" presStyleIdx="0" presStyleCnt="4"/>
      <dgm:spPr/>
    </dgm:pt>
    <dgm:pt modelId="{889674C6-61AD-4573-94E7-146E848CAA96}" type="pres">
      <dgm:prSet presAssocID="{D5B47912-DFD9-4B65-B382-04B5E845FC97}" presName="node" presStyleLbl="node1" presStyleIdx="1" presStyleCnt="4">
        <dgm:presLayoutVars>
          <dgm:bulletEnabled val="1"/>
        </dgm:presLayoutVars>
      </dgm:prSet>
      <dgm:spPr/>
    </dgm:pt>
    <dgm:pt modelId="{CD7564CD-4528-4585-AF10-6D4510C54EC0}" type="pres">
      <dgm:prSet presAssocID="{D5B47912-DFD9-4B65-B382-04B5E845FC97}" presName="dummy" presStyleCnt="0"/>
      <dgm:spPr/>
    </dgm:pt>
    <dgm:pt modelId="{C9610FFE-38E4-4CE3-82D6-D6FB3A1CF94D}" type="pres">
      <dgm:prSet presAssocID="{CB2E2D0F-9F54-43CE-AA5C-ACE84C619184}" presName="sibTrans" presStyleLbl="sibTrans2D1" presStyleIdx="1" presStyleCnt="4"/>
      <dgm:spPr/>
    </dgm:pt>
    <dgm:pt modelId="{D1DA5F47-5D6B-479E-8390-0E5D0329C91B}" type="pres">
      <dgm:prSet presAssocID="{E3F8AA03-0915-4FBC-9790-B25784BE4B0A}" presName="node" presStyleLbl="node1" presStyleIdx="2" presStyleCnt="4">
        <dgm:presLayoutVars>
          <dgm:bulletEnabled val="1"/>
        </dgm:presLayoutVars>
      </dgm:prSet>
      <dgm:spPr/>
    </dgm:pt>
    <dgm:pt modelId="{46A66381-2E65-4060-A976-FFA018ECA52A}" type="pres">
      <dgm:prSet presAssocID="{E3F8AA03-0915-4FBC-9790-B25784BE4B0A}" presName="dummy" presStyleCnt="0"/>
      <dgm:spPr/>
    </dgm:pt>
    <dgm:pt modelId="{3E0DB6DC-5ADF-4DAD-B4C8-03D18494EA1D}" type="pres">
      <dgm:prSet presAssocID="{81D700F2-BE9E-4080-9990-8BF674B29DCA}" presName="sibTrans" presStyleLbl="sibTrans2D1" presStyleIdx="2" presStyleCnt="4"/>
      <dgm:spPr/>
    </dgm:pt>
    <dgm:pt modelId="{31FA6C1E-A2FB-4157-ABA4-7687E2DB257F}" type="pres">
      <dgm:prSet presAssocID="{4B700CBF-FF3E-4B93-9645-39466A7CBF41}" presName="node" presStyleLbl="node1" presStyleIdx="3" presStyleCnt="4">
        <dgm:presLayoutVars>
          <dgm:bulletEnabled val="1"/>
        </dgm:presLayoutVars>
      </dgm:prSet>
      <dgm:spPr/>
    </dgm:pt>
    <dgm:pt modelId="{19C8F981-3498-4361-A95B-ED9B7214F171}" type="pres">
      <dgm:prSet presAssocID="{4B700CBF-FF3E-4B93-9645-39466A7CBF41}" presName="dummy" presStyleCnt="0"/>
      <dgm:spPr/>
    </dgm:pt>
    <dgm:pt modelId="{54E61352-3EBD-4B57-AEF9-7FD68E3ECCAB}" type="pres">
      <dgm:prSet presAssocID="{3F0A6225-5686-4FAC-A2FD-DEB9FCFC3C40}" presName="sibTrans" presStyleLbl="sibTrans2D1" presStyleIdx="3" presStyleCnt="4"/>
      <dgm:spPr/>
    </dgm:pt>
  </dgm:ptLst>
  <dgm:cxnLst>
    <dgm:cxn modelId="{D035A50F-CE2C-454B-80DD-F4D46D37E7F5}" type="presOf" srcId="{E3F8AA03-0915-4FBC-9790-B25784BE4B0A}" destId="{D1DA5F47-5D6B-479E-8390-0E5D0329C91B}" srcOrd="0" destOrd="0" presId="urn:microsoft.com/office/officeart/2005/8/layout/radial6"/>
    <dgm:cxn modelId="{8F7B3123-3ED6-44E9-BD5F-820DD645FDA3}" type="presOf" srcId="{D5B47912-DFD9-4B65-B382-04B5E845FC97}" destId="{889674C6-61AD-4573-94E7-146E848CAA96}" srcOrd="0" destOrd="0" presId="urn:microsoft.com/office/officeart/2005/8/layout/radial6"/>
    <dgm:cxn modelId="{49F1F628-7906-4297-9EF4-C7B9563DAF96}" type="presOf" srcId="{B5136D82-6E38-442D-8E28-6155CCBFF25F}" destId="{6B2B9B9A-6B7E-40E0-9BB8-D8192702F76F}" srcOrd="0" destOrd="0" presId="urn:microsoft.com/office/officeart/2005/8/layout/radial6"/>
    <dgm:cxn modelId="{A7E1E035-C1B5-40C0-902A-19E343396213}" srcId="{93287B50-8074-4C88-A9FA-DDE259CC079B}" destId="{A8E4326F-7F99-44DA-AB37-6936E6E59C96}" srcOrd="0" destOrd="0" parTransId="{DC5BD6B5-AFA6-4183-AA3D-2959814CAE01}" sibTransId="{72044C2D-D720-4F8D-A16A-15900BAB5F56}"/>
    <dgm:cxn modelId="{815D8C6E-8D32-4A22-952A-9260DC35B5FC}" type="presOf" srcId="{CB2E2D0F-9F54-43CE-AA5C-ACE84C619184}" destId="{C9610FFE-38E4-4CE3-82D6-D6FB3A1CF94D}" srcOrd="0" destOrd="0" presId="urn:microsoft.com/office/officeart/2005/8/layout/radial6"/>
    <dgm:cxn modelId="{E04CC27A-0470-4EDF-A473-B126149A81CA}" type="presOf" srcId="{4B700CBF-FF3E-4B93-9645-39466A7CBF41}" destId="{31FA6C1E-A2FB-4157-ABA4-7687E2DB257F}" srcOrd="0" destOrd="0" presId="urn:microsoft.com/office/officeart/2005/8/layout/radial6"/>
    <dgm:cxn modelId="{7DA89984-B26F-44AF-854C-44D6B482A84D}" type="presOf" srcId="{3F0A6225-5686-4FAC-A2FD-DEB9FCFC3C40}" destId="{54E61352-3EBD-4B57-AEF9-7FD68E3ECCAB}" srcOrd="0" destOrd="0" presId="urn:microsoft.com/office/officeart/2005/8/layout/radial6"/>
    <dgm:cxn modelId="{9D19C998-48A9-4FF0-9FC0-6C42436CEB0C}" type="presOf" srcId="{93287B50-8074-4C88-A9FA-DDE259CC079B}" destId="{8ED800F1-9DDA-4310-A5BE-38F76B8F76C5}" srcOrd="0" destOrd="0" presId="urn:microsoft.com/office/officeart/2005/8/layout/radial6"/>
    <dgm:cxn modelId="{DE93AD99-054A-41F0-A250-BB6BCC445909}" srcId="{A8E4326F-7F99-44DA-AB37-6936E6E59C96}" destId="{E3F8AA03-0915-4FBC-9790-B25784BE4B0A}" srcOrd="2" destOrd="0" parTransId="{87459422-B6ED-4AAC-A90B-1B7C2BFB9C7F}" sibTransId="{81D700F2-BE9E-4080-9990-8BF674B29DCA}"/>
    <dgm:cxn modelId="{0EE26E9D-8DF7-4611-97FD-F2ECD6368263}" type="presOf" srcId="{183DAFB0-5A5B-4B83-9A63-08313C86079D}" destId="{3E50EBD6-399E-4ED5-BE9A-F0C6F0888C19}" srcOrd="0" destOrd="0" presId="urn:microsoft.com/office/officeart/2005/8/layout/radial6"/>
    <dgm:cxn modelId="{1EE036AE-4AC6-4F95-BC5E-1BB363ACE76E}" srcId="{A8E4326F-7F99-44DA-AB37-6936E6E59C96}" destId="{D5B47912-DFD9-4B65-B382-04B5E845FC97}" srcOrd="1" destOrd="0" parTransId="{17A734A5-4725-43FF-A958-905AA39078E2}" sibTransId="{CB2E2D0F-9F54-43CE-AA5C-ACE84C619184}"/>
    <dgm:cxn modelId="{6D6247B2-9DCC-482C-BC89-D956915F8470}" type="presOf" srcId="{A8E4326F-7F99-44DA-AB37-6936E6E59C96}" destId="{950B558F-5F76-483C-A1BD-8DF1642AD06F}" srcOrd="0" destOrd="0" presId="urn:microsoft.com/office/officeart/2005/8/layout/radial6"/>
    <dgm:cxn modelId="{B77F60B5-AA12-493A-B251-6DBD5C4FD94B}" type="presOf" srcId="{81D700F2-BE9E-4080-9990-8BF674B29DCA}" destId="{3E0DB6DC-5ADF-4DAD-B4C8-03D18494EA1D}" srcOrd="0" destOrd="0" presId="urn:microsoft.com/office/officeart/2005/8/layout/radial6"/>
    <dgm:cxn modelId="{18D3BCE3-AC11-42E5-912E-25ADB03ECE9C}" srcId="{A8E4326F-7F99-44DA-AB37-6936E6E59C96}" destId="{4B700CBF-FF3E-4B93-9645-39466A7CBF41}" srcOrd="3" destOrd="0" parTransId="{2E12502B-0896-48B3-A88E-06A56A8E78C5}" sibTransId="{3F0A6225-5686-4FAC-A2FD-DEB9FCFC3C40}"/>
    <dgm:cxn modelId="{AA46B6F9-F1FA-4565-950C-F27845CA58F3}" srcId="{A8E4326F-7F99-44DA-AB37-6936E6E59C96}" destId="{183DAFB0-5A5B-4B83-9A63-08313C86079D}" srcOrd="0" destOrd="0" parTransId="{47A33145-FD56-4BCA-A82D-5BA5DF986B70}" sibTransId="{B5136D82-6E38-442D-8E28-6155CCBFF25F}"/>
    <dgm:cxn modelId="{008FDF15-E5E5-47E2-9A1B-71D6DDCD1DC6}" type="presParOf" srcId="{8ED800F1-9DDA-4310-A5BE-38F76B8F76C5}" destId="{950B558F-5F76-483C-A1BD-8DF1642AD06F}" srcOrd="0" destOrd="0" presId="urn:microsoft.com/office/officeart/2005/8/layout/radial6"/>
    <dgm:cxn modelId="{2FE0F6B5-0261-408C-9EA2-43E7186D4EE8}" type="presParOf" srcId="{8ED800F1-9DDA-4310-A5BE-38F76B8F76C5}" destId="{3E50EBD6-399E-4ED5-BE9A-F0C6F0888C19}" srcOrd="1" destOrd="0" presId="urn:microsoft.com/office/officeart/2005/8/layout/radial6"/>
    <dgm:cxn modelId="{50958912-40C0-485F-8FD2-1990C908B656}" type="presParOf" srcId="{8ED800F1-9DDA-4310-A5BE-38F76B8F76C5}" destId="{671926C7-C4D0-41E4-8A48-193FB0B37845}" srcOrd="2" destOrd="0" presId="urn:microsoft.com/office/officeart/2005/8/layout/radial6"/>
    <dgm:cxn modelId="{61D5B6C3-7EE7-4032-B5E4-9544538483B8}" type="presParOf" srcId="{8ED800F1-9DDA-4310-A5BE-38F76B8F76C5}" destId="{6B2B9B9A-6B7E-40E0-9BB8-D8192702F76F}" srcOrd="3" destOrd="0" presId="urn:microsoft.com/office/officeart/2005/8/layout/radial6"/>
    <dgm:cxn modelId="{6AB5CEDB-7B1B-47F6-A300-15096C96FEF1}" type="presParOf" srcId="{8ED800F1-9DDA-4310-A5BE-38F76B8F76C5}" destId="{889674C6-61AD-4573-94E7-146E848CAA96}" srcOrd="4" destOrd="0" presId="urn:microsoft.com/office/officeart/2005/8/layout/radial6"/>
    <dgm:cxn modelId="{1B0BE538-E13E-44F4-97DC-344F871D5F87}" type="presParOf" srcId="{8ED800F1-9DDA-4310-A5BE-38F76B8F76C5}" destId="{CD7564CD-4528-4585-AF10-6D4510C54EC0}" srcOrd="5" destOrd="0" presId="urn:microsoft.com/office/officeart/2005/8/layout/radial6"/>
    <dgm:cxn modelId="{F88805C1-915A-4661-ABBE-1F4C6AD38803}" type="presParOf" srcId="{8ED800F1-9DDA-4310-A5BE-38F76B8F76C5}" destId="{C9610FFE-38E4-4CE3-82D6-D6FB3A1CF94D}" srcOrd="6" destOrd="0" presId="urn:microsoft.com/office/officeart/2005/8/layout/radial6"/>
    <dgm:cxn modelId="{27FEB0F3-6F04-4D1E-B6C8-91C79283BCE1}" type="presParOf" srcId="{8ED800F1-9DDA-4310-A5BE-38F76B8F76C5}" destId="{D1DA5F47-5D6B-479E-8390-0E5D0329C91B}" srcOrd="7" destOrd="0" presId="urn:microsoft.com/office/officeart/2005/8/layout/radial6"/>
    <dgm:cxn modelId="{34CE9F41-9BFA-4CC8-888C-08892C46C4E9}" type="presParOf" srcId="{8ED800F1-9DDA-4310-A5BE-38F76B8F76C5}" destId="{46A66381-2E65-4060-A976-FFA018ECA52A}" srcOrd="8" destOrd="0" presId="urn:microsoft.com/office/officeart/2005/8/layout/radial6"/>
    <dgm:cxn modelId="{24D21785-8E1E-46FA-AE6B-92CA42AFD640}" type="presParOf" srcId="{8ED800F1-9DDA-4310-A5BE-38F76B8F76C5}" destId="{3E0DB6DC-5ADF-4DAD-B4C8-03D18494EA1D}" srcOrd="9" destOrd="0" presId="urn:microsoft.com/office/officeart/2005/8/layout/radial6"/>
    <dgm:cxn modelId="{3E059F70-636A-4BED-A84A-9A09A6DBE0F5}" type="presParOf" srcId="{8ED800F1-9DDA-4310-A5BE-38F76B8F76C5}" destId="{31FA6C1E-A2FB-4157-ABA4-7687E2DB257F}" srcOrd="10" destOrd="0" presId="urn:microsoft.com/office/officeart/2005/8/layout/radial6"/>
    <dgm:cxn modelId="{9727E131-822C-4841-8A61-6A10473996D3}" type="presParOf" srcId="{8ED800F1-9DDA-4310-A5BE-38F76B8F76C5}" destId="{19C8F981-3498-4361-A95B-ED9B7214F171}" srcOrd="11" destOrd="0" presId="urn:microsoft.com/office/officeart/2005/8/layout/radial6"/>
    <dgm:cxn modelId="{DF9D5EC0-49AE-4BE3-9A9D-FB455E1E0FF1}" type="presParOf" srcId="{8ED800F1-9DDA-4310-A5BE-38F76B8F76C5}" destId="{54E61352-3EBD-4B57-AEF9-7FD68E3ECCA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61352-3EBD-4B57-AEF9-7FD68E3ECCAB}">
      <dsp:nvSpPr>
        <dsp:cNvPr id="0" name=""/>
        <dsp:cNvSpPr/>
      </dsp:nvSpPr>
      <dsp:spPr>
        <a:xfrm>
          <a:off x="1742929" y="708201"/>
          <a:ext cx="4725013" cy="4725013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DB6DC-5ADF-4DAD-B4C8-03D18494EA1D}">
      <dsp:nvSpPr>
        <dsp:cNvPr id="0" name=""/>
        <dsp:cNvSpPr/>
      </dsp:nvSpPr>
      <dsp:spPr>
        <a:xfrm>
          <a:off x="1742929" y="708201"/>
          <a:ext cx="4725013" cy="4725013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10FFE-38E4-4CE3-82D6-D6FB3A1CF94D}">
      <dsp:nvSpPr>
        <dsp:cNvPr id="0" name=""/>
        <dsp:cNvSpPr/>
      </dsp:nvSpPr>
      <dsp:spPr>
        <a:xfrm>
          <a:off x="1742929" y="708201"/>
          <a:ext cx="4725013" cy="4725013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B9B9A-6B7E-40E0-9BB8-D8192702F76F}">
      <dsp:nvSpPr>
        <dsp:cNvPr id="0" name=""/>
        <dsp:cNvSpPr/>
      </dsp:nvSpPr>
      <dsp:spPr>
        <a:xfrm>
          <a:off x="1742929" y="708201"/>
          <a:ext cx="4725013" cy="4725013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B558F-5F76-483C-A1BD-8DF1642AD06F}">
      <dsp:nvSpPr>
        <dsp:cNvPr id="0" name=""/>
        <dsp:cNvSpPr/>
      </dsp:nvSpPr>
      <dsp:spPr>
        <a:xfrm>
          <a:off x="3016934" y="1982206"/>
          <a:ext cx="2177003" cy="2177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3400" kern="1200" dirty="0"/>
            <a:t>يتجمع ماء المطر</a:t>
          </a:r>
          <a:endParaRPr lang="en-US" sz="3400" kern="1200" dirty="0"/>
        </a:p>
      </dsp:txBody>
      <dsp:txXfrm>
        <a:off x="3335749" y="2301021"/>
        <a:ext cx="1539373" cy="1539373"/>
      </dsp:txXfrm>
    </dsp:sp>
    <dsp:sp modelId="{3E50EBD6-399E-4ED5-BE9A-F0C6F0888C19}">
      <dsp:nvSpPr>
        <dsp:cNvPr id="0" name=""/>
        <dsp:cNvSpPr/>
      </dsp:nvSpPr>
      <dsp:spPr>
        <a:xfrm>
          <a:off x="3343484" y="1111"/>
          <a:ext cx="1523902" cy="1523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300" kern="1200" dirty="0"/>
            <a:t>البحيرات</a:t>
          </a:r>
          <a:endParaRPr lang="en-US" sz="2300" kern="1200" dirty="0"/>
        </a:p>
      </dsp:txBody>
      <dsp:txXfrm>
        <a:off x="3566654" y="224281"/>
        <a:ext cx="1077562" cy="1077562"/>
      </dsp:txXfrm>
    </dsp:sp>
    <dsp:sp modelId="{889674C6-61AD-4573-94E7-146E848CAA96}">
      <dsp:nvSpPr>
        <dsp:cNvPr id="0" name=""/>
        <dsp:cNvSpPr/>
      </dsp:nvSpPr>
      <dsp:spPr>
        <a:xfrm>
          <a:off x="5651130" y="2308757"/>
          <a:ext cx="1523902" cy="15239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300" kern="1200" dirty="0"/>
            <a:t>الانهار</a:t>
          </a:r>
          <a:endParaRPr lang="en-US" sz="2300" kern="1200" dirty="0"/>
        </a:p>
      </dsp:txBody>
      <dsp:txXfrm>
        <a:off x="5874300" y="2531927"/>
        <a:ext cx="1077562" cy="1077562"/>
      </dsp:txXfrm>
    </dsp:sp>
    <dsp:sp modelId="{D1DA5F47-5D6B-479E-8390-0E5D0329C91B}">
      <dsp:nvSpPr>
        <dsp:cNvPr id="0" name=""/>
        <dsp:cNvSpPr/>
      </dsp:nvSpPr>
      <dsp:spPr>
        <a:xfrm>
          <a:off x="3343484" y="4616403"/>
          <a:ext cx="1523902" cy="15239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300" kern="1200" dirty="0"/>
            <a:t>الآبار</a:t>
          </a:r>
          <a:endParaRPr lang="en-US" sz="2300" kern="1200" dirty="0"/>
        </a:p>
      </dsp:txBody>
      <dsp:txXfrm>
        <a:off x="3566654" y="4839573"/>
        <a:ext cx="1077562" cy="1077562"/>
      </dsp:txXfrm>
    </dsp:sp>
    <dsp:sp modelId="{31FA6C1E-A2FB-4157-ABA4-7687E2DB257F}">
      <dsp:nvSpPr>
        <dsp:cNvPr id="0" name=""/>
        <dsp:cNvSpPr/>
      </dsp:nvSpPr>
      <dsp:spPr>
        <a:xfrm>
          <a:off x="1035838" y="2308757"/>
          <a:ext cx="1523902" cy="15239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300" kern="1200" dirty="0"/>
            <a:t>الينابيع</a:t>
          </a:r>
          <a:endParaRPr lang="en-US" sz="2300" kern="1200" dirty="0"/>
        </a:p>
      </dsp:txBody>
      <dsp:txXfrm>
        <a:off x="1259008" y="2531927"/>
        <a:ext cx="1077562" cy="1077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9934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0501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81290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5854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5726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1773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52010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22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96286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3453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733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91302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26760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89324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708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78244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1603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43397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0002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122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5146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205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6875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5497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5744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0513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4446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243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000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7SfpOuFG14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hGEOKr1N70?feature=oembed" TargetMode="Externa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9" y="116632"/>
            <a:ext cx="84677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139484" y="1844824"/>
            <a:ext cx="2897012" cy="132343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40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جـ : ماء المطر 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6" name="مستطيل 5"/>
          <p:cNvSpPr/>
          <p:nvPr/>
        </p:nvSpPr>
        <p:spPr>
          <a:xfrm>
            <a:off x="1128562" y="1052736"/>
            <a:ext cx="7907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KW" sz="4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س : ما هو المصدر الرئيسي للماء العذب ؟</a:t>
            </a:r>
            <a:endParaRPr lang="en-US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Best Rain Sounds GIFs | Gfycat">
            <a:extLst>
              <a:ext uri="{FF2B5EF4-FFF2-40B4-BE49-F238E27FC236}">
                <a16:creationId xmlns:a16="http://schemas.microsoft.com/office/drawing/2014/main" id="{87B6631A-F2EF-473B-98D5-744844D283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9" y="2535117"/>
            <a:ext cx="70485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5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847780-BD57-4A54-9BAE-CB73B53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وسائط عبر الإنترنت 3" title="#￙ﾆ￘ﾪ￘ﾹ￙ﾄ￙ﾅ | ￙ﾅ￘ﾪ￘ﾭ￙ﾁ ￘ﾧ￙ﾄ￘ﾣ￘ﾷ￙ﾁ￘ﾧ￙ﾄ | ￘ﾪ￙ﾆ￙ﾂ￙ﾊ￘ﾩ ￘ﾧ￙ﾄ￙ﾅ￙ﾊ￘ﾧ￙ﾇ How do we purify water?">
            <a:hlinkClick r:id="" action="ppaction://media"/>
            <a:extLst>
              <a:ext uri="{FF2B5EF4-FFF2-40B4-BE49-F238E27FC236}">
                <a16:creationId xmlns:a16="http://schemas.microsoft.com/office/drawing/2014/main" id="{EC825C03-1FBA-4DE4-AD52-B0D9770335D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4637" y="814130"/>
            <a:ext cx="8594725" cy="53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5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66328"/>
            <a:ext cx="9144000" cy="664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193"/>
          <p:cNvSpPr txBox="1"/>
          <p:nvPr/>
        </p:nvSpPr>
        <p:spPr>
          <a:xfrm>
            <a:off x="12264" y="1340768"/>
            <a:ext cx="5995182" cy="18002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r" rtl="1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ar-SA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نقص قنينة بلاستيكية </a:t>
            </a:r>
            <a:endParaRPr lang="ar-KW" sz="24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KW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2) </a:t>
            </a:r>
            <a:r>
              <a:rPr lang="ar-SA" sz="24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نضع فيها حصى ثم رمل ثم فحم ثم قطن على الترتيب</a:t>
            </a:r>
            <a:endParaRPr lang="en-US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SA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3) نصب الماء 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</p:txBody>
      </p:sp>
      <p:sp>
        <p:nvSpPr>
          <p:cNvPr id="6" name="مربع نص 194"/>
          <p:cNvSpPr txBox="1"/>
          <p:nvPr/>
        </p:nvSpPr>
        <p:spPr>
          <a:xfrm>
            <a:off x="35496" y="3429000"/>
            <a:ext cx="5941923" cy="151216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50000"/>
              </a:lnSpc>
              <a:spcAft>
                <a:spcPts val="0"/>
              </a:spcAft>
              <a:defRPr sz="2000" b="1" i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defRPr>
            </a:lvl1pPr>
          </a:lstStyle>
          <a:p>
            <a:r>
              <a:rPr lang="ar-SA" sz="2800" dirty="0">
                <a:solidFill>
                  <a:srgbClr val="002060"/>
                </a:solidFill>
                <a:cs typeface="+mn-cs"/>
              </a:rPr>
              <a:t>ينزل الماء </a:t>
            </a:r>
            <a:r>
              <a:rPr lang="ar-KW" sz="2800" dirty="0">
                <a:solidFill>
                  <a:srgbClr val="002060"/>
                </a:solidFill>
                <a:cs typeface="+mn-cs"/>
              </a:rPr>
              <a:t>صــ</a:t>
            </a:r>
            <a:r>
              <a:rPr lang="ar-SA" sz="2800" dirty="0">
                <a:solidFill>
                  <a:srgbClr val="002060"/>
                </a:solidFill>
                <a:cs typeface="+mn-cs"/>
              </a:rPr>
              <a:t>افي من القنينة</a:t>
            </a:r>
            <a:endParaRPr lang="en-US" sz="28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7" name="مربع نص 195"/>
          <p:cNvSpPr txBox="1"/>
          <p:nvPr/>
        </p:nvSpPr>
        <p:spPr>
          <a:xfrm>
            <a:off x="37768" y="5505008"/>
            <a:ext cx="5969678" cy="1800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50000"/>
              </a:lnSpc>
              <a:spcAft>
                <a:spcPts val="0"/>
              </a:spcAft>
              <a:defRPr sz="2800" b="1" i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defRPr>
            </a:lvl1pPr>
          </a:lstStyle>
          <a:p>
            <a:pPr>
              <a:lnSpc>
                <a:spcPct val="100000"/>
              </a:lnSpc>
            </a:pPr>
            <a:r>
              <a:rPr lang="ar-SA" sz="3200" dirty="0">
                <a:solidFill>
                  <a:srgbClr val="0070C0"/>
                </a:solidFill>
                <a:cs typeface="+mn-cs"/>
              </a:rPr>
              <a:t>يتم استخدام </a:t>
            </a:r>
            <a:r>
              <a:rPr lang="ar-KW" sz="3200" dirty="0">
                <a:solidFill>
                  <a:srgbClr val="0070C0"/>
                </a:solidFill>
                <a:cs typeface="+mn-cs"/>
              </a:rPr>
              <a:t>عملية الترشيح </a:t>
            </a:r>
            <a:r>
              <a:rPr lang="ar-SA" sz="3200" dirty="0">
                <a:solidFill>
                  <a:srgbClr val="0070C0"/>
                </a:solidFill>
                <a:cs typeface="+mn-cs"/>
              </a:rPr>
              <a:t>في تنقية المياه </a:t>
            </a:r>
            <a:r>
              <a:rPr lang="ar-SA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سداسي 1">
            <a:extLst>
              <a:ext uri="{FF2B5EF4-FFF2-40B4-BE49-F238E27FC236}">
                <a16:creationId xmlns:a16="http://schemas.microsoft.com/office/drawing/2014/main" id="{BFFE819C-E3C9-450C-AC1C-40A153712435}"/>
              </a:ext>
            </a:extLst>
          </p:cNvPr>
          <p:cNvSpPr/>
          <p:nvPr/>
        </p:nvSpPr>
        <p:spPr>
          <a:xfrm>
            <a:off x="12264" y="511314"/>
            <a:ext cx="1584176" cy="1196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dirty="0"/>
              <a:t>ص 76</a:t>
            </a:r>
            <a:endParaRPr lang="en-US" sz="2800" dirty="0"/>
          </a:p>
        </p:txBody>
      </p:sp>
      <p:pic>
        <p:nvPicPr>
          <p:cNvPr id="10" name="1 Minute Timer - Clean and Simple">
            <a:hlinkClick r:id="" action="ppaction://media"/>
            <a:extLst>
              <a:ext uri="{FF2B5EF4-FFF2-40B4-BE49-F238E27FC236}">
                <a16:creationId xmlns:a16="http://schemas.microsoft.com/office/drawing/2014/main" id="{EB22B349-A032-4233-B41D-FF6DA8521E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9192" y="-89123"/>
            <a:ext cx="2766784" cy="15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77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79"/>
            <a:ext cx="9144001" cy="319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198"/>
          <p:cNvSpPr txBox="1"/>
          <p:nvPr/>
        </p:nvSpPr>
        <p:spPr>
          <a:xfrm>
            <a:off x="4229364" y="1531580"/>
            <a:ext cx="2028562" cy="1703575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50000"/>
              </a:lnSpc>
              <a:spcAft>
                <a:spcPts val="0"/>
              </a:spcAft>
            </a:pPr>
            <a:r>
              <a:rPr lang="ar-SA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يتكون من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  <a:p>
            <a:pPr algn="ctr" rtl="1">
              <a:lnSpc>
                <a:spcPct val="150000"/>
              </a:lnSpc>
              <a:spcAft>
                <a:spcPts val="1000"/>
              </a:spcAft>
            </a:pPr>
            <a:r>
              <a:rPr lang="ar-SA" sz="3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القطن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6" name="مربع نص 199"/>
          <p:cNvSpPr txBox="1"/>
          <p:nvPr/>
        </p:nvSpPr>
        <p:spPr>
          <a:xfrm>
            <a:off x="2189238" y="1519005"/>
            <a:ext cx="2033662" cy="1716145"/>
          </a:xfrm>
          <a:prstGeom prst="rect">
            <a:avLst/>
          </a:prstGeom>
          <a:solidFill>
            <a:srgbClr val="92D05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50000"/>
              </a:lnSpc>
              <a:spcAft>
                <a:spcPts val="0"/>
              </a:spcAft>
            </a:pPr>
            <a:r>
              <a:rPr lang="ar-SA" sz="36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يتكون من الاسفنج</a:t>
            </a:r>
            <a:endParaRPr lang="en-U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7" name="مربع نص 200"/>
          <p:cNvSpPr txBox="1"/>
          <p:nvPr/>
        </p:nvSpPr>
        <p:spPr>
          <a:xfrm>
            <a:off x="133690" y="1554808"/>
            <a:ext cx="2049084" cy="168034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50000"/>
              </a:lnSpc>
              <a:spcAft>
                <a:spcPts val="0"/>
              </a:spcAft>
            </a:pPr>
            <a:r>
              <a:rPr lang="ar-SA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يتكون من </a:t>
            </a:r>
            <a:r>
              <a:rPr lang="ar-KW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الفحم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وسائط عبر الإنترنت 1" title="￙ﾃ￙ﾊ￙ﾁ ￘ﾪ￘ﾹ￙ﾅ￙ﾄ ￙ﾁ￙ﾄ￘ﾧ￘ﾪ￘ﾱ ￘ﾧ￙ﾄ￙ﾅ￙ﾊ￘ﾧ￙ﾇ￘ﾟ  ￙ﾅ￘ﾧ ￙ﾇ￙ﾊ ￙ﾁ￙ﾄ￘ﾧ￘ﾪ￘ﾱ ￘ﾧ￙ﾄ￙ﾅ￙ﾊ￘ﾧ￙ﾇ￘ﾟ ￙ﾅ￙ﾃ￙ﾈ￙ﾆ￘ﾧ￘ﾪ ￙ﾁ￙ﾄ￘ﾪ￘ﾱ ￘ﾧ￙ﾄ￙ﾅ￙ﾊ￘ﾧ￙ﾇ ￘ﾧ￙ﾄ￙ﾅ￙ﾆ￘ﾲ￙ﾄ￙ﾊ">
            <a:hlinkClick r:id="" action="ppaction://media"/>
            <a:extLst>
              <a:ext uri="{FF2B5EF4-FFF2-40B4-BE49-F238E27FC236}">
                <a16:creationId xmlns:a16="http://schemas.microsoft.com/office/drawing/2014/main" id="{A54DA07B-BF36-4479-9E0C-116F5E873D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656" y="3212976"/>
            <a:ext cx="6372873" cy="360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1DD28D-051F-4AD5-9C1C-733013BE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2323D3-2660-42BD-8F64-D7AF9602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9E1688F-9918-46D0-AF61-7A0927A8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24" y="182085"/>
            <a:ext cx="9144000" cy="89209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BFD9F0C-CA93-4187-AB2C-3FA4CDD61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24" y="4615138"/>
            <a:ext cx="9144000" cy="1698171"/>
          </a:xfrm>
          <a:prstGeom prst="rect">
            <a:avLst/>
          </a:prstGeom>
        </p:spPr>
      </p:pic>
      <p:pic>
        <p:nvPicPr>
          <p:cNvPr id="10242" name="Picture 2" descr="غلي الماء ثانية يرفع تركيز الأملاح والمواد المعدنية">
            <a:extLst>
              <a:ext uri="{FF2B5EF4-FFF2-40B4-BE49-F238E27FC236}">
                <a16:creationId xmlns:a16="http://schemas.microsoft.com/office/drawing/2014/main" id="{276EC4A1-556B-48E5-9630-A8A19D4BD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74182"/>
            <a:ext cx="4242048" cy="334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3B47D2F-7DD6-40B7-B4FD-4A37958A6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13" y="1274525"/>
            <a:ext cx="2684827" cy="20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116293-4C15-46BF-9DA2-B8A483AF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24" y="328360"/>
            <a:ext cx="6347713" cy="1320800"/>
          </a:xfrm>
        </p:spPr>
        <p:txBody>
          <a:bodyPr/>
          <a:lstStyle/>
          <a:p>
            <a:r>
              <a:rPr lang="ar-KW" dirty="0"/>
              <a:t>التقويم </a:t>
            </a:r>
            <a:r>
              <a:rPr lang="ar-KW" dirty="0" err="1"/>
              <a:t>اللاصفي</a:t>
            </a:r>
            <a:r>
              <a:rPr lang="ar-KW" dirty="0"/>
              <a:t> : ص 77</a:t>
            </a: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693104-36E8-4FE8-A37F-B2AC9AC69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OFO-139319 (333hhh777) - Profile | Pinterest">
            <a:extLst>
              <a:ext uri="{FF2B5EF4-FFF2-40B4-BE49-F238E27FC236}">
                <a16:creationId xmlns:a16="http://schemas.microsoft.com/office/drawing/2014/main" id="{429DED44-1F74-421B-9B7A-29AA6BC7E0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2312"/>
            <a:ext cx="4857328" cy="48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5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3"/>
          <a:stretch/>
        </p:blipFill>
        <p:spPr bwMode="auto">
          <a:xfrm>
            <a:off x="51983" y="116632"/>
            <a:ext cx="901451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1557947"/>
            <a:ext cx="8892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ماء  الآبار  هو  ماء  الأمطار  التي تجمعت  بعد مرورها  بطبقات من التربة و الصخور التي تُعتبر بمثابة فلتر طبيعي ، لذلك فماء الآبار هو ماء نقي صالح للشرب .</a:t>
            </a:r>
            <a:endParaRPr lang="en-US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05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17A7AE-48BE-4B55-9603-6EE21282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0CDC3B-297B-4C4B-8BC2-F66930CC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328D8C5-027B-4ACA-8E47-90B1B7290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033"/>
            <a:ext cx="9144000" cy="5945295"/>
          </a:xfrm>
          <a:prstGeom prst="rect">
            <a:avLst/>
          </a:prstGeom>
        </p:spPr>
      </p:pic>
      <p:pic>
        <p:nvPicPr>
          <p:cNvPr id="5" name="Picture 2" descr="Jumping Star | Timeline by Michal on Dribbble">
            <a:extLst>
              <a:ext uri="{FF2B5EF4-FFF2-40B4-BE49-F238E27FC236}">
                <a16:creationId xmlns:a16="http://schemas.microsoft.com/office/drawing/2014/main" id="{54C973B0-6AB9-49A4-B7F4-0844D205DA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" y="144066"/>
            <a:ext cx="3883025" cy="29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how Concert Sticker by Eventim BR for iOS &amp; Android | GIPHY">
            <a:extLst>
              <a:ext uri="{FF2B5EF4-FFF2-40B4-BE49-F238E27FC236}">
                <a16:creationId xmlns:a16="http://schemas.microsoft.com/office/drawing/2014/main" id="{2AB8E5B1-FCE9-4555-A066-B23F2CF15C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7810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6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8018C7-9D2E-41A6-8869-5BD5164F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BCCD7BD9-1650-4DD3-A6B8-471C2F9AD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927219"/>
              </p:ext>
            </p:extLst>
          </p:nvPr>
        </p:nvGraphicFramePr>
        <p:xfrm>
          <a:off x="466564" y="609600"/>
          <a:ext cx="8210872" cy="614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01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F3EE0E-4700-44C0-816B-D14D56AE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353FD6F-E1D7-4C46-ADD2-CF4763430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0623"/>
            <a:ext cx="9144000" cy="1678781"/>
          </a:xfrm>
          <a:prstGeom prst="rect">
            <a:avLst/>
          </a:prstGeom>
        </p:spPr>
      </p:pic>
      <p:pic>
        <p:nvPicPr>
          <p:cNvPr id="2050" name="Picture 2" descr="مصادر المياه">
            <a:extLst>
              <a:ext uri="{FF2B5EF4-FFF2-40B4-BE49-F238E27FC236}">
                <a16:creationId xmlns:a16="http://schemas.microsoft.com/office/drawing/2014/main" id="{AFB326EA-AFB1-439D-AD83-AB87C06B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02" y="408556"/>
            <a:ext cx="4032448" cy="30204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حقائق وأرقام حول نهر النيل | مصراوى">
            <a:extLst>
              <a:ext uri="{FF2B5EF4-FFF2-40B4-BE49-F238E27FC236}">
                <a16:creationId xmlns:a16="http://schemas.microsoft.com/office/drawing/2014/main" id="{6D119197-0709-4E58-BFDB-F0001B283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6" y="1600200"/>
            <a:ext cx="4097968" cy="28382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7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9FF519-8109-4A14-A456-E1413F13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25B3F6-FF07-439C-A903-8305AA3F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rink Water GIFs - Get the best GIF on GIPHY">
            <a:extLst>
              <a:ext uri="{FF2B5EF4-FFF2-40B4-BE49-F238E27FC236}">
                <a16:creationId xmlns:a16="http://schemas.microsoft.com/office/drawing/2014/main" id="{788607E5-46E1-43DF-934D-DDCA60391B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52" y="50533"/>
            <a:ext cx="4297833" cy="67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oogle Arabia Blog: #نِت_آمِن: معًا لتحقيق تجربة أكثر أماناً على الإنترنت  في العالم العربي">
            <a:extLst>
              <a:ext uri="{FF2B5EF4-FFF2-40B4-BE49-F238E27FC236}">
                <a16:creationId xmlns:a16="http://schemas.microsoft.com/office/drawing/2014/main" id="{3DA6180A-89C1-4BF9-9B0C-AF734DFC5C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2" y="1659255"/>
            <a:ext cx="4572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AFA657C2-6D98-4209-8C35-C0093D8432A5}"/>
              </a:ext>
            </a:extLst>
          </p:cNvPr>
          <p:cNvSpPr/>
          <p:nvPr/>
        </p:nvSpPr>
        <p:spPr>
          <a:xfrm>
            <a:off x="1979712" y="5877272"/>
            <a:ext cx="1152128" cy="490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7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2668A1-1D59-4D59-8B0D-64C5F44FD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dirty="0"/>
              <a:t>هل نستطيع شرب ماء النهر مباشرة ؟</a:t>
            </a: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19218D-5D64-4F51-8A9C-79C28DD90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ood Animated Clipart: drinking_milk_cc | Animated clipart, Animation, Clip  art">
            <a:extLst>
              <a:ext uri="{FF2B5EF4-FFF2-40B4-BE49-F238E27FC236}">
                <a16:creationId xmlns:a16="http://schemas.microsoft.com/office/drawing/2014/main" id="{A60D36D0-AE5A-4818-BCF0-ACF69C9E98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0200"/>
            <a:ext cx="6956623" cy="50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8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013A00-4A57-447B-865B-3E17E15B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dirty="0"/>
              <a:t>كلمة السر</a:t>
            </a:r>
            <a:endParaRPr lang="en-US" dirty="0"/>
          </a:p>
        </p:txBody>
      </p:sp>
      <p:pic>
        <p:nvPicPr>
          <p:cNvPr id="1026" name="Picture 2" descr="تنزيل لعبة كلمة السر وصلات للجوال أندرويد برابط مباشر - دايركت أب">
            <a:extLst>
              <a:ext uri="{FF2B5EF4-FFF2-40B4-BE49-F238E27FC236}">
                <a16:creationId xmlns:a16="http://schemas.microsoft.com/office/drawing/2014/main" id="{82C4E6A0-3627-4AAB-AFCD-1DE0F644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36" y="296508"/>
            <a:ext cx="4408884" cy="44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3A13EE7-52E1-4107-8CD3-CE725B5BF092}"/>
              </a:ext>
            </a:extLst>
          </p:cNvPr>
          <p:cNvSpPr txBox="1"/>
          <p:nvPr/>
        </p:nvSpPr>
        <p:spPr>
          <a:xfrm>
            <a:off x="251520" y="2413337"/>
            <a:ext cx="1961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6000" dirty="0"/>
              <a:t>فلتر</a:t>
            </a:r>
            <a:endParaRPr lang="en-US" dirty="0"/>
          </a:p>
        </p:txBody>
      </p:sp>
      <p:pic>
        <p:nvPicPr>
          <p:cNvPr id="7" name="1 Minute Timer - Clean and Simple">
            <a:hlinkClick r:id="" action="ppaction://media"/>
            <a:extLst>
              <a:ext uri="{FF2B5EF4-FFF2-40B4-BE49-F238E27FC236}">
                <a16:creationId xmlns:a16="http://schemas.microsoft.com/office/drawing/2014/main" id="{81AC3B70-7998-412E-9EBE-77EAE9CEE3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25102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7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36BBA6-342F-47AA-827D-C7CCDBA6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86733C-5826-4CBD-BC50-AAD58230F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فلتر ماء مزدوج - متجر هلا الإلكتروني">
            <a:extLst>
              <a:ext uri="{FF2B5EF4-FFF2-40B4-BE49-F238E27FC236}">
                <a16:creationId xmlns:a16="http://schemas.microsoft.com/office/drawing/2014/main" id="{36448187-2B47-44B7-A91B-58EEF9902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7870"/>
            <a:ext cx="7883584" cy="60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فلتر مياه دبليو دبليو إف سي من ونسا | للعناية المنزلية | اكسايت الغانم  للالكترونيات الكويت">
            <a:extLst>
              <a:ext uri="{FF2B5EF4-FFF2-40B4-BE49-F238E27FC236}">
                <a16:creationId xmlns:a16="http://schemas.microsoft.com/office/drawing/2014/main" id="{8CB89400-82F0-4FA1-BD98-ADE682402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486"/>
            <a:ext cx="2240700" cy="37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BE518-49A4-4219-84BF-9C0A3DFE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CB2E1F-8215-4ABE-8563-5C0E969E3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Best Water Filter GIFs | Gfycat">
            <a:extLst>
              <a:ext uri="{FF2B5EF4-FFF2-40B4-BE49-F238E27FC236}">
                <a16:creationId xmlns:a16="http://schemas.microsoft.com/office/drawing/2014/main" id="{D0A5B642-5F77-4920-9C72-A2C423A3F8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0" y="1514203"/>
            <a:ext cx="8006875" cy="46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85609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110</Words>
  <Application>Microsoft Office PowerPoint</Application>
  <PresentationFormat>عرض على الشاشة (4:3)</PresentationFormat>
  <Paragraphs>22</Paragraphs>
  <Slides>16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نسق Office</vt:lpstr>
      <vt:lpstr>Facet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هل نستطيع شرب ماء النهر مباشرة ؟</vt:lpstr>
      <vt:lpstr>كلمة السر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التقويم اللاصفي : ص 77</vt:lpstr>
      <vt:lpstr>عرض تقديمي في PowerPoint</vt:lpstr>
    </vt:vector>
  </TitlesOfParts>
  <Company>99878923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زهراء محمد امان على</cp:lastModifiedBy>
  <cp:revision>57</cp:revision>
  <dcterms:created xsi:type="dcterms:W3CDTF">2019-06-10T18:35:29Z</dcterms:created>
  <dcterms:modified xsi:type="dcterms:W3CDTF">2023-10-01T07:36:42Z</dcterms:modified>
</cp:coreProperties>
</file>