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768" r:id="rId6"/>
    <p:sldMasterId id="2147483780" r:id="rId7"/>
    <p:sldMasterId id="2147483792" r:id="rId8"/>
  </p:sldMasterIdLst>
  <p:notesMasterIdLst>
    <p:notesMasterId r:id="rId27"/>
  </p:notesMasterIdLst>
  <p:sldIdLst>
    <p:sldId id="291" r:id="rId9"/>
    <p:sldId id="427" r:id="rId10"/>
    <p:sldId id="428" r:id="rId11"/>
    <p:sldId id="279" r:id="rId12"/>
    <p:sldId id="364" r:id="rId13"/>
    <p:sldId id="306" r:id="rId14"/>
    <p:sldId id="308" r:id="rId15"/>
    <p:sldId id="429" r:id="rId16"/>
    <p:sldId id="430" r:id="rId17"/>
    <p:sldId id="431" r:id="rId18"/>
    <p:sldId id="437" r:id="rId19"/>
    <p:sldId id="436" r:id="rId20"/>
    <p:sldId id="439" r:id="rId21"/>
    <p:sldId id="438" r:id="rId22"/>
    <p:sldId id="440" r:id="rId23"/>
    <p:sldId id="441" r:id="rId24"/>
    <p:sldId id="357" r:id="rId25"/>
    <p:sldId id="398" r:id="rId2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9A324-B2AB-7268-BD60-6D7FCB7933D9}" v="5" dt="2020-10-09T08:13:45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سامه عبدالحكيم جبر سيد أحمد" userId="S::t267092101783@moe.edu.kw::4a9d23d6-28c9-4251-9e9f-31ee336c15a4" providerId="AD" clId="Web-{E449A324-B2AB-7268-BD60-6D7FCB7933D9}"/>
    <pc:docChg chg="delSld modSld">
      <pc:chgData name="أسامه عبدالحكيم جبر سيد أحمد" userId="S::t267092101783@moe.edu.kw::4a9d23d6-28c9-4251-9e9f-31ee336c15a4" providerId="AD" clId="Web-{E449A324-B2AB-7268-BD60-6D7FCB7933D9}" dt="2020-10-09T08:13:45.476" v="4"/>
      <pc:docMkLst>
        <pc:docMk/>
      </pc:docMkLst>
      <pc:sldChg chg="delSp">
        <pc:chgData name="أسامه عبدالحكيم جبر سيد أحمد" userId="S::t267092101783@moe.edu.kw::4a9d23d6-28c9-4251-9e9f-31ee336c15a4" providerId="AD" clId="Web-{E449A324-B2AB-7268-BD60-6D7FCB7933D9}" dt="2020-10-09T08:12:25.756" v="0"/>
        <pc:sldMkLst>
          <pc:docMk/>
          <pc:sldMk cId="2988660457" sldId="291"/>
        </pc:sldMkLst>
        <pc:spChg chg="del">
          <ac:chgData name="أسامه عبدالحكيم جبر سيد أحمد" userId="S::t267092101783@moe.edu.kw::4a9d23d6-28c9-4251-9e9f-31ee336c15a4" providerId="AD" clId="Web-{E449A324-B2AB-7268-BD60-6D7FCB7933D9}" dt="2020-10-09T08:12:25.756" v="0"/>
          <ac:spMkLst>
            <pc:docMk/>
            <pc:sldMk cId="2988660457" sldId="291"/>
            <ac:spMk id="2" creationId="{00000000-0000-0000-0000-000000000000}"/>
          </ac:spMkLst>
        </pc:spChg>
      </pc:sldChg>
      <pc:sldChg chg="delSp del">
        <pc:chgData name="أسامه عبدالحكيم جبر سيد أحمد" userId="S::t267092101783@moe.edu.kw::4a9d23d6-28c9-4251-9e9f-31ee336c15a4" providerId="AD" clId="Web-{E449A324-B2AB-7268-BD60-6D7FCB7933D9}" dt="2020-10-09T08:13:45.476" v="4"/>
        <pc:sldMkLst>
          <pc:docMk/>
          <pc:sldMk cId="2926124448" sldId="317"/>
        </pc:sldMkLst>
        <pc:spChg chg="del">
          <ac:chgData name="أسامه عبدالحكيم جبر سيد أحمد" userId="S::t267092101783@moe.edu.kw::4a9d23d6-28c9-4251-9e9f-31ee336c15a4" providerId="AD" clId="Web-{E449A324-B2AB-7268-BD60-6D7FCB7933D9}" dt="2020-10-09T08:13:40.851" v="3"/>
          <ac:spMkLst>
            <pc:docMk/>
            <pc:sldMk cId="2926124448" sldId="317"/>
            <ac:spMk id="5" creationId="{00000000-0000-0000-0000-000000000000}"/>
          </ac:spMkLst>
        </pc:spChg>
      </pc:sldChg>
      <pc:sldChg chg="delSp">
        <pc:chgData name="أسامه عبدالحكيم جبر سيد أحمد" userId="S::t267092101783@moe.edu.kw::4a9d23d6-28c9-4251-9e9f-31ee336c15a4" providerId="AD" clId="Web-{E449A324-B2AB-7268-BD60-6D7FCB7933D9}" dt="2020-10-09T08:12:30.568" v="2"/>
        <pc:sldMkLst>
          <pc:docMk/>
          <pc:sldMk cId="437885683" sldId="427"/>
        </pc:sldMkLst>
        <pc:picChg chg="del">
          <ac:chgData name="أسامه عبدالحكيم جبر سيد أحمد" userId="S::t267092101783@moe.edu.kw::4a9d23d6-28c9-4251-9e9f-31ee336c15a4" providerId="AD" clId="Web-{E449A324-B2AB-7268-BD60-6D7FCB7933D9}" dt="2020-10-09T08:12:29.224" v="1"/>
          <ac:picMkLst>
            <pc:docMk/>
            <pc:sldMk cId="437885683" sldId="427"/>
            <ac:picMk id="1026" creationId="{2E094FE0-CD47-4DFE-87FA-AA02263A44DD}"/>
          </ac:picMkLst>
        </pc:picChg>
        <pc:picChg chg="del">
          <ac:chgData name="أسامه عبدالحكيم جبر سيد أحمد" userId="S::t267092101783@moe.edu.kw::4a9d23d6-28c9-4251-9e9f-31ee336c15a4" providerId="AD" clId="Web-{E449A324-B2AB-7268-BD60-6D7FCB7933D9}" dt="2020-10-09T08:12:30.568" v="2"/>
          <ac:picMkLst>
            <pc:docMk/>
            <pc:sldMk cId="437885683" sldId="427"/>
            <ac:picMk id="1032" creationId="{F4800509-FE10-4A70-B91C-D7090A1B7C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351AA-29AC-4C93-A527-5F844377A538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2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351AA-29AC-4C93-A527-5F844377A538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0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217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99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43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44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95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53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90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945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649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542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10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34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34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34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86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9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62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41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49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4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68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2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929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1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09/04/1445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1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gif"/><Relationship Id="rId4" Type="http://schemas.openxmlformats.org/officeDocument/2006/relationships/hyperlink" Target="http://www.google.com.kw/url?sa=i&amp;rct=j&amp;q=&amp;esrc=s&amp;source=imgres&amp;cd=&amp;cad=rja&amp;uact=8&amp;ved=0ahUKEwizlOS_2LzQAhXIUBQKHaGQAWkQjRwIBw&amp;url=http://www.clipartkid.com/animated-writing-cliparts/&amp;psig=AFQjCNFuqQqPg1Sxe-BDuxpSiR-gRpDN7w&amp;ust=147991536751191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C7D118-DE7D-4A52-B817-745F6321E9A8}"/>
              </a:ext>
            </a:extLst>
          </p:cNvPr>
          <p:cNvSpPr/>
          <p:nvPr/>
        </p:nvSpPr>
        <p:spPr>
          <a:xfrm>
            <a:off x="5552041" y="5156497"/>
            <a:ext cx="6639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051C2-254F-49EF-89E9-BDFAEEBA2C37}"/>
              </a:ext>
            </a:extLst>
          </p:cNvPr>
          <p:cNvSpPr txBox="1">
            <a:spLocks/>
          </p:cNvSpPr>
          <p:nvPr/>
        </p:nvSpPr>
        <p:spPr>
          <a:xfrm>
            <a:off x="6224538" y="3941004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E8B2A4-C9C5-4A3E-A14C-16BE3E8CEFD1}"/>
              </a:ext>
            </a:extLst>
          </p:cNvPr>
          <p:cNvSpPr txBox="1">
            <a:spLocks/>
          </p:cNvSpPr>
          <p:nvPr/>
        </p:nvSpPr>
        <p:spPr>
          <a:xfrm>
            <a:off x="5387411" y="2447360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</a:t>
            </a:r>
          </a:p>
        </p:txBody>
      </p:sp>
      <p:pic>
        <p:nvPicPr>
          <p:cNvPr id="2050" name="Picture 2" descr="شعار الكويت - ويكيبيديا">
            <a:extLst>
              <a:ext uri="{FF2B5EF4-FFF2-40B4-BE49-F238E27FC236}">
                <a16:creationId xmlns:a16="http://schemas.microsoft.com/office/drawing/2014/main" id="{50C243F9-A4DD-4120-B212-078E4E8D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60" y="319909"/>
            <a:ext cx="1904690" cy="22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AFE59A-1BDB-445F-9B63-0DAF7406BC1F}"/>
              </a:ext>
            </a:extLst>
          </p:cNvPr>
          <p:cNvSpPr/>
          <p:nvPr/>
        </p:nvSpPr>
        <p:spPr>
          <a:xfrm>
            <a:off x="2015985" y="187184"/>
            <a:ext cx="8303672" cy="82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B10827-65C5-4550-9B86-A511E4859A4E}"/>
              </a:ext>
            </a:extLst>
          </p:cNvPr>
          <p:cNvSpPr/>
          <p:nvPr/>
        </p:nvSpPr>
        <p:spPr>
          <a:xfrm>
            <a:off x="362858" y="1513232"/>
            <a:ext cx="4871750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EFF93A-7F5F-47E1-90E7-4CCA95F89DBE}"/>
              </a:ext>
            </a:extLst>
          </p:cNvPr>
          <p:cNvSpPr/>
          <p:nvPr/>
        </p:nvSpPr>
        <p:spPr>
          <a:xfrm>
            <a:off x="7265506" y="1513232"/>
            <a:ext cx="4563629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DD1074-6D28-4035-ACED-7929FB48F441}"/>
              </a:ext>
            </a:extLst>
          </p:cNvPr>
          <p:cNvSpPr/>
          <p:nvPr/>
        </p:nvSpPr>
        <p:spPr>
          <a:xfrm>
            <a:off x="2015984" y="2679422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EFA614-F23F-4B96-988E-D9164D89EE88}"/>
              </a:ext>
            </a:extLst>
          </p:cNvPr>
          <p:cNvSpPr/>
          <p:nvPr/>
        </p:nvSpPr>
        <p:spPr>
          <a:xfrm>
            <a:off x="2015983" y="3645589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EC3DDB-83DB-435E-803B-707E4DF88E82}"/>
              </a:ext>
            </a:extLst>
          </p:cNvPr>
          <p:cNvSpPr/>
          <p:nvPr/>
        </p:nvSpPr>
        <p:spPr>
          <a:xfrm>
            <a:off x="2015984" y="4716940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473487-C186-4A70-B717-E96D6B6100B4}"/>
              </a:ext>
            </a:extLst>
          </p:cNvPr>
          <p:cNvSpPr/>
          <p:nvPr/>
        </p:nvSpPr>
        <p:spPr>
          <a:xfrm>
            <a:off x="2015985" y="5811075"/>
            <a:ext cx="2266121" cy="748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9F9DAD-2F40-428A-8C22-3CA07BE2DAD4}"/>
              </a:ext>
            </a:extLst>
          </p:cNvPr>
          <p:cNvSpPr/>
          <p:nvPr/>
        </p:nvSpPr>
        <p:spPr>
          <a:xfrm>
            <a:off x="7840318" y="5811075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73D71F-707F-49A5-8E95-07F2D1E2DDE8}"/>
              </a:ext>
            </a:extLst>
          </p:cNvPr>
          <p:cNvSpPr/>
          <p:nvPr/>
        </p:nvSpPr>
        <p:spPr>
          <a:xfrm>
            <a:off x="7840319" y="4834967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435483-7A7D-4A94-9020-8D9A1E843D38}"/>
              </a:ext>
            </a:extLst>
          </p:cNvPr>
          <p:cNvSpPr/>
          <p:nvPr/>
        </p:nvSpPr>
        <p:spPr>
          <a:xfrm>
            <a:off x="7840318" y="3818064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7E9E3-B303-4DC7-9327-C7F502000EA1}"/>
              </a:ext>
            </a:extLst>
          </p:cNvPr>
          <p:cNvSpPr/>
          <p:nvPr/>
        </p:nvSpPr>
        <p:spPr>
          <a:xfrm>
            <a:off x="7840320" y="2776326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46136-947C-45FC-B1EC-E57A943CFFAC}"/>
              </a:ext>
            </a:extLst>
          </p:cNvPr>
          <p:cNvCxnSpPr>
            <a:cxnSpLocks/>
          </p:cNvCxnSpPr>
          <p:nvPr/>
        </p:nvCxnSpPr>
        <p:spPr>
          <a:xfrm>
            <a:off x="980029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98E21E-986C-4B9D-8C7A-FCF677A963D3}"/>
              </a:ext>
            </a:extLst>
          </p:cNvPr>
          <p:cNvCxnSpPr>
            <a:cxnSpLocks/>
          </p:cNvCxnSpPr>
          <p:nvPr/>
        </p:nvCxnSpPr>
        <p:spPr>
          <a:xfrm>
            <a:off x="11147286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796FEE-8859-42C8-9F69-9EA29A196CD7}"/>
              </a:ext>
            </a:extLst>
          </p:cNvPr>
          <p:cNvCxnSpPr>
            <a:cxnSpLocks/>
          </p:cNvCxnSpPr>
          <p:nvPr/>
        </p:nvCxnSpPr>
        <p:spPr>
          <a:xfrm flipH="1" flipV="1">
            <a:off x="10106440" y="629537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B05438-85E8-4D29-AD02-E52E16A64D15}"/>
              </a:ext>
            </a:extLst>
          </p:cNvPr>
          <p:cNvCxnSpPr>
            <a:cxnSpLocks/>
          </p:cNvCxnSpPr>
          <p:nvPr/>
        </p:nvCxnSpPr>
        <p:spPr>
          <a:xfrm flipH="1" flipV="1">
            <a:off x="10101548" y="5299409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565B35-35A2-42F6-9784-0CE1AA4D4705}"/>
              </a:ext>
            </a:extLst>
          </p:cNvPr>
          <p:cNvCxnSpPr>
            <a:cxnSpLocks/>
          </p:cNvCxnSpPr>
          <p:nvPr/>
        </p:nvCxnSpPr>
        <p:spPr>
          <a:xfrm flipH="1" flipV="1">
            <a:off x="10106319" y="429788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FA4AD5-D1F3-467D-BA92-5E774F061F6F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2997216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93D6DD-83D6-4A23-A689-F5DE12381151}"/>
              </a:ext>
            </a:extLst>
          </p:cNvPr>
          <p:cNvCxnSpPr>
            <a:cxnSpLocks/>
          </p:cNvCxnSpPr>
          <p:nvPr/>
        </p:nvCxnSpPr>
        <p:spPr>
          <a:xfrm flipH="1" flipV="1">
            <a:off x="10089319" y="3208464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1D812C-C372-4DA1-B51B-B6C83AD799F9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3994371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60399F-0D97-4D6F-9BD2-4EAE0401F3B6}"/>
              </a:ext>
            </a:extLst>
          </p:cNvPr>
          <p:cNvCxnSpPr>
            <a:cxnSpLocks/>
          </p:cNvCxnSpPr>
          <p:nvPr/>
        </p:nvCxnSpPr>
        <p:spPr>
          <a:xfrm flipH="1" flipV="1">
            <a:off x="997151" y="5089137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688B0F-C99C-4713-A978-2DC2C30B40CB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6267408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3E08F3-8051-49E7-BF72-657A6B5785A1}"/>
              </a:ext>
            </a:extLst>
          </p:cNvPr>
          <p:cNvCxnSpPr>
            <a:cxnSpLocks/>
          </p:cNvCxnSpPr>
          <p:nvPr/>
        </p:nvCxnSpPr>
        <p:spPr>
          <a:xfrm>
            <a:off x="3162807" y="1282340"/>
            <a:ext cx="6384513" cy="248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33711D-3137-47DF-AE85-3DB5C0DAA94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67821" y="1015013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65E84D-53BF-4327-BCDD-9AD25852CCB0}"/>
              </a:ext>
            </a:extLst>
          </p:cNvPr>
          <p:cNvCxnSpPr>
            <a:cxnSpLocks/>
          </p:cNvCxnSpPr>
          <p:nvPr/>
        </p:nvCxnSpPr>
        <p:spPr>
          <a:xfrm>
            <a:off x="9547320" y="1282339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072628-D4D7-4D93-819A-02708A998293}"/>
              </a:ext>
            </a:extLst>
          </p:cNvPr>
          <p:cNvCxnSpPr>
            <a:cxnSpLocks/>
          </p:cNvCxnSpPr>
          <p:nvPr/>
        </p:nvCxnSpPr>
        <p:spPr>
          <a:xfrm>
            <a:off x="3162807" y="1258385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7113235-B5CB-497B-9750-EDB446F722AF}"/>
              </a:ext>
            </a:extLst>
          </p:cNvPr>
          <p:cNvSpPr/>
          <p:nvPr/>
        </p:nvSpPr>
        <p:spPr>
          <a:xfrm>
            <a:off x="3687519" y="50816"/>
            <a:ext cx="4816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Healthy lifestyle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50E617-F678-45BE-A872-684A982974C2}"/>
              </a:ext>
            </a:extLst>
          </p:cNvPr>
          <p:cNvSpPr/>
          <p:nvPr/>
        </p:nvSpPr>
        <p:spPr>
          <a:xfrm>
            <a:off x="624798" y="1437666"/>
            <a:ext cx="44026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importance of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having a healthy lifestyle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35F46F-58A5-4E7D-93D9-81B343DB4E7B}"/>
              </a:ext>
            </a:extLst>
          </p:cNvPr>
          <p:cNvSpPr/>
          <p:nvPr/>
        </p:nvSpPr>
        <p:spPr>
          <a:xfrm>
            <a:off x="7502666" y="1616884"/>
            <a:ext cx="4268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you can be healthy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A13131-71F1-4F4C-A36A-7CD0E5E61379}"/>
              </a:ext>
            </a:extLst>
          </p:cNvPr>
          <p:cNvSpPr/>
          <p:nvPr/>
        </p:nvSpPr>
        <p:spPr>
          <a:xfrm>
            <a:off x="2817167" y="2547704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Fit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5CE989-A174-4E6F-9416-F48FCE9817D4}"/>
              </a:ext>
            </a:extLst>
          </p:cNvPr>
          <p:cNvSpPr/>
          <p:nvPr/>
        </p:nvSpPr>
        <p:spPr>
          <a:xfrm>
            <a:off x="2379383" y="3525903"/>
            <a:ext cx="173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Strong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4CB4F6-8A4B-4D60-A8C4-9908BDA17B92}"/>
              </a:ext>
            </a:extLst>
          </p:cNvPr>
          <p:cNvSpPr/>
          <p:nvPr/>
        </p:nvSpPr>
        <p:spPr>
          <a:xfrm>
            <a:off x="1665884" y="4776711"/>
            <a:ext cx="2993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Study better 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ADFB88-8370-4A5D-9049-37C70D1D52A0}"/>
              </a:ext>
            </a:extLst>
          </p:cNvPr>
          <p:cNvSpPr/>
          <p:nvPr/>
        </p:nvSpPr>
        <p:spPr>
          <a:xfrm>
            <a:off x="1665884" y="5886354"/>
            <a:ext cx="29938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Live happily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E9C0F0-4A8A-4749-9585-CE507C5F43AA}"/>
              </a:ext>
            </a:extLst>
          </p:cNvPr>
          <p:cNvSpPr/>
          <p:nvPr/>
        </p:nvSpPr>
        <p:spPr>
          <a:xfrm>
            <a:off x="7977837" y="2616840"/>
            <a:ext cx="17992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Doing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exercises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F37E24-9383-4CB9-B2FB-12A647CC1E88}"/>
              </a:ext>
            </a:extLst>
          </p:cNvPr>
          <p:cNvSpPr/>
          <p:nvPr/>
        </p:nvSpPr>
        <p:spPr>
          <a:xfrm>
            <a:off x="8268683" y="3671065"/>
            <a:ext cx="15029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Healthy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food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ED6A81-007B-477A-B268-93635AE11E42}"/>
              </a:ext>
            </a:extLst>
          </p:cNvPr>
          <p:cNvSpPr/>
          <p:nvPr/>
        </p:nvSpPr>
        <p:spPr>
          <a:xfrm>
            <a:off x="8112432" y="4733857"/>
            <a:ext cx="17139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Drinking 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water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655F46-8992-4539-980E-E0050ED44C3B}"/>
              </a:ext>
            </a:extLst>
          </p:cNvPr>
          <p:cNvSpPr/>
          <p:nvPr/>
        </p:nvSpPr>
        <p:spPr>
          <a:xfrm>
            <a:off x="8246819" y="5712769"/>
            <a:ext cx="17203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Sleeping 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well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22563-4F57-43CD-8B40-5D956F39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543" y="515305"/>
            <a:ext cx="6276325" cy="6030682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6C9C3AEF-F8AF-4E88-816E-E2F2A18732D1}"/>
              </a:ext>
            </a:extLst>
          </p:cNvPr>
          <p:cNvSpPr/>
          <p:nvPr/>
        </p:nvSpPr>
        <p:spPr>
          <a:xfrm>
            <a:off x="8781143" y="964580"/>
            <a:ext cx="295374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Topic sentence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123BCEE1-7FD1-4E5D-A7E2-2D773D7FC90D}"/>
              </a:ext>
            </a:extLst>
          </p:cNvPr>
          <p:cNvSpPr/>
          <p:nvPr/>
        </p:nvSpPr>
        <p:spPr>
          <a:xfrm>
            <a:off x="8781143" y="2027010"/>
            <a:ext cx="295374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C9D74A1-EB72-447D-B777-A20255C29DD7}"/>
              </a:ext>
            </a:extLst>
          </p:cNvPr>
          <p:cNvSpPr/>
          <p:nvPr/>
        </p:nvSpPr>
        <p:spPr>
          <a:xfrm>
            <a:off x="8781143" y="3073446"/>
            <a:ext cx="295374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D1C70758-81CA-442C-8868-07A1791F7CF1}"/>
              </a:ext>
            </a:extLst>
          </p:cNvPr>
          <p:cNvSpPr/>
          <p:nvPr/>
        </p:nvSpPr>
        <p:spPr>
          <a:xfrm>
            <a:off x="8781143" y="4119882"/>
            <a:ext cx="295374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7DB313F-8133-4A93-868F-799147469907}"/>
              </a:ext>
            </a:extLst>
          </p:cNvPr>
          <p:cNvSpPr/>
          <p:nvPr/>
        </p:nvSpPr>
        <p:spPr>
          <a:xfrm>
            <a:off x="8781143" y="5248402"/>
            <a:ext cx="295374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Conclusion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40BC6-E981-43E3-886B-4B559BBA0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3330">
            <a:off x="2183083" y="317716"/>
            <a:ext cx="3037234" cy="2383393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35F885D2-6E70-4215-A238-297908D210DE}"/>
              </a:ext>
            </a:extLst>
          </p:cNvPr>
          <p:cNvSpPr txBox="1">
            <a:spLocks/>
          </p:cNvSpPr>
          <p:nvPr/>
        </p:nvSpPr>
        <p:spPr>
          <a:xfrm>
            <a:off x="284131" y="1944914"/>
            <a:ext cx="4926498" cy="410754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It’s helpful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to follow the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(Burger Sandwich Strategy) to express ideas in writing.</a:t>
            </a: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E424DA-13FB-4906-AF0B-97EF81509F59}"/>
              </a:ext>
            </a:extLst>
          </p:cNvPr>
          <p:cNvSpPr/>
          <p:nvPr/>
        </p:nvSpPr>
        <p:spPr>
          <a:xfrm>
            <a:off x="3682266" y="263037"/>
            <a:ext cx="4911980" cy="11719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B0774-252C-47EF-913A-E5346BEE4C6E}"/>
              </a:ext>
            </a:extLst>
          </p:cNvPr>
          <p:cNvSpPr/>
          <p:nvPr/>
        </p:nvSpPr>
        <p:spPr>
          <a:xfrm>
            <a:off x="3317620" y="387327"/>
            <a:ext cx="504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Paragraph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22563-4F57-43CD-8B40-5D956F39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" y="1608214"/>
            <a:ext cx="11038205" cy="5249786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6C9C3AEF-F8AF-4E88-816E-E2F2A18732D1}"/>
              </a:ext>
            </a:extLst>
          </p:cNvPr>
          <p:cNvSpPr/>
          <p:nvPr/>
        </p:nvSpPr>
        <p:spPr>
          <a:xfrm>
            <a:off x="6041526" y="1806493"/>
            <a:ext cx="5105445" cy="8901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Topic sentence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……………….…………………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123BCEE1-7FD1-4E5D-A7E2-2D773D7FC90D}"/>
              </a:ext>
            </a:extLst>
          </p:cNvPr>
          <p:cNvSpPr/>
          <p:nvPr/>
        </p:nvSpPr>
        <p:spPr>
          <a:xfrm>
            <a:off x="6041527" y="2854116"/>
            <a:ext cx="5105444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………………………….……………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C9D74A1-EB72-447D-B777-A20255C29DD7}"/>
              </a:ext>
            </a:extLst>
          </p:cNvPr>
          <p:cNvSpPr/>
          <p:nvPr/>
        </p:nvSpPr>
        <p:spPr>
          <a:xfrm>
            <a:off x="6041525" y="3821829"/>
            <a:ext cx="5105443" cy="8349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24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Supporting details :</a:t>
            </a: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………………………….……………</a:t>
            </a:r>
            <a:endParaRPr lang="ar-KW" sz="2400" b="1" dirty="0">
              <a:solidFill>
                <a:prstClr val="black"/>
              </a:solidFill>
              <a:latin typeface="Aharoni" pitchFamily="2" charset="-79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D1C70758-81CA-442C-8868-07A1791F7CF1}"/>
              </a:ext>
            </a:extLst>
          </p:cNvPr>
          <p:cNvSpPr/>
          <p:nvPr/>
        </p:nvSpPr>
        <p:spPr>
          <a:xfrm>
            <a:off x="6041525" y="4791050"/>
            <a:ext cx="5105443" cy="8056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24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Supporting details :</a:t>
            </a: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………………………….……………</a:t>
            </a:r>
            <a:endParaRPr lang="ar-KW" sz="2400" b="1" dirty="0">
              <a:solidFill>
                <a:prstClr val="black"/>
              </a:solidFill>
              <a:latin typeface="Aharoni" pitchFamily="2" charset="-79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7DB313F-8133-4A93-868F-799147469907}"/>
              </a:ext>
            </a:extLst>
          </p:cNvPr>
          <p:cNvSpPr/>
          <p:nvPr/>
        </p:nvSpPr>
        <p:spPr>
          <a:xfrm>
            <a:off x="6041526" y="5730969"/>
            <a:ext cx="5105442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Conclusion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……………………………….………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E424DA-13FB-4906-AF0B-97EF81509F59}"/>
              </a:ext>
            </a:extLst>
          </p:cNvPr>
          <p:cNvSpPr/>
          <p:nvPr/>
        </p:nvSpPr>
        <p:spPr>
          <a:xfrm>
            <a:off x="3682266" y="263037"/>
            <a:ext cx="4911980" cy="11719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B0774-252C-47EF-913A-E5346BEE4C6E}"/>
              </a:ext>
            </a:extLst>
          </p:cNvPr>
          <p:cNvSpPr/>
          <p:nvPr/>
        </p:nvSpPr>
        <p:spPr>
          <a:xfrm>
            <a:off x="3317620" y="387327"/>
            <a:ext cx="504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Paragraph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22563-4F57-43CD-8B40-5D956F39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" y="1608214"/>
            <a:ext cx="11038205" cy="5249786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6C9C3AEF-F8AF-4E88-816E-E2F2A18732D1}"/>
              </a:ext>
            </a:extLst>
          </p:cNvPr>
          <p:cNvSpPr/>
          <p:nvPr/>
        </p:nvSpPr>
        <p:spPr>
          <a:xfrm>
            <a:off x="6041526" y="1806493"/>
            <a:ext cx="5105445" cy="8901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Topic sentence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It is important to have a healthy lifestyle.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123BCEE1-7FD1-4E5D-A7E2-2D773D7FC90D}"/>
              </a:ext>
            </a:extLst>
          </p:cNvPr>
          <p:cNvSpPr/>
          <p:nvPr/>
        </p:nvSpPr>
        <p:spPr>
          <a:xfrm>
            <a:off x="6041527" y="2854116"/>
            <a:ext cx="5105444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It makes me fit and strong.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C9D74A1-EB72-447D-B777-A20255C29DD7}"/>
              </a:ext>
            </a:extLst>
          </p:cNvPr>
          <p:cNvSpPr/>
          <p:nvPr/>
        </p:nvSpPr>
        <p:spPr>
          <a:xfrm>
            <a:off x="6041525" y="3821829"/>
            <a:ext cx="5105443" cy="8349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It helps me study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better.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D1C70758-81CA-442C-8868-07A1791F7CF1}"/>
              </a:ext>
            </a:extLst>
          </p:cNvPr>
          <p:cNvSpPr/>
          <p:nvPr/>
        </p:nvSpPr>
        <p:spPr>
          <a:xfrm>
            <a:off x="6041525" y="4791050"/>
            <a:ext cx="5105443" cy="8056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It helps me do tasks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better.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7DB313F-8133-4A93-868F-799147469907}"/>
              </a:ext>
            </a:extLst>
          </p:cNvPr>
          <p:cNvSpPr/>
          <p:nvPr/>
        </p:nvSpPr>
        <p:spPr>
          <a:xfrm>
            <a:off x="6041526" y="5730969"/>
            <a:ext cx="5105442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Conclusion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Healthy life leads to a happy life.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E424DA-13FB-4906-AF0B-97EF81509F59}"/>
              </a:ext>
            </a:extLst>
          </p:cNvPr>
          <p:cNvSpPr/>
          <p:nvPr/>
        </p:nvSpPr>
        <p:spPr>
          <a:xfrm>
            <a:off x="3682266" y="263037"/>
            <a:ext cx="4911980" cy="11719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B0774-252C-47EF-913A-E5346BEE4C6E}"/>
              </a:ext>
            </a:extLst>
          </p:cNvPr>
          <p:cNvSpPr/>
          <p:nvPr/>
        </p:nvSpPr>
        <p:spPr>
          <a:xfrm>
            <a:off x="3317620" y="387327"/>
            <a:ext cx="504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Paragraph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22563-4F57-43CD-8B40-5D956F39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" y="1608214"/>
            <a:ext cx="11038205" cy="5249786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6C9C3AEF-F8AF-4E88-816E-E2F2A18732D1}"/>
              </a:ext>
            </a:extLst>
          </p:cNvPr>
          <p:cNvSpPr/>
          <p:nvPr/>
        </p:nvSpPr>
        <p:spPr>
          <a:xfrm>
            <a:off x="6041526" y="1806493"/>
            <a:ext cx="5105445" cy="8901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Topic sentence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……………….…………………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123BCEE1-7FD1-4E5D-A7E2-2D773D7FC90D}"/>
              </a:ext>
            </a:extLst>
          </p:cNvPr>
          <p:cNvSpPr/>
          <p:nvPr/>
        </p:nvSpPr>
        <p:spPr>
          <a:xfrm>
            <a:off x="6041527" y="2854116"/>
            <a:ext cx="5105444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……………………….………………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C9D74A1-EB72-447D-B777-A20255C29DD7}"/>
              </a:ext>
            </a:extLst>
          </p:cNvPr>
          <p:cNvSpPr/>
          <p:nvPr/>
        </p:nvSpPr>
        <p:spPr>
          <a:xfrm>
            <a:off x="6041525" y="3821829"/>
            <a:ext cx="5105443" cy="8349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……………………….………………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D1C70758-81CA-442C-8868-07A1791F7CF1}"/>
              </a:ext>
            </a:extLst>
          </p:cNvPr>
          <p:cNvSpPr/>
          <p:nvPr/>
        </p:nvSpPr>
        <p:spPr>
          <a:xfrm>
            <a:off x="6041525" y="4791050"/>
            <a:ext cx="5105443" cy="8056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24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Supporting details :</a:t>
            </a: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………………………….……………</a:t>
            </a:r>
            <a:endParaRPr lang="ar-KW" sz="2400" b="1" dirty="0">
              <a:solidFill>
                <a:prstClr val="black"/>
              </a:solidFill>
              <a:latin typeface="Aharoni" pitchFamily="2" charset="-79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7DB313F-8133-4A93-868F-799147469907}"/>
              </a:ext>
            </a:extLst>
          </p:cNvPr>
          <p:cNvSpPr/>
          <p:nvPr/>
        </p:nvSpPr>
        <p:spPr>
          <a:xfrm>
            <a:off x="6041526" y="5730969"/>
            <a:ext cx="5105442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Conclusion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…………………………….…………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E424DA-13FB-4906-AF0B-97EF81509F59}"/>
              </a:ext>
            </a:extLst>
          </p:cNvPr>
          <p:cNvSpPr/>
          <p:nvPr/>
        </p:nvSpPr>
        <p:spPr>
          <a:xfrm>
            <a:off x="3682266" y="263037"/>
            <a:ext cx="4911980" cy="11719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B0774-252C-47EF-913A-E5346BEE4C6E}"/>
              </a:ext>
            </a:extLst>
          </p:cNvPr>
          <p:cNvSpPr/>
          <p:nvPr/>
        </p:nvSpPr>
        <p:spPr>
          <a:xfrm>
            <a:off x="3317620" y="387327"/>
            <a:ext cx="504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Paragraph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22563-4F57-43CD-8B40-5D956F39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" y="1608214"/>
            <a:ext cx="11038205" cy="5249786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6C9C3AEF-F8AF-4E88-816E-E2F2A18732D1}"/>
              </a:ext>
            </a:extLst>
          </p:cNvPr>
          <p:cNvSpPr/>
          <p:nvPr/>
        </p:nvSpPr>
        <p:spPr>
          <a:xfrm>
            <a:off x="6041526" y="1806493"/>
            <a:ext cx="5105445" cy="8901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Topic sentence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It is not difficult to be healthy.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123BCEE1-7FD1-4E5D-A7E2-2D773D7FC90D}"/>
              </a:ext>
            </a:extLst>
          </p:cNvPr>
          <p:cNvSpPr/>
          <p:nvPr/>
        </p:nvSpPr>
        <p:spPr>
          <a:xfrm>
            <a:off x="6041527" y="2854116"/>
            <a:ext cx="5105444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 can play sports 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C9D74A1-EB72-447D-B777-A20255C29DD7}"/>
              </a:ext>
            </a:extLst>
          </p:cNvPr>
          <p:cNvSpPr/>
          <p:nvPr/>
        </p:nvSpPr>
        <p:spPr>
          <a:xfrm>
            <a:off x="6041525" y="3821829"/>
            <a:ext cx="5105443" cy="8349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 should sleep well.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D1C70758-81CA-442C-8868-07A1791F7CF1}"/>
              </a:ext>
            </a:extLst>
          </p:cNvPr>
          <p:cNvSpPr/>
          <p:nvPr/>
        </p:nvSpPr>
        <p:spPr>
          <a:xfrm>
            <a:off x="6041525" y="4791050"/>
            <a:ext cx="5105443" cy="8056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Supporting details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 should eat healthy food.</a:t>
            </a: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67DB313F-8133-4A93-868F-799147469907}"/>
              </a:ext>
            </a:extLst>
          </p:cNvPr>
          <p:cNvSpPr/>
          <p:nvPr/>
        </p:nvSpPr>
        <p:spPr>
          <a:xfrm>
            <a:off x="6041526" y="5730969"/>
            <a:ext cx="5105442" cy="8267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Conclusion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We should do our best to be healthy.</a:t>
            </a: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184F9-F22E-4BDE-9B5E-4BED968D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0876">
            <a:off x="538510" y="893339"/>
            <a:ext cx="6809692" cy="5037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71AE18-E6BD-40DF-8635-C30BAE3C59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l="67928" t="20300" r="6084" b="18815"/>
          <a:stretch/>
        </p:blipFill>
        <p:spPr>
          <a:xfrm rot="20692063">
            <a:off x="8066012" y="2425774"/>
            <a:ext cx="3445623" cy="3878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2C06EA-88C9-4F97-A485-EED67B014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730">
            <a:off x="7228262" y="683025"/>
            <a:ext cx="2636309" cy="18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21711" r="23600" b="8496"/>
          <a:stretch/>
        </p:blipFill>
        <p:spPr bwMode="auto">
          <a:xfrm>
            <a:off x="425497" y="388257"/>
            <a:ext cx="11069089" cy="608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 descr="Image resul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98" y="2011533"/>
            <a:ext cx="3937388" cy="30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5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31468-E960-4742-B1A1-1D2499B6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5 benefits of drinking water and other water facts">
            <a:extLst>
              <a:ext uri="{FF2B5EF4-FFF2-40B4-BE49-F238E27FC236}">
                <a16:creationId xmlns:a16="http://schemas.microsoft.com/office/drawing/2014/main" id="{87E6BF5E-3C4E-4B39-B63B-04EDDDFC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1" y="1897304"/>
            <a:ext cx="3387585" cy="20650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 Overview of Nutrition for a Better Diet">
            <a:extLst>
              <a:ext uri="{FF2B5EF4-FFF2-40B4-BE49-F238E27FC236}">
                <a16:creationId xmlns:a16="http://schemas.microsoft.com/office/drawing/2014/main" id="{AC5F6152-D15D-4B17-9DD6-E10F792A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23" y="4172162"/>
            <a:ext cx="3387586" cy="2431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AD257B-C0F4-4B98-A94F-D2EFB07B08A5}"/>
              </a:ext>
            </a:extLst>
          </p:cNvPr>
          <p:cNvSpPr/>
          <p:nvPr/>
        </p:nvSpPr>
        <p:spPr>
          <a:xfrm>
            <a:off x="782394" y="-41688"/>
            <a:ext cx="103257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comes to your mind </a:t>
            </a:r>
          </a:p>
          <a:p>
            <a:pPr algn="ctr"/>
            <a:r>
              <a:rPr lang="en-US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you see </a:t>
            </a:r>
            <a:r>
              <a:rPr lang="en-US" sz="60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pictures? </a:t>
            </a:r>
            <a:endParaRPr lang="en-US" sz="6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0100B-4670-4119-9860-DCB87813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9"/>
          <a:stretch/>
        </p:blipFill>
        <p:spPr>
          <a:xfrm>
            <a:off x="3697356" y="2253306"/>
            <a:ext cx="4450357" cy="33286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378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32303"/>
          <a:stretch/>
        </p:blipFill>
        <p:spPr>
          <a:xfrm>
            <a:off x="291548" y="1851884"/>
            <a:ext cx="11608903" cy="4702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2A80E0-A4BF-4ACE-9426-EE59A800E718}"/>
              </a:ext>
            </a:extLst>
          </p:cNvPr>
          <p:cNvSpPr/>
          <p:nvPr/>
        </p:nvSpPr>
        <p:spPr>
          <a:xfrm>
            <a:off x="1242748" y="142712"/>
            <a:ext cx="9706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 the following diagram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your own ideas:</a:t>
            </a:r>
          </a:p>
        </p:txBody>
      </p:sp>
    </p:spTree>
    <p:extLst>
      <p:ext uri="{BB962C8B-B14F-4D97-AF65-F5344CB8AC3E}">
        <p14:creationId xmlns:p14="http://schemas.microsoft.com/office/powerpoint/2010/main" val="1292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32303"/>
          <a:stretch/>
        </p:blipFill>
        <p:spPr>
          <a:xfrm>
            <a:off x="291548" y="1851884"/>
            <a:ext cx="11608903" cy="4702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2A80E0-A4BF-4ACE-9426-EE59A800E718}"/>
              </a:ext>
            </a:extLst>
          </p:cNvPr>
          <p:cNvSpPr/>
          <p:nvPr/>
        </p:nvSpPr>
        <p:spPr>
          <a:xfrm>
            <a:off x="1242748" y="142712"/>
            <a:ext cx="9706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diagram</a:t>
            </a:r>
          </a:p>
          <a:p>
            <a:pPr algn="ctr"/>
            <a:r>
              <a:rPr lang="en-US" sz="5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your own ideas: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598B0C-FE10-4756-B708-DF4FB435ACD2}"/>
              </a:ext>
            </a:extLst>
          </p:cNvPr>
          <p:cNvSpPr/>
          <p:nvPr/>
        </p:nvSpPr>
        <p:spPr>
          <a:xfrm>
            <a:off x="1242748" y="3527537"/>
            <a:ext cx="2537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exercises</a:t>
            </a:r>
            <a:endParaRPr lang="en-US" sz="2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F9A4C-5315-47B8-94F2-382C3D646A4C}"/>
              </a:ext>
            </a:extLst>
          </p:cNvPr>
          <p:cNvSpPr/>
          <p:nvPr/>
        </p:nvSpPr>
        <p:spPr>
          <a:xfrm>
            <a:off x="1304801" y="4369050"/>
            <a:ext cx="2188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Sleeping well</a:t>
            </a:r>
            <a:endParaRPr lang="en-US" sz="2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371CF6-C1E3-4A0B-9A01-7B8BACBC2EBA}"/>
              </a:ext>
            </a:extLst>
          </p:cNvPr>
          <p:cNvSpPr/>
          <p:nvPr/>
        </p:nvSpPr>
        <p:spPr>
          <a:xfrm>
            <a:off x="1299161" y="5236709"/>
            <a:ext cx="2549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</a:t>
            </a:r>
            <a:endParaRPr lang="en-US" sz="2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135AD-3E6F-4E19-AB16-87C218DDBE73}"/>
              </a:ext>
            </a:extLst>
          </p:cNvPr>
          <p:cNvSpPr/>
          <p:nvPr/>
        </p:nvSpPr>
        <p:spPr>
          <a:xfrm>
            <a:off x="8296800" y="2730653"/>
            <a:ext cx="2767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 healthy food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B6EE47-93B4-4397-935C-0BC148C8DD36}"/>
              </a:ext>
            </a:extLst>
          </p:cNvPr>
          <p:cNvSpPr/>
          <p:nvPr/>
        </p:nvSpPr>
        <p:spPr>
          <a:xfrm>
            <a:off x="8743890" y="3580629"/>
            <a:ext cx="21002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Losing weight 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D2BA0-0A9D-4411-B846-0A123A4D6F93}"/>
              </a:ext>
            </a:extLst>
          </p:cNvPr>
          <p:cNvSpPr/>
          <p:nvPr/>
        </p:nvSpPr>
        <p:spPr>
          <a:xfrm>
            <a:off x="8709138" y="5232002"/>
            <a:ext cx="23797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the stairs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F2C051-C569-46DA-AEA2-A161A4E493D0}"/>
              </a:ext>
            </a:extLst>
          </p:cNvPr>
          <p:cNvSpPr/>
          <p:nvPr/>
        </p:nvSpPr>
        <p:spPr>
          <a:xfrm>
            <a:off x="8953884" y="4430605"/>
            <a:ext cx="18902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fit</a:t>
            </a:r>
            <a:endParaRPr lang="en-US" sz="2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58" y="3600364"/>
            <a:ext cx="4098675" cy="3020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394" y="645572"/>
            <a:ext cx="10620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1- What is the importance of having </a:t>
            </a:r>
          </a:p>
          <a:p>
            <a:pPr lvl="0" algn="ctr"/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a healthy lifestyle ?</a:t>
            </a:r>
            <a:endParaRPr kumimoji="0" lang="en-US" sz="54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E6913-F294-406E-B821-5850D8A2DC48}"/>
              </a:ext>
            </a:extLst>
          </p:cNvPr>
          <p:cNvSpPr/>
          <p:nvPr/>
        </p:nvSpPr>
        <p:spPr>
          <a:xfrm>
            <a:off x="126313" y="2647852"/>
            <a:ext cx="11622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2- How can you have a healthy lifestyle?</a:t>
            </a:r>
            <a:endParaRPr kumimoji="0" lang="en-US" sz="54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756" y="354360"/>
            <a:ext cx="11596255" cy="1384075"/>
          </a:xfr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What is the importance of having a healthy lifestyle ?</a:t>
            </a:r>
            <a:endParaRPr lang="ar-KW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Content Placeholder 6" descr="cheerful 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41964" y="1915886"/>
            <a:ext cx="5569527" cy="3545654"/>
          </a:xfrm>
        </p:spPr>
      </p:pic>
      <p:sp>
        <p:nvSpPr>
          <p:cNvPr id="9" name="Rectangle 8"/>
          <p:cNvSpPr/>
          <p:nvPr/>
        </p:nvSpPr>
        <p:spPr>
          <a:xfrm>
            <a:off x="247756" y="2162290"/>
            <a:ext cx="2866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healthy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188" y="5514999"/>
            <a:ext cx="4436546" cy="98640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study better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1244" y="5517232"/>
            <a:ext cx="4760493" cy="98640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 tasks better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9474" y="2234298"/>
            <a:ext cx="2920017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strong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1345425"/>
            <a:ext cx="648072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haroni" pitchFamily="2" charset="-79"/>
              </a:rPr>
              <a:t>Playing sports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7233" y="2461553"/>
            <a:ext cx="648072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haroni" pitchFamily="2" charset="-79"/>
              </a:rPr>
              <a:t>Doing exercises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1072" y="5776664"/>
            <a:ext cx="965661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  <a:cs typeface="Aharoni" pitchFamily="2" charset="-79"/>
              </a:rPr>
              <a:t>Using the stairs rather than the lift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0474" y="3566590"/>
            <a:ext cx="648072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  <a:cs typeface="Aharoni" pitchFamily="2" charset="-79"/>
              </a:rPr>
              <a:t>Eating healthy food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97560" y="4671627"/>
            <a:ext cx="6802582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  <a:cs typeface="Aharoni" pitchFamily="2" charset="-79"/>
              </a:rPr>
              <a:t>Drinking a lot of water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B57463E-D61C-4990-8877-97F62BD0185E}"/>
              </a:ext>
            </a:extLst>
          </p:cNvPr>
          <p:cNvSpPr txBox="1">
            <a:spLocks/>
          </p:cNvSpPr>
          <p:nvPr/>
        </p:nvSpPr>
        <p:spPr>
          <a:xfrm>
            <a:off x="263236" y="166936"/>
            <a:ext cx="11596255" cy="10634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How can you have a healthy lifestyle?</a:t>
            </a:r>
            <a:endParaRPr lang="ar-KW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6F49CF6-D8EC-46DC-B6F8-CCCC8C0CA59F}"/>
              </a:ext>
            </a:extLst>
          </p:cNvPr>
          <p:cNvSpPr txBox="1">
            <a:spLocks/>
          </p:cNvSpPr>
          <p:nvPr/>
        </p:nvSpPr>
        <p:spPr>
          <a:xfrm>
            <a:off x="223981" y="757382"/>
            <a:ext cx="11596255" cy="521854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“To maintain a 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happy life,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you need to be healthy.”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Plan and write a report of two paragraphs (not less than 10 sentences) about: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000" b="1" u="sng" dirty="0">
                <a:solidFill>
                  <a:srgbClr val="002060"/>
                </a:solidFill>
                <a:latin typeface="Comic Sans MS" pitchFamily="66" charset="0"/>
              </a:rPr>
              <a:t>“The importance of having a healthy lifestyle and how you can be healthy.”</a:t>
            </a:r>
            <a:endParaRPr lang="ar-KW" sz="40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92FA480-62B9-408A-A52D-8ED9882949F9}"/>
              </a:ext>
            </a:extLst>
          </p:cNvPr>
          <p:cNvSpPr txBox="1">
            <a:spLocks/>
          </p:cNvSpPr>
          <p:nvPr/>
        </p:nvSpPr>
        <p:spPr>
          <a:xfrm>
            <a:off x="348343" y="1421779"/>
            <a:ext cx="4194628" cy="401444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It’s time to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make your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graphic organizer.</a:t>
            </a:r>
            <a:endParaRPr lang="ar-KW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3F429-6715-4664-A671-266FB81B9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9" t="24550" r="36256" b="13650"/>
          <a:stretch/>
        </p:blipFill>
        <p:spPr>
          <a:xfrm>
            <a:off x="4876800" y="551543"/>
            <a:ext cx="7315200" cy="6066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9774E-54F3-43A5-913B-C7FCA8F21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730">
            <a:off x="3159354" y="213915"/>
            <a:ext cx="2356341" cy="16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E73EC-2DA5-4880-91AC-65EAA4DCE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A41DE-FE7C-4C6B-A24C-109AD2F31959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FD5C4ACA-2257-4190-940E-A4E881961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380</Words>
  <Application>Microsoft Office PowerPoint</Application>
  <PresentationFormat>شاشة عريضة</PresentationFormat>
  <Paragraphs>111</Paragraphs>
  <Slides>18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18</vt:i4>
      </vt:variant>
    </vt:vector>
  </HeadingPairs>
  <TitlesOfParts>
    <vt:vector size="30" baseType="lpstr">
      <vt:lpstr>Agency FB</vt:lpstr>
      <vt:lpstr>Aharoni</vt:lpstr>
      <vt:lpstr>Arial</vt:lpstr>
      <vt:lpstr>Calibri</vt:lpstr>
      <vt:lpstr>Calibri Light</vt:lpstr>
      <vt:lpstr>Comic Sans MS</vt:lpstr>
      <vt:lpstr>Times New Roman</vt:lpstr>
      <vt:lpstr>Office Theme</vt:lpstr>
      <vt:lpstr>9_Office Theme</vt:lpstr>
      <vt:lpstr>1_Office Theme</vt:lpstr>
      <vt:lpstr>10_Office Theme</vt:lpstr>
      <vt:lpstr>6_Office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What is the importance of having a healthy lifestyle 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176</cp:revision>
  <dcterms:created xsi:type="dcterms:W3CDTF">2018-07-03T04:50:33Z</dcterms:created>
  <dcterms:modified xsi:type="dcterms:W3CDTF">2023-10-23T07:36:18Z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