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852" r:id="rId6"/>
  </p:sldMasterIdLst>
  <p:notesMasterIdLst>
    <p:notesMasterId r:id="rId28"/>
  </p:notesMasterIdLst>
  <p:sldIdLst>
    <p:sldId id="443" r:id="rId7"/>
    <p:sldId id="422" r:id="rId8"/>
    <p:sldId id="409" r:id="rId9"/>
    <p:sldId id="444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61" r:id="rId19"/>
    <p:sldId id="423" r:id="rId20"/>
    <p:sldId id="476" r:id="rId21"/>
    <p:sldId id="438" r:id="rId22"/>
    <p:sldId id="462" r:id="rId23"/>
    <p:sldId id="477" r:id="rId24"/>
    <p:sldId id="374" r:id="rId25"/>
    <p:sldId id="478" r:id="rId26"/>
    <p:sldId id="467" r:id="rId27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073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961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800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361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15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57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66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769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960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488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220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281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0C1DE1-6613-438A-B87F-507682BD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97" y="1505261"/>
            <a:ext cx="1264579" cy="8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3063473" y="4295555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3390361" y="285221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 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108237-0025-484A-A355-DE63DC0A7E7D}"/>
              </a:ext>
            </a:extLst>
          </p:cNvPr>
          <p:cNvSpPr txBox="1">
            <a:spLocks/>
          </p:cNvSpPr>
          <p:nvPr/>
        </p:nvSpPr>
        <p:spPr>
          <a:xfrm>
            <a:off x="4925967" y="5738897"/>
            <a:ext cx="6820756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Unforgettable past</a:t>
            </a: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CA675F-E476-4D7E-BC37-CB4CEF683199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839F-07DE-444F-89D6-6B8B680F7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31568"/>
          <a:stretch/>
        </p:blipFill>
        <p:spPr>
          <a:xfrm>
            <a:off x="381987" y="1378226"/>
            <a:ext cx="11352584" cy="5062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B839F-07DE-444F-89D6-6B8B680F7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31568"/>
          <a:stretch/>
        </p:blipFill>
        <p:spPr>
          <a:xfrm>
            <a:off x="381987" y="596348"/>
            <a:ext cx="11352584" cy="5844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DD961C-8871-42CF-B6BF-A80077C509DE}"/>
              </a:ext>
            </a:extLst>
          </p:cNvPr>
          <p:cNvSpPr/>
          <p:nvPr/>
        </p:nvSpPr>
        <p:spPr>
          <a:xfrm>
            <a:off x="2813155" y="1956758"/>
            <a:ext cx="87442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7D333A-EEF7-42F6-B7ED-A47DAF7C86AC}"/>
              </a:ext>
            </a:extLst>
          </p:cNvPr>
          <p:cNvSpPr/>
          <p:nvPr/>
        </p:nvSpPr>
        <p:spPr>
          <a:xfrm>
            <a:off x="8272073" y="2871158"/>
            <a:ext cx="187626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D891AA-DDBF-496F-A63D-2A56E512A936}"/>
              </a:ext>
            </a:extLst>
          </p:cNvPr>
          <p:cNvSpPr/>
          <p:nvPr/>
        </p:nvSpPr>
        <p:spPr>
          <a:xfrm>
            <a:off x="3819995" y="4582535"/>
            <a:ext cx="1306642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290832" y="954003"/>
            <a:ext cx="11610336" cy="58097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Last Friday , we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enjoys – enjoy – enjoyed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nice time on the beach.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(While – When – What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were walking on the beach , we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(collect – collected – collecting)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shells. They were pretty. 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(fall – falls – fell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down while I was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run – ran – running)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beach. While my brother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swam – was swimming – were swimming)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saw – see – seen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shark.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CA675F-E476-4D7E-BC37-CB4CEF683199}"/>
              </a:ext>
            </a:extLst>
          </p:cNvPr>
          <p:cNvSpPr txBox="1">
            <a:spLocks/>
          </p:cNvSpPr>
          <p:nvPr/>
        </p:nvSpPr>
        <p:spPr>
          <a:xfrm>
            <a:off x="332282" y="58263"/>
            <a:ext cx="3368862" cy="8957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61385A-00EE-45F4-9E40-85D9EFB6B68D}"/>
              </a:ext>
            </a:extLst>
          </p:cNvPr>
          <p:cNvSpPr txBox="1">
            <a:spLocks/>
          </p:cNvSpPr>
          <p:nvPr/>
        </p:nvSpPr>
        <p:spPr>
          <a:xfrm>
            <a:off x="3432748" y="95021"/>
            <a:ext cx="850987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correct answers: </a:t>
            </a:r>
          </a:p>
        </p:txBody>
      </p:sp>
    </p:spTree>
    <p:extLst>
      <p:ext uri="{BB962C8B-B14F-4D97-AF65-F5344CB8AC3E}">
        <p14:creationId xmlns:p14="http://schemas.microsoft.com/office/powerpoint/2010/main" val="10041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395252" y="639209"/>
            <a:ext cx="11401496" cy="58097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Last Friday , we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enjoys – enjoy – enjoyed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nice time on the beach.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(While – When – What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were walking on the beach , we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(collect – collected – collecting)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shells. They were pretty. 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(fall – falls – fell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down while I was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run – ran – running)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beach. While my brother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swam – was swimming – were swimming)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saw – see – seen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shark.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2C0648-295D-4A1C-A74A-469B9D9EF5F4}"/>
              </a:ext>
            </a:extLst>
          </p:cNvPr>
          <p:cNvSpPr/>
          <p:nvPr/>
        </p:nvSpPr>
        <p:spPr>
          <a:xfrm>
            <a:off x="7942290" y="817505"/>
            <a:ext cx="1876268" cy="7864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58BBA7-8F92-4442-AFE8-A28EA4634CB1}"/>
              </a:ext>
            </a:extLst>
          </p:cNvPr>
          <p:cNvSpPr/>
          <p:nvPr/>
        </p:nvSpPr>
        <p:spPr>
          <a:xfrm>
            <a:off x="4177774" y="1603948"/>
            <a:ext cx="1518488" cy="7864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5DB8D6-F9AE-4D76-85DE-6DC5FA93D6EC}"/>
              </a:ext>
            </a:extLst>
          </p:cNvPr>
          <p:cNvSpPr/>
          <p:nvPr/>
        </p:nvSpPr>
        <p:spPr>
          <a:xfrm>
            <a:off x="7361936" y="2390391"/>
            <a:ext cx="1876268" cy="7864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E9FEFC-DC62-4C9C-B9C0-1F27EC98BA32}"/>
              </a:ext>
            </a:extLst>
          </p:cNvPr>
          <p:cNvSpPr/>
          <p:nvPr/>
        </p:nvSpPr>
        <p:spPr>
          <a:xfrm>
            <a:off x="9027610" y="3176834"/>
            <a:ext cx="955839" cy="7864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5DE531-E613-4C52-9B98-2D4C878D4A90}"/>
              </a:ext>
            </a:extLst>
          </p:cNvPr>
          <p:cNvSpPr/>
          <p:nvPr/>
        </p:nvSpPr>
        <p:spPr>
          <a:xfrm>
            <a:off x="5265811" y="4074388"/>
            <a:ext cx="1876268" cy="7864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2CA333-1363-4E85-992A-938EC3F50EBA}"/>
              </a:ext>
            </a:extLst>
          </p:cNvPr>
          <p:cNvSpPr/>
          <p:nvPr/>
        </p:nvSpPr>
        <p:spPr>
          <a:xfrm>
            <a:off x="4561274" y="4963095"/>
            <a:ext cx="3098700" cy="7864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ECBF26-4B65-4E54-A456-430D97485A25}"/>
              </a:ext>
            </a:extLst>
          </p:cNvPr>
          <p:cNvSpPr/>
          <p:nvPr/>
        </p:nvSpPr>
        <p:spPr>
          <a:xfrm>
            <a:off x="1173496" y="5708886"/>
            <a:ext cx="1045048" cy="7400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8F36C4-D5A1-45AB-B2D2-5FAD988E25C0}"/>
              </a:ext>
            </a:extLst>
          </p:cNvPr>
          <p:cNvSpPr txBox="1">
            <a:spLocks/>
          </p:cNvSpPr>
          <p:nvPr/>
        </p:nvSpPr>
        <p:spPr>
          <a:xfrm>
            <a:off x="309343" y="234389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905A9-FA3E-4C10-8872-A01801D239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79684" y="1424065"/>
            <a:ext cx="11122703" cy="4946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905A9-FA3E-4C10-8872-A01801D239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79684" y="596349"/>
            <a:ext cx="11122703" cy="5774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5D9B0-3B09-452C-AE79-0A47C878CF3B}"/>
              </a:ext>
            </a:extLst>
          </p:cNvPr>
          <p:cNvSpPr txBox="1"/>
          <p:nvPr/>
        </p:nvSpPr>
        <p:spPr>
          <a:xfrm>
            <a:off x="1559480" y="2119089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waiting</a:t>
            </a:r>
            <a:endParaRPr kumimoji="0" lang="en-GB" sz="1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54941-72CC-404E-8F7E-1950BB873FEC}"/>
              </a:ext>
            </a:extLst>
          </p:cNvPr>
          <p:cNvSpPr txBox="1"/>
          <p:nvPr/>
        </p:nvSpPr>
        <p:spPr>
          <a:xfrm>
            <a:off x="8126707" y="2019697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</a:t>
            </a:r>
            <a:endParaRPr kumimoji="0" lang="en-GB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3435C-0CFF-47FB-8434-5FDF4276E484}"/>
              </a:ext>
            </a:extLst>
          </p:cNvPr>
          <p:cNvSpPr txBox="1"/>
          <p:nvPr/>
        </p:nvSpPr>
        <p:spPr>
          <a:xfrm>
            <a:off x="5264156" y="2907778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endParaRPr kumimoji="0" lang="en-GB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3981C-66D6-4E9D-BE62-92EBCB938013}"/>
              </a:ext>
            </a:extLst>
          </p:cNvPr>
          <p:cNvSpPr txBox="1"/>
          <p:nvPr/>
        </p:nvSpPr>
        <p:spPr>
          <a:xfrm>
            <a:off x="5664141" y="3696097"/>
            <a:ext cx="2786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attending</a:t>
            </a:r>
            <a:endParaRPr kumimoji="0" lang="en-GB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C94CC-E263-481E-AB90-E55D4DED8FFA}"/>
              </a:ext>
            </a:extLst>
          </p:cNvPr>
          <p:cNvSpPr txBox="1"/>
          <p:nvPr/>
        </p:nvSpPr>
        <p:spPr>
          <a:xfrm>
            <a:off x="4820599" y="483644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endParaRPr kumimoji="0" lang="en-GB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81FFA-40FA-4F1F-8948-0DD1DB0A4171}"/>
              </a:ext>
            </a:extLst>
          </p:cNvPr>
          <p:cNvSpPr txBox="1"/>
          <p:nvPr/>
        </p:nvSpPr>
        <p:spPr>
          <a:xfrm>
            <a:off x="9069947" y="4858666"/>
            <a:ext cx="1900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 were</a:t>
            </a:r>
            <a:endParaRPr kumimoji="0" lang="en-GB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F9F5D1-798E-4432-B0BF-29F7BDE22174}"/>
              </a:ext>
            </a:extLst>
          </p:cNvPr>
          <p:cNvSpPr txBox="1"/>
          <p:nvPr/>
        </p:nvSpPr>
        <p:spPr>
          <a:xfrm>
            <a:off x="627962" y="5443441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kumimoji="0" lang="en-GB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415662" y="291136"/>
            <a:ext cx="89335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 as shown between brackets: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185214" y="84676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4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0" y="1279680"/>
            <a:ext cx="1092813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While my mother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(cook)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, the doorbell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(ring).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(Correct)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1F5421-6642-4956-92EC-34C0F5EC31C2}"/>
              </a:ext>
            </a:extLst>
          </p:cNvPr>
          <p:cNvSpPr txBox="1">
            <a:spLocks/>
          </p:cNvSpPr>
          <p:nvPr/>
        </p:nvSpPr>
        <p:spPr>
          <a:xfrm>
            <a:off x="359651" y="3422438"/>
            <a:ext cx="1126933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Sara was eating her meal with her friend.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                                               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(Make negative)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355885-F990-4A2B-90AA-751C808324AF}"/>
              </a:ext>
            </a:extLst>
          </p:cNvPr>
          <p:cNvSpPr txBox="1">
            <a:spLocks/>
          </p:cNvSpPr>
          <p:nvPr/>
        </p:nvSpPr>
        <p:spPr>
          <a:xfrm>
            <a:off x="318310" y="2373252"/>
            <a:ext cx="1113423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We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(stay)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at home when the weather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 be)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dusty.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(Correct)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F3F1FA-934C-4803-8541-67B3356FF071}"/>
              </a:ext>
            </a:extLst>
          </p:cNvPr>
          <p:cNvSpPr txBox="1">
            <a:spLocks/>
          </p:cNvSpPr>
          <p:nvPr/>
        </p:nvSpPr>
        <p:spPr>
          <a:xfrm>
            <a:off x="359651" y="4471624"/>
            <a:ext cx="1126933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I was sleeping when my father came to home.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                                               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(Ask a question)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42B9AE-75AC-4576-B003-9A2E2C246FA1}"/>
              </a:ext>
            </a:extLst>
          </p:cNvPr>
          <p:cNvSpPr txBox="1">
            <a:spLocks/>
          </p:cNvSpPr>
          <p:nvPr/>
        </p:nvSpPr>
        <p:spPr>
          <a:xfrm>
            <a:off x="364411" y="5520810"/>
            <a:ext cx="1126933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5- We were playing tennis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started to rain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.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                                               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(Join using : While)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908D4-E2C5-429D-ADD7-D0B60F4E4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49" t="36935" b="50868"/>
          <a:stretch/>
        </p:blipFill>
        <p:spPr>
          <a:xfrm>
            <a:off x="185214" y="778985"/>
            <a:ext cx="3451762" cy="5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044C-A292-40B7-B187-CACA49DC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D83C8-33B6-4E3E-A9AB-9B7125C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025"/>
            <a:ext cx="12191999" cy="68579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88A5A-4A96-4214-B62A-763E91307BC7}"/>
              </a:ext>
            </a:extLst>
          </p:cNvPr>
          <p:cNvSpPr txBox="1">
            <a:spLocks/>
          </p:cNvSpPr>
          <p:nvPr/>
        </p:nvSpPr>
        <p:spPr>
          <a:xfrm>
            <a:off x="7209184" y="4636675"/>
            <a:ext cx="4687957" cy="17383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  / P. </a:t>
            </a:r>
            <a:r>
              <a:rPr lang="en-US" sz="7200" b="1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38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8F36C4-D5A1-45AB-B2D2-5FAD988E25C0}"/>
              </a:ext>
            </a:extLst>
          </p:cNvPr>
          <p:cNvSpPr txBox="1">
            <a:spLocks/>
          </p:cNvSpPr>
          <p:nvPr/>
        </p:nvSpPr>
        <p:spPr>
          <a:xfrm>
            <a:off x="309343" y="234389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5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FFBBC-C5AC-4E33-B900-9A60CECA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10809" y="2277978"/>
            <a:ext cx="11087634" cy="4184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5CA39F-C396-48E1-B544-1EC6FA986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65" r="-414" b="34443"/>
          <a:stretch/>
        </p:blipFill>
        <p:spPr>
          <a:xfrm>
            <a:off x="4115879" y="214336"/>
            <a:ext cx="7482564" cy="16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0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 Unique Ways to Say 'Thank You' in an Email | Grammarly">
            <a:extLst>
              <a:ext uri="{FF2B5EF4-FFF2-40B4-BE49-F238E27FC236}">
                <a16:creationId xmlns:a16="http://schemas.microsoft.com/office/drawing/2014/main" id="{B166F728-0CD8-48FB-A350-EAA567F0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EE6CD-E6A7-4F2E-9702-3E72DDA8D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" y="424069"/>
            <a:ext cx="11521972" cy="660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3B1DD3-C570-4CAA-87F3-7F4C085C7AFA}"/>
              </a:ext>
            </a:extLst>
          </p:cNvPr>
          <p:cNvSpPr txBox="1"/>
          <p:nvPr/>
        </p:nvSpPr>
        <p:spPr>
          <a:xfrm>
            <a:off x="547851" y="551642"/>
            <a:ext cx="11040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your friends do yesterday?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3926D-9FA3-48AD-BB3C-2848A7447968}"/>
              </a:ext>
            </a:extLst>
          </p:cNvPr>
          <p:cNvSpPr txBox="1"/>
          <p:nvPr/>
        </p:nvSpPr>
        <p:spPr>
          <a:xfrm>
            <a:off x="2130015" y="1470292"/>
            <a:ext cx="6619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played sports.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0CB745-033F-45A8-A513-1D7E1F07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625" y="1470293"/>
            <a:ext cx="2540131" cy="1958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2E82C4-3904-44EA-AD31-111A2BBDCCEC}"/>
              </a:ext>
            </a:extLst>
          </p:cNvPr>
          <p:cNvSpPr txBox="1"/>
          <p:nvPr/>
        </p:nvSpPr>
        <p:spPr>
          <a:xfrm>
            <a:off x="175870" y="3228062"/>
            <a:ext cx="92198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were your friends doing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yesterday evening?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F3AD9-01B7-42A8-A84E-D096E009F7F3}"/>
              </a:ext>
            </a:extLst>
          </p:cNvPr>
          <p:cNvSpPr txBox="1"/>
          <p:nvPr/>
        </p:nvSpPr>
        <p:spPr>
          <a:xfrm>
            <a:off x="272050" y="4754999"/>
            <a:ext cx="8953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were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playing 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football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yesterday evening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D0331-9AA2-4149-A8E0-EFDFE122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35" y="4041045"/>
            <a:ext cx="2578053" cy="2265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22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3B1DD3-C570-4CAA-87F3-7F4C085C7AFA}"/>
              </a:ext>
            </a:extLst>
          </p:cNvPr>
          <p:cNvSpPr txBox="1"/>
          <p:nvPr/>
        </p:nvSpPr>
        <p:spPr>
          <a:xfrm>
            <a:off x="381718" y="474272"/>
            <a:ext cx="8860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you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last Friday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3926D-9FA3-48AD-BB3C-2848A7447968}"/>
              </a:ext>
            </a:extLst>
          </p:cNvPr>
          <p:cNvSpPr txBox="1"/>
          <p:nvPr/>
        </p:nvSpPr>
        <p:spPr>
          <a:xfrm>
            <a:off x="1094765" y="1470292"/>
            <a:ext cx="6941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studied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my lessons.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E82C4-3904-44EA-AD31-111A2BBDCCEC}"/>
              </a:ext>
            </a:extLst>
          </p:cNvPr>
          <p:cNvSpPr txBox="1"/>
          <p:nvPr/>
        </p:nvSpPr>
        <p:spPr>
          <a:xfrm>
            <a:off x="52028" y="3228062"/>
            <a:ext cx="10059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were you doing last Friday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I called you?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F3AD9-01B7-42A8-A84E-D096E009F7F3}"/>
              </a:ext>
            </a:extLst>
          </p:cNvPr>
          <p:cNvSpPr txBox="1"/>
          <p:nvPr/>
        </p:nvSpPr>
        <p:spPr>
          <a:xfrm>
            <a:off x="741303" y="4754999"/>
            <a:ext cx="76482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was studying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you called me.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12D44-0FD6-41F3-9C8D-E474D245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36" y="1201003"/>
            <a:ext cx="3189566" cy="2428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467174-3F53-474F-B212-12DF5093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460" y="4105225"/>
            <a:ext cx="3033241" cy="2540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8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FD89-03CF-4588-9CC5-C59B7196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A5B6F-7F7E-4457-85FA-AAC26AB0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0635" y="4195004"/>
            <a:ext cx="11234530" cy="2472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E6747-D49A-4882-A40A-E146716C0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681"/>
          <a:stretch/>
        </p:blipFill>
        <p:spPr>
          <a:xfrm>
            <a:off x="440635" y="365125"/>
            <a:ext cx="11193117" cy="3623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5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C6EA-EE67-46E0-A9D1-5C7F976A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76792-5A34-41CF-9D5F-B90456EB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365125"/>
            <a:ext cx="10999304" cy="612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5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D1D8-5733-4F0F-B432-E4707111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EE8EC-2CB6-426F-A3E5-051577BF9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48"/>
          <a:stretch/>
        </p:blipFill>
        <p:spPr>
          <a:xfrm>
            <a:off x="662609" y="365125"/>
            <a:ext cx="10972800" cy="612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CE61-691B-4AD1-AA5C-D422FA8A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58EC9-60A7-4D2E-AE66-48E82C78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200" y="365125"/>
            <a:ext cx="10624930" cy="612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0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4ACB2-D4FC-433E-94D1-2D68DA9B1235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6E42A968-2675-497E-A7DA-2C99B1682D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78F6F-2F2E-4A53-9F0D-42E750135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383</Words>
  <Application>Microsoft Office PowerPoint</Application>
  <PresentationFormat>شاشة عريضة</PresentationFormat>
  <Paragraphs>41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9_Office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غزيل عامر سعود المرى</cp:lastModifiedBy>
  <cp:revision>199</cp:revision>
  <dcterms:created xsi:type="dcterms:W3CDTF">2018-07-03T04:50:33Z</dcterms:created>
  <dcterms:modified xsi:type="dcterms:W3CDTF">2023-10-26T06:43:27Z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