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media1.mp4" ContentType="video/unknown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b="1" spc="-232" sz="1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3" Type="http://schemas.openxmlformats.org/officeDocument/2006/relationships/image" Target="../media/image6.jpeg"/><Relationship Id="rId4" Type="http://schemas.openxmlformats.org/officeDocument/2006/relationships/image" Target="../media/image8.jpeg"/><Relationship Id="rId5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6.jpeg"/><Relationship Id="rId4" Type="http://schemas.openxmlformats.org/officeDocument/2006/relationships/image" Target="../media/image9.jpeg"/><Relationship Id="rId5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12.jpeg"/><Relationship Id="rId4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a66085a4-c048-4654-9d47-3fb7ef51a8dc.jpeg" descr="a66085a4-c048-4654-9d47-3fb7ef51a8d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0" y="4191000"/>
            <a:ext cx="6792538" cy="475477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رئيسة القسم : غزيل العتيبي.                                                    مديرة المدرسة : ليلى حسين اكبر"/>
          <p:cNvSpPr txBox="1"/>
          <p:nvPr/>
        </p:nvSpPr>
        <p:spPr>
          <a:xfrm>
            <a:off x="2229633" y="11814400"/>
            <a:ext cx="21324366" cy="65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300"/>
            </a:lvl1pPr>
          </a:lstStyle>
          <a:p>
            <a:pPr rtl="0">
              <a:defRPr/>
            </a:pPr>
            <a:r>
              <a:t>رئيسة القسم : غزيل العتيبي.                                                    مديرة المدرسة : ليلى حسين اكبر </a:t>
            </a:r>
          </a:p>
        </p:txBody>
      </p:sp>
      <p:pic>
        <p:nvPicPr>
          <p:cNvPr id="16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6723" y="1481784"/>
            <a:ext cx="2133618" cy="2133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59492" y="1443389"/>
            <a:ext cx="6261045" cy="1771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671695" y="994200"/>
            <a:ext cx="1036478" cy="115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6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6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2942" y="9783"/>
                </a:moveTo>
                <a:cubicBezTo>
                  <a:pt x="13019" y="9799"/>
                  <a:pt x="13096" y="9844"/>
                  <a:pt x="13140" y="9908"/>
                </a:cubicBezTo>
                <a:cubicBezTo>
                  <a:pt x="13229" y="10038"/>
                  <a:pt x="13185" y="10213"/>
                  <a:pt x="13041" y="10293"/>
                </a:cubicBezTo>
                <a:cubicBezTo>
                  <a:pt x="12897" y="10373"/>
                  <a:pt x="12700" y="10326"/>
                  <a:pt x="12611" y="10197"/>
                </a:cubicBezTo>
                <a:cubicBezTo>
                  <a:pt x="12522" y="10068"/>
                  <a:pt x="12566" y="9899"/>
                  <a:pt x="12710" y="9820"/>
                </a:cubicBezTo>
                <a:cubicBezTo>
                  <a:pt x="12782" y="9780"/>
                  <a:pt x="12865" y="9766"/>
                  <a:pt x="12942" y="978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1769.jpeg" descr="IMG_176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128" y="-194398"/>
            <a:ext cx="6473495" cy="7936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1773.jpeg" descr="IMG_177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8648" y="6942340"/>
            <a:ext cx="22350714" cy="5520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0851.png" descr="IMG_085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10.png" descr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من فاتته صلاة الجنازة في المسجد صلى عليها في المقبره قبل الدفن…"/>
          <p:cNvSpPr/>
          <p:nvPr/>
        </p:nvSpPr>
        <p:spPr>
          <a:xfrm>
            <a:off x="20624984" y="8075269"/>
            <a:ext cx="3660060" cy="5143608"/>
          </a:xfrm>
          <a:prstGeom prst="roundRect">
            <a:avLst>
              <a:gd name="adj" fmla="val 10320"/>
            </a:avLst>
          </a:prstGeom>
          <a:solidFill>
            <a:srgbClr val="FFFFFF"/>
          </a:solidFill>
          <a:ln w="76200">
            <a:solidFill>
              <a:srgbClr val="583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rtl="0">
              <a:defRPr sz="5500">
                <a:solidFill>
                  <a:srgbClr val="000000"/>
                </a:solidFill>
              </a:defRPr>
            </a:pPr>
            <a:r>
              <a:t> </a:t>
            </a:r>
            <a:r>
              <a:rPr sz="4400"/>
              <a:t>من فاتته صلاة الجنازة في المسجد صلى عليها في المقبره قبل الدفن</a:t>
            </a:r>
            <a:endParaRPr sz="4400"/>
          </a:p>
          <a:p>
            <a:pPr rtl="0">
              <a:defRPr sz="4400">
                <a:solidFill>
                  <a:srgbClr val="000000"/>
                </a:solidFill>
              </a:defRPr>
            </a:pPr>
            <a:r>
              <a:t> أو بعده.</a:t>
            </a:r>
          </a:p>
        </p:txBody>
      </p:sp>
      <p:sp>
        <p:nvSpPr>
          <p:cNvPr id="219" name="من فاته بعض التكبيرات في الصلاة على الميت فما أدركه مع الإمام هو أول صلاته."/>
          <p:cNvSpPr/>
          <p:nvPr/>
        </p:nvSpPr>
        <p:spPr>
          <a:xfrm>
            <a:off x="10413423" y="7830548"/>
            <a:ext cx="4133399" cy="5391284"/>
          </a:xfrm>
          <a:prstGeom prst="roundRect">
            <a:avLst>
              <a:gd name="adj" fmla="val 9466"/>
            </a:avLst>
          </a:prstGeom>
          <a:solidFill>
            <a:srgbClr val="FFFFFF"/>
          </a:solidFill>
          <a:ln w="76200">
            <a:solidFill>
              <a:srgbClr val="583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 من فاته بعض التكبيرات في الصلاة على الميت فما أدركه مع الإمام هو أول صلاته.</a:t>
            </a:r>
          </a:p>
        </p:txBody>
      </p:sp>
      <p:sp>
        <p:nvSpPr>
          <p:cNvPr id="220" name="شهيد المعركه يدفن في ثيابه ولا يغسل ولا يصلى عليه."/>
          <p:cNvSpPr/>
          <p:nvPr/>
        </p:nvSpPr>
        <p:spPr>
          <a:xfrm>
            <a:off x="16352563" y="8108755"/>
            <a:ext cx="3195129" cy="5076637"/>
          </a:xfrm>
          <a:prstGeom prst="roundRect">
            <a:avLst>
              <a:gd name="adj" fmla="val 12704"/>
            </a:avLst>
          </a:prstGeom>
          <a:solidFill>
            <a:srgbClr val="FFFFFF"/>
          </a:solidFill>
          <a:ln w="76200">
            <a:solidFill>
              <a:srgbClr val="563D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5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شهيد المعركه يدفن في ثيابه ولا يغسل ولا يصلى عليه.</a:t>
            </a:r>
          </a:p>
        </p:txBody>
      </p:sp>
      <p:sp>
        <p:nvSpPr>
          <p:cNvPr id="221" name="يصلى على الغائب في حالتين :…"/>
          <p:cNvSpPr/>
          <p:nvPr/>
        </p:nvSpPr>
        <p:spPr>
          <a:xfrm>
            <a:off x="4644676" y="7364942"/>
            <a:ext cx="4461861" cy="6188188"/>
          </a:xfrm>
          <a:prstGeom prst="roundRect">
            <a:avLst>
              <a:gd name="adj" fmla="val 8288"/>
            </a:avLst>
          </a:prstGeom>
          <a:solidFill>
            <a:srgbClr val="FFFFFF"/>
          </a:solidFill>
          <a:ln w="76200">
            <a:solidFill>
              <a:srgbClr val="583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rtl="0">
              <a:defRPr sz="5000">
                <a:solidFill>
                  <a:srgbClr val="000000"/>
                </a:solidFill>
              </a:defRPr>
            </a:pPr>
            <a:r>
              <a:t>يصلى على الغائب في حالتين : </a:t>
            </a:r>
          </a:p>
          <a:p>
            <a:pPr marL="635000" indent="-635000" rtl="0">
              <a:buSzPct val="123000"/>
              <a:buChar char="-"/>
              <a:defRPr sz="5000">
                <a:solidFill>
                  <a:srgbClr val="000000"/>
                </a:solidFill>
              </a:defRPr>
            </a:pPr>
            <a:r>
              <a:t>إذا مات في بلد لم يُصلَّ عليه به. </a:t>
            </a:r>
          </a:p>
          <a:p>
            <a:pPr marL="635000" indent="-635000" rtl="0">
              <a:buSzPct val="123000"/>
              <a:buChar char="-"/>
              <a:defRPr sz="5000">
                <a:solidFill>
                  <a:srgbClr val="000000"/>
                </a:solidFill>
              </a:defRPr>
            </a:pPr>
            <a:r>
              <a:t> إن كان له أثر طيب في الاسلام.</a:t>
            </a:r>
          </a:p>
        </p:txBody>
      </p:sp>
      <p:pic>
        <p:nvPicPr>
          <p:cNvPr id="222" name="IMG_0851.png" descr="IMG_08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3"/>
      <p:bldP build="whole" bldLvl="1" animBg="1" rev="0" advAuto="0" spid="219" grpId="2"/>
      <p:bldP build="whole" bldLvl="1" animBg="1" rev="0" advAuto="0" spid="218" grpId="1"/>
      <p:bldP build="whole" bldLvl="1" animBg="1" rev="0" advAuto="0" spid="221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1769.jpeg" descr="IMG_176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634" y="-79278"/>
            <a:ext cx="6473495" cy="7936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1774.jpeg" descr="IMG_177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1536" y="7372226"/>
            <a:ext cx="21266105" cy="3509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0851.png" descr="IMG_085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11.png" descr="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8614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1770.png" descr="IMG_177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90326" y="6747039"/>
            <a:ext cx="10644457" cy="8511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2296.jpeg" descr="IMG_2296.jpeg"/>
          <p:cNvPicPr>
            <a:picLocks noChangeAspect="1"/>
          </p:cNvPicPr>
          <p:nvPr/>
        </p:nvPicPr>
        <p:blipFill>
          <a:blip r:embed="rId4">
            <a:extLst/>
          </a:blip>
          <a:srcRect l="1939" t="0" r="7398" b="0"/>
          <a:stretch>
            <a:fillRect/>
          </a:stretch>
        </p:blipFill>
        <p:spPr>
          <a:xfrm>
            <a:off x="-4225" y="5635893"/>
            <a:ext cx="24238959" cy="3365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2295.jpeg" descr="IMG_2295.jpeg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80578" y="2715329"/>
            <a:ext cx="24022702" cy="2975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0851.png" descr="IMG_085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A776B6B7-30C1-4094-96E4-0AF72E6E4EA3.png" descr="A776B6B7-30C1-4094-96E4-0AF72E6E4EA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73" y="-408342"/>
            <a:ext cx="24931974" cy="14024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37378" t="36040" r="25089" b="16370"/>
          <a:stretch>
            <a:fillRect/>
          </a:stretch>
        </p:blipFill>
        <p:spPr>
          <a:xfrm>
            <a:off x="18114955" y="6085381"/>
            <a:ext cx="5916584" cy="7501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8" h="21599" fill="norm" stroke="1" extrusionOk="0">
                <a:moveTo>
                  <a:pt x="375" y="1"/>
                </a:moveTo>
                <a:cubicBezTo>
                  <a:pt x="342" y="4"/>
                  <a:pt x="307" y="14"/>
                  <a:pt x="274" y="17"/>
                </a:cubicBezTo>
                <a:cubicBezTo>
                  <a:pt x="331" y="12"/>
                  <a:pt x="391" y="5"/>
                  <a:pt x="451" y="1"/>
                </a:cubicBezTo>
                <a:cubicBezTo>
                  <a:pt x="425" y="3"/>
                  <a:pt x="401" y="-1"/>
                  <a:pt x="375" y="1"/>
                </a:cubicBezTo>
                <a:close/>
                <a:moveTo>
                  <a:pt x="10995" y="602"/>
                </a:moveTo>
                <a:lnTo>
                  <a:pt x="10995" y="1117"/>
                </a:lnTo>
                <a:lnTo>
                  <a:pt x="10995" y="1208"/>
                </a:lnTo>
                <a:cubicBezTo>
                  <a:pt x="10994" y="1808"/>
                  <a:pt x="10836" y="2318"/>
                  <a:pt x="10536" y="2807"/>
                </a:cubicBezTo>
                <a:cubicBezTo>
                  <a:pt x="10651" y="3068"/>
                  <a:pt x="10688" y="3785"/>
                  <a:pt x="10633" y="5362"/>
                </a:cubicBezTo>
                <a:cubicBezTo>
                  <a:pt x="10531" y="8294"/>
                  <a:pt x="10660" y="8726"/>
                  <a:pt x="11714" y="8935"/>
                </a:cubicBezTo>
                <a:cubicBezTo>
                  <a:pt x="11996" y="8991"/>
                  <a:pt x="12321" y="9176"/>
                  <a:pt x="12435" y="9344"/>
                </a:cubicBezTo>
                <a:cubicBezTo>
                  <a:pt x="12602" y="9593"/>
                  <a:pt x="12552" y="9679"/>
                  <a:pt x="12167" y="9818"/>
                </a:cubicBezTo>
                <a:cubicBezTo>
                  <a:pt x="11906" y="9913"/>
                  <a:pt x="11605" y="10148"/>
                  <a:pt x="11498" y="10338"/>
                </a:cubicBezTo>
                <a:cubicBezTo>
                  <a:pt x="11346" y="10606"/>
                  <a:pt x="10997" y="10727"/>
                  <a:pt x="9944" y="10879"/>
                </a:cubicBezTo>
                <a:cubicBezTo>
                  <a:pt x="9197" y="10987"/>
                  <a:pt x="8372" y="11165"/>
                  <a:pt x="8111" y="11272"/>
                </a:cubicBezTo>
                <a:cubicBezTo>
                  <a:pt x="7850" y="11379"/>
                  <a:pt x="7438" y="11650"/>
                  <a:pt x="7201" y="11878"/>
                </a:cubicBezTo>
                <a:lnTo>
                  <a:pt x="6952" y="12120"/>
                </a:lnTo>
                <a:cubicBezTo>
                  <a:pt x="6978" y="12451"/>
                  <a:pt x="6884" y="12934"/>
                  <a:pt x="6710" y="13447"/>
                </a:cubicBezTo>
                <a:cubicBezTo>
                  <a:pt x="6653" y="13768"/>
                  <a:pt x="6536" y="14039"/>
                  <a:pt x="6303" y="14412"/>
                </a:cubicBezTo>
                <a:cubicBezTo>
                  <a:pt x="6287" y="14438"/>
                  <a:pt x="6275" y="14447"/>
                  <a:pt x="6258" y="14472"/>
                </a:cubicBezTo>
                <a:cubicBezTo>
                  <a:pt x="6255" y="14479"/>
                  <a:pt x="6249" y="14487"/>
                  <a:pt x="6245" y="14493"/>
                </a:cubicBezTo>
                <a:cubicBezTo>
                  <a:pt x="6116" y="14705"/>
                  <a:pt x="5988" y="14840"/>
                  <a:pt x="5863" y="14967"/>
                </a:cubicBezTo>
                <a:cubicBezTo>
                  <a:pt x="5840" y="14990"/>
                  <a:pt x="5816" y="15037"/>
                  <a:pt x="5793" y="15057"/>
                </a:cubicBezTo>
                <a:cubicBezTo>
                  <a:pt x="5719" y="15123"/>
                  <a:pt x="5641" y="15174"/>
                  <a:pt x="5564" y="15209"/>
                </a:cubicBezTo>
                <a:cubicBezTo>
                  <a:pt x="5557" y="15213"/>
                  <a:pt x="5552" y="15221"/>
                  <a:pt x="5545" y="15224"/>
                </a:cubicBezTo>
                <a:cubicBezTo>
                  <a:pt x="5544" y="15225"/>
                  <a:pt x="5541" y="15224"/>
                  <a:pt x="5539" y="15224"/>
                </a:cubicBezTo>
                <a:cubicBezTo>
                  <a:pt x="5480" y="15249"/>
                  <a:pt x="5423" y="15262"/>
                  <a:pt x="5360" y="15270"/>
                </a:cubicBezTo>
                <a:cubicBezTo>
                  <a:pt x="5334" y="15273"/>
                  <a:pt x="5311" y="15285"/>
                  <a:pt x="5284" y="15285"/>
                </a:cubicBezTo>
                <a:cubicBezTo>
                  <a:pt x="5262" y="15285"/>
                  <a:pt x="5236" y="15276"/>
                  <a:pt x="5213" y="15275"/>
                </a:cubicBezTo>
                <a:cubicBezTo>
                  <a:pt x="5045" y="15263"/>
                  <a:pt x="4859" y="15202"/>
                  <a:pt x="4647" y="15078"/>
                </a:cubicBezTo>
                <a:cubicBezTo>
                  <a:pt x="4413" y="14942"/>
                  <a:pt x="4148" y="14736"/>
                  <a:pt x="3833" y="14467"/>
                </a:cubicBezTo>
                <a:cubicBezTo>
                  <a:pt x="3831" y="14466"/>
                  <a:pt x="3827" y="14468"/>
                  <a:pt x="3825" y="14467"/>
                </a:cubicBezTo>
                <a:cubicBezTo>
                  <a:pt x="3712" y="14370"/>
                  <a:pt x="3626" y="14266"/>
                  <a:pt x="3520" y="14164"/>
                </a:cubicBezTo>
                <a:cubicBezTo>
                  <a:pt x="3363" y="14013"/>
                  <a:pt x="3204" y="13864"/>
                  <a:pt x="3082" y="13725"/>
                </a:cubicBezTo>
                <a:cubicBezTo>
                  <a:pt x="2886" y="13503"/>
                  <a:pt x="2738" y="13309"/>
                  <a:pt x="2705" y="13201"/>
                </a:cubicBezTo>
                <a:cubicBezTo>
                  <a:pt x="2673" y="13094"/>
                  <a:pt x="2554" y="12954"/>
                  <a:pt x="2470" y="12812"/>
                </a:cubicBezTo>
                <a:cubicBezTo>
                  <a:pt x="2415" y="12769"/>
                  <a:pt x="2361" y="12716"/>
                  <a:pt x="2305" y="12716"/>
                </a:cubicBezTo>
                <a:cubicBezTo>
                  <a:pt x="1969" y="12716"/>
                  <a:pt x="1603" y="12063"/>
                  <a:pt x="1807" y="11827"/>
                </a:cubicBezTo>
                <a:cubicBezTo>
                  <a:pt x="1885" y="11738"/>
                  <a:pt x="2065" y="11456"/>
                  <a:pt x="2202" y="11201"/>
                </a:cubicBezTo>
                <a:cubicBezTo>
                  <a:pt x="2418" y="10802"/>
                  <a:pt x="2411" y="10752"/>
                  <a:pt x="2145" y="10833"/>
                </a:cubicBezTo>
                <a:cubicBezTo>
                  <a:pt x="1860" y="10920"/>
                  <a:pt x="1675" y="10815"/>
                  <a:pt x="1591" y="10515"/>
                </a:cubicBezTo>
                <a:cubicBezTo>
                  <a:pt x="1451" y="10582"/>
                  <a:pt x="1332" y="10428"/>
                  <a:pt x="1012" y="9919"/>
                </a:cubicBezTo>
                <a:cubicBezTo>
                  <a:pt x="588" y="9247"/>
                  <a:pt x="513" y="9201"/>
                  <a:pt x="274" y="9451"/>
                </a:cubicBezTo>
                <a:cubicBezTo>
                  <a:pt x="-112" y="9853"/>
                  <a:pt x="-83" y="11666"/>
                  <a:pt x="317" y="12151"/>
                </a:cubicBezTo>
                <a:cubicBezTo>
                  <a:pt x="511" y="12385"/>
                  <a:pt x="510" y="12526"/>
                  <a:pt x="401" y="12710"/>
                </a:cubicBezTo>
                <a:cubicBezTo>
                  <a:pt x="437" y="12737"/>
                  <a:pt x="467" y="12743"/>
                  <a:pt x="509" y="12787"/>
                </a:cubicBezTo>
                <a:cubicBezTo>
                  <a:pt x="669" y="12955"/>
                  <a:pt x="755" y="13203"/>
                  <a:pt x="706" y="13351"/>
                </a:cubicBezTo>
                <a:cubicBezTo>
                  <a:pt x="706" y="13353"/>
                  <a:pt x="707" y="13356"/>
                  <a:pt x="706" y="13357"/>
                </a:cubicBezTo>
                <a:cubicBezTo>
                  <a:pt x="705" y="13360"/>
                  <a:pt x="707" y="13364"/>
                  <a:pt x="706" y="13366"/>
                </a:cubicBezTo>
                <a:cubicBezTo>
                  <a:pt x="656" y="13515"/>
                  <a:pt x="837" y="13872"/>
                  <a:pt x="1114" y="14170"/>
                </a:cubicBezTo>
                <a:cubicBezTo>
                  <a:pt x="1321" y="14392"/>
                  <a:pt x="1409" y="14560"/>
                  <a:pt x="1489" y="14710"/>
                </a:cubicBezTo>
                <a:cubicBezTo>
                  <a:pt x="1604" y="14874"/>
                  <a:pt x="1715" y="14987"/>
                  <a:pt x="1807" y="15143"/>
                </a:cubicBezTo>
                <a:cubicBezTo>
                  <a:pt x="1993" y="15457"/>
                  <a:pt x="2265" y="15774"/>
                  <a:pt x="2566" y="16078"/>
                </a:cubicBezTo>
                <a:cubicBezTo>
                  <a:pt x="2697" y="16201"/>
                  <a:pt x="2836" y="16324"/>
                  <a:pt x="2979" y="16446"/>
                </a:cubicBezTo>
                <a:cubicBezTo>
                  <a:pt x="3112" y="16560"/>
                  <a:pt x="3247" y="16668"/>
                  <a:pt x="3387" y="16774"/>
                </a:cubicBezTo>
                <a:cubicBezTo>
                  <a:pt x="3580" y="16921"/>
                  <a:pt x="3771" y="17058"/>
                  <a:pt x="3954" y="17172"/>
                </a:cubicBezTo>
                <a:cubicBezTo>
                  <a:pt x="4120" y="17275"/>
                  <a:pt x="4281" y="17353"/>
                  <a:pt x="4444" y="17435"/>
                </a:cubicBezTo>
                <a:cubicBezTo>
                  <a:pt x="4624" y="17531"/>
                  <a:pt x="4809" y="17630"/>
                  <a:pt x="4965" y="17692"/>
                </a:cubicBezTo>
                <a:cubicBezTo>
                  <a:pt x="5289" y="17809"/>
                  <a:pt x="5591" y="17875"/>
                  <a:pt x="5832" y="17853"/>
                </a:cubicBezTo>
                <a:cubicBezTo>
                  <a:pt x="6291" y="17812"/>
                  <a:pt x="6552" y="17615"/>
                  <a:pt x="7099" y="16880"/>
                </a:cubicBezTo>
                <a:cubicBezTo>
                  <a:pt x="7157" y="16802"/>
                  <a:pt x="7207" y="16759"/>
                  <a:pt x="7264" y="16688"/>
                </a:cubicBezTo>
                <a:cubicBezTo>
                  <a:pt x="7281" y="16663"/>
                  <a:pt x="7293" y="16653"/>
                  <a:pt x="7309" y="16627"/>
                </a:cubicBezTo>
                <a:cubicBezTo>
                  <a:pt x="7551" y="16247"/>
                  <a:pt x="7834" y="15973"/>
                  <a:pt x="7933" y="16022"/>
                </a:cubicBezTo>
                <a:cubicBezTo>
                  <a:pt x="7934" y="16022"/>
                  <a:pt x="7932" y="16041"/>
                  <a:pt x="7933" y="16042"/>
                </a:cubicBezTo>
                <a:cubicBezTo>
                  <a:pt x="7936" y="16043"/>
                  <a:pt x="7950" y="16031"/>
                  <a:pt x="7952" y="16032"/>
                </a:cubicBezTo>
                <a:cubicBezTo>
                  <a:pt x="7994" y="16053"/>
                  <a:pt x="8011" y="16383"/>
                  <a:pt x="8021" y="16844"/>
                </a:cubicBezTo>
                <a:cubicBezTo>
                  <a:pt x="8022" y="16868"/>
                  <a:pt x="8028" y="16861"/>
                  <a:pt x="8028" y="16884"/>
                </a:cubicBezTo>
                <a:cubicBezTo>
                  <a:pt x="8029" y="16890"/>
                  <a:pt x="8028" y="16889"/>
                  <a:pt x="8028" y="16895"/>
                </a:cubicBezTo>
                <a:cubicBezTo>
                  <a:pt x="8040" y="17405"/>
                  <a:pt x="8029" y="18092"/>
                  <a:pt x="7997" y="18853"/>
                </a:cubicBezTo>
                <a:lnTo>
                  <a:pt x="7876" y="21599"/>
                </a:lnTo>
                <a:lnTo>
                  <a:pt x="12988" y="21599"/>
                </a:lnTo>
                <a:cubicBezTo>
                  <a:pt x="12991" y="21599"/>
                  <a:pt x="12991" y="21599"/>
                  <a:pt x="12994" y="21599"/>
                </a:cubicBezTo>
                <a:cubicBezTo>
                  <a:pt x="16157" y="21599"/>
                  <a:pt x="17779" y="21547"/>
                  <a:pt x="18114" y="21448"/>
                </a:cubicBezTo>
                <a:lnTo>
                  <a:pt x="18171" y="20428"/>
                </a:lnTo>
                <a:cubicBezTo>
                  <a:pt x="18204" y="19784"/>
                  <a:pt x="18320" y="19258"/>
                  <a:pt x="18432" y="19258"/>
                </a:cubicBezTo>
                <a:cubicBezTo>
                  <a:pt x="18544" y="19258"/>
                  <a:pt x="18660" y="19784"/>
                  <a:pt x="18693" y="20428"/>
                </a:cubicBezTo>
                <a:lnTo>
                  <a:pt x="18751" y="21457"/>
                </a:lnTo>
                <a:cubicBezTo>
                  <a:pt x="18977" y="21533"/>
                  <a:pt x="19476" y="21597"/>
                  <a:pt x="20068" y="21599"/>
                </a:cubicBezTo>
                <a:cubicBezTo>
                  <a:pt x="20080" y="21599"/>
                  <a:pt x="20088" y="21599"/>
                  <a:pt x="20100" y="21599"/>
                </a:cubicBezTo>
                <a:lnTo>
                  <a:pt x="21386" y="21599"/>
                </a:lnTo>
                <a:lnTo>
                  <a:pt x="21386" y="20227"/>
                </a:lnTo>
                <a:lnTo>
                  <a:pt x="21386" y="20141"/>
                </a:lnTo>
                <a:lnTo>
                  <a:pt x="21386" y="18859"/>
                </a:lnTo>
                <a:lnTo>
                  <a:pt x="21469" y="18828"/>
                </a:lnTo>
                <a:cubicBezTo>
                  <a:pt x="21473" y="18818"/>
                  <a:pt x="21484" y="18817"/>
                  <a:pt x="21488" y="18808"/>
                </a:cubicBezTo>
                <a:cubicBezTo>
                  <a:pt x="21417" y="18674"/>
                  <a:pt x="21285" y="17316"/>
                  <a:pt x="21182" y="15688"/>
                </a:cubicBezTo>
                <a:cubicBezTo>
                  <a:pt x="20938" y="11788"/>
                  <a:pt x="20821" y="11642"/>
                  <a:pt x="17521" y="11005"/>
                </a:cubicBezTo>
                <a:cubicBezTo>
                  <a:pt x="16353" y="10779"/>
                  <a:pt x="15783" y="10593"/>
                  <a:pt x="15783" y="10439"/>
                </a:cubicBezTo>
                <a:cubicBezTo>
                  <a:pt x="15783" y="10313"/>
                  <a:pt x="15599" y="10170"/>
                  <a:pt x="15375" y="10121"/>
                </a:cubicBezTo>
                <a:cubicBezTo>
                  <a:pt x="14882" y="10014"/>
                  <a:pt x="14918" y="9309"/>
                  <a:pt x="15452" y="8678"/>
                </a:cubicBezTo>
                <a:cubicBezTo>
                  <a:pt x="16150" y="7853"/>
                  <a:pt x="16284" y="7427"/>
                  <a:pt x="16381" y="5690"/>
                </a:cubicBezTo>
                <a:cubicBezTo>
                  <a:pt x="16436" y="4713"/>
                  <a:pt x="16541" y="3383"/>
                  <a:pt x="16610" y="2732"/>
                </a:cubicBezTo>
                <a:cubicBezTo>
                  <a:pt x="16717" y="1736"/>
                  <a:pt x="16677" y="1497"/>
                  <a:pt x="16375" y="1233"/>
                </a:cubicBezTo>
                <a:cubicBezTo>
                  <a:pt x="16235" y="1110"/>
                  <a:pt x="16197" y="1018"/>
                  <a:pt x="16197" y="936"/>
                </a:cubicBezTo>
                <a:cubicBezTo>
                  <a:pt x="15809" y="905"/>
                  <a:pt x="15486" y="853"/>
                  <a:pt x="15312" y="779"/>
                </a:cubicBezTo>
                <a:cubicBezTo>
                  <a:pt x="15083" y="682"/>
                  <a:pt x="14015" y="602"/>
                  <a:pt x="12944" y="602"/>
                </a:cubicBezTo>
                <a:lnTo>
                  <a:pt x="10995" y="602"/>
                </a:lnTo>
                <a:close/>
                <a:moveTo>
                  <a:pt x="19005" y="789"/>
                </a:moveTo>
                <a:cubicBezTo>
                  <a:pt x="18984" y="794"/>
                  <a:pt x="18968" y="799"/>
                  <a:pt x="18948" y="804"/>
                </a:cubicBezTo>
                <a:cubicBezTo>
                  <a:pt x="18975" y="826"/>
                  <a:pt x="18973" y="883"/>
                  <a:pt x="18992" y="911"/>
                </a:cubicBezTo>
                <a:lnTo>
                  <a:pt x="19005" y="78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7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6327" t="37009" r="64035" b="15559"/>
          <a:stretch>
            <a:fillRect/>
          </a:stretch>
        </p:blipFill>
        <p:spPr>
          <a:xfrm>
            <a:off x="76746" y="5829186"/>
            <a:ext cx="4672014" cy="7477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628" y="0"/>
                </a:moveTo>
                <a:cubicBezTo>
                  <a:pt x="10336" y="0"/>
                  <a:pt x="9702" y="253"/>
                  <a:pt x="9378" y="1302"/>
                </a:cubicBezTo>
                <a:cubicBezTo>
                  <a:pt x="8813" y="3131"/>
                  <a:pt x="9178" y="4844"/>
                  <a:pt x="10618" y="7131"/>
                </a:cubicBezTo>
                <a:cubicBezTo>
                  <a:pt x="10703" y="7265"/>
                  <a:pt x="10756" y="7431"/>
                  <a:pt x="10732" y="7500"/>
                </a:cubicBezTo>
                <a:cubicBezTo>
                  <a:pt x="10708" y="7569"/>
                  <a:pt x="10665" y="7917"/>
                  <a:pt x="10642" y="8275"/>
                </a:cubicBezTo>
                <a:cubicBezTo>
                  <a:pt x="10620" y="8634"/>
                  <a:pt x="10527" y="8959"/>
                  <a:pt x="10431" y="8995"/>
                </a:cubicBezTo>
                <a:cubicBezTo>
                  <a:pt x="10336" y="9032"/>
                  <a:pt x="9666" y="9098"/>
                  <a:pt x="8939" y="9142"/>
                </a:cubicBezTo>
                <a:cubicBezTo>
                  <a:pt x="6045" y="9319"/>
                  <a:pt x="1569" y="11252"/>
                  <a:pt x="1418" y="12388"/>
                </a:cubicBezTo>
                <a:cubicBezTo>
                  <a:pt x="1387" y="12626"/>
                  <a:pt x="1235" y="12964"/>
                  <a:pt x="1086" y="13138"/>
                </a:cubicBezTo>
                <a:cubicBezTo>
                  <a:pt x="964" y="13280"/>
                  <a:pt x="840" y="13359"/>
                  <a:pt x="705" y="13396"/>
                </a:cubicBezTo>
                <a:cubicBezTo>
                  <a:pt x="846" y="13712"/>
                  <a:pt x="836" y="14034"/>
                  <a:pt x="721" y="14475"/>
                </a:cubicBezTo>
                <a:cubicBezTo>
                  <a:pt x="624" y="14848"/>
                  <a:pt x="503" y="15774"/>
                  <a:pt x="453" y="16531"/>
                </a:cubicBezTo>
                <a:cubicBezTo>
                  <a:pt x="403" y="17289"/>
                  <a:pt x="278" y="18740"/>
                  <a:pt x="178" y="19756"/>
                </a:cubicBezTo>
                <a:lnTo>
                  <a:pt x="0" y="21600"/>
                </a:lnTo>
                <a:lnTo>
                  <a:pt x="9200" y="21478"/>
                </a:lnTo>
                <a:cubicBezTo>
                  <a:pt x="10016" y="21468"/>
                  <a:pt x="10130" y="21469"/>
                  <a:pt x="10917" y="21459"/>
                </a:cubicBezTo>
                <a:cubicBezTo>
                  <a:pt x="14683" y="21403"/>
                  <a:pt x="18687" y="21338"/>
                  <a:pt x="19574" y="21292"/>
                </a:cubicBezTo>
                <a:lnTo>
                  <a:pt x="21583" y="21185"/>
                </a:lnTo>
                <a:lnTo>
                  <a:pt x="21583" y="17225"/>
                </a:lnTo>
                <a:cubicBezTo>
                  <a:pt x="21583" y="17013"/>
                  <a:pt x="21592" y="17030"/>
                  <a:pt x="21593" y="16840"/>
                </a:cubicBezTo>
                <a:lnTo>
                  <a:pt x="21600" y="13127"/>
                </a:lnTo>
                <a:cubicBezTo>
                  <a:pt x="21585" y="13123"/>
                  <a:pt x="21575" y="13122"/>
                  <a:pt x="21560" y="13117"/>
                </a:cubicBezTo>
                <a:cubicBezTo>
                  <a:pt x="21224" y="13005"/>
                  <a:pt x="21066" y="12779"/>
                  <a:pt x="21066" y="12403"/>
                </a:cubicBezTo>
                <a:cubicBezTo>
                  <a:pt x="21066" y="12099"/>
                  <a:pt x="20948" y="11806"/>
                  <a:pt x="20806" y="11750"/>
                </a:cubicBezTo>
                <a:cubicBezTo>
                  <a:pt x="20663" y="11695"/>
                  <a:pt x="20543" y="11489"/>
                  <a:pt x="20539" y="11294"/>
                </a:cubicBezTo>
                <a:cubicBezTo>
                  <a:pt x="20527" y="10498"/>
                  <a:pt x="18883" y="9745"/>
                  <a:pt x="16591" y="9486"/>
                </a:cubicBezTo>
                <a:lnTo>
                  <a:pt x="15028" y="9308"/>
                </a:lnTo>
                <a:lnTo>
                  <a:pt x="14639" y="8549"/>
                </a:lnTo>
                <a:cubicBezTo>
                  <a:pt x="14214" y="7719"/>
                  <a:pt x="14456" y="7293"/>
                  <a:pt x="15352" y="7293"/>
                </a:cubicBezTo>
                <a:cubicBezTo>
                  <a:pt x="16286" y="7293"/>
                  <a:pt x="16581" y="6788"/>
                  <a:pt x="16754" y="4913"/>
                </a:cubicBezTo>
                <a:cubicBezTo>
                  <a:pt x="16862" y="3746"/>
                  <a:pt x="16827" y="3064"/>
                  <a:pt x="16657" y="2998"/>
                </a:cubicBezTo>
                <a:cubicBezTo>
                  <a:pt x="16512" y="2942"/>
                  <a:pt x="17008" y="2533"/>
                  <a:pt x="17758" y="2087"/>
                </a:cubicBezTo>
                <a:lnTo>
                  <a:pt x="19121" y="1277"/>
                </a:lnTo>
                <a:lnTo>
                  <a:pt x="18026" y="1368"/>
                </a:lnTo>
                <a:cubicBezTo>
                  <a:pt x="16971" y="1458"/>
                  <a:pt x="16911" y="1442"/>
                  <a:pt x="16560" y="917"/>
                </a:cubicBezTo>
                <a:cubicBezTo>
                  <a:pt x="16098" y="227"/>
                  <a:pt x="15133" y="0"/>
                  <a:pt x="12628" y="0"/>
                </a:cubicBezTo>
                <a:close/>
                <a:moveTo>
                  <a:pt x="18116" y="639"/>
                </a:moveTo>
                <a:cubicBezTo>
                  <a:pt x="18064" y="742"/>
                  <a:pt x="18145" y="758"/>
                  <a:pt x="18253" y="745"/>
                </a:cubicBezTo>
                <a:cubicBezTo>
                  <a:pt x="18196" y="718"/>
                  <a:pt x="18150" y="685"/>
                  <a:pt x="18116" y="6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8" name="فقاعة اقتباس"/>
          <p:cNvSpPr/>
          <p:nvPr/>
        </p:nvSpPr>
        <p:spPr>
          <a:xfrm>
            <a:off x="11926825" y="1797677"/>
            <a:ext cx="8489638" cy="6731953"/>
          </a:xfrm>
          <a:prstGeom prst="wedgeEllipseCallout">
            <a:avLst>
              <a:gd name="adj1" fmla="val 51575"/>
              <a:gd name="adj2" fmla="val 52007"/>
            </a:avLst>
          </a:prstGeom>
          <a:solidFill>
            <a:srgbClr val="D3E2FF"/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39" name="فقاعة اقتباس"/>
          <p:cNvSpPr/>
          <p:nvPr/>
        </p:nvSpPr>
        <p:spPr>
          <a:xfrm flipH="1">
            <a:off x="3970976" y="2133443"/>
            <a:ext cx="8221024" cy="6943005"/>
          </a:xfrm>
          <a:prstGeom prst="wedgeEllipseCallout">
            <a:avLst>
              <a:gd name="adj1" fmla="val 51623"/>
              <a:gd name="adj2" fmla="val 51941"/>
            </a:avLst>
          </a:prstGeom>
          <a:solidFill>
            <a:srgbClr val="D3E2FF"/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40" name="أعظم الله أجرك وأحسن عزاءك وغفر لميتك"/>
          <p:cNvSpPr txBox="1"/>
          <p:nvPr/>
        </p:nvSpPr>
        <p:spPr>
          <a:xfrm>
            <a:off x="12647828" y="3190704"/>
            <a:ext cx="7181295" cy="496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444A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أعظم الله أجرك وأحسن عزاءك وغفر لميتك</a:t>
            </a:r>
          </a:p>
        </p:txBody>
      </p:sp>
      <p:sp>
        <p:nvSpPr>
          <p:cNvPr id="241" name="شكر الله سعيكم"/>
          <p:cNvSpPr txBox="1"/>
          <p:nvPr/>
        </p:nvSpPr>
        <p:spPr>
          <a:xfrm>
            <a:off x="4424045" y="4864107"/>
            <a:ext cx="7181295" cy="161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444A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شكر الله سعيكم </a:t>
            </a:r>
          </a:p>
        </p:txBody>
      </p:sp>
      <p:sp>
        <p:nvSpPr>
          <p:cNvPr id="242" name="إن لله ما أخذ وله ما أعطى وكل شيء عنده بأجل مسمى فاصبر واحتسب"/>
          <p:cNvSpPr txBox="1"/>
          <p:nvPr/>
        </p:nvSpPr>
        <p:spPr>
          <a:xfrm>
            <a:off x="12647828" y="2985975"/>
            <a:ext cx="7181295" cy="5372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>
                <a:solidFill>
                  <a:srgbClr val="444A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إن لله ما أخذ وله ما أعطى وكل شيء عنده بأجل مسمى فاصبر واحتسب</a:t>
            </a:r>
          </a:p>
        </p:txBody>
      </p:sp>
      <p:sp>
        <p:nvSpPr>
          <p:cNvPr id="243" name="شكر الله لك وأعاننا على التحمل والصبر"/>
          <p:cNvSpPr txBox="1"/>
          <p:nvPr/>
        </p:nvSpPr>
        <p:spPr>
          <a:xfrm>
            <a:off x="4424045" y="3190704"/>
            <a:ext cx="7181295" cy="496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444A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شكر الله لك وأعاننا على التحمل والصبر</a:t>
            </a:r>
          </a:p>
        </p:txBody>
      </p:sp>
      <p:sp>
        <p:nvSpPr>
          <p:cNvPr id="244" name="رحمك الله وآجرك"/>
          <p:cNvSpPr txBox="1"/>
          <p:nvPr/>
        </p:nvSpPr>
        <p:spPr>
          <a:xfrm>
            <a:off x="12405544" y="4864107"/>
            <a:ext cx="7181295" cy="161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444A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رحمك الله وآجرك</a:t>
            </a:r>
          </a:p>
        </p:txBody>
      </p:sp>
      <p:sp>
        <p:nvSpPr>
          <p:cNvPr id="245" name="آمين استجاب الله دعاءك ورحمنا وإياك"/>
          <p:cNvSpPr txBox="1"/>
          <p:nvPr/>
        </p:nvSpPr>
        <p:spPr>
          <a:xfrm>
            <a:off x="4193804" y="3240005"/>
            <a:ext cx="7181295" cy="4864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200">
                <a:solidFill>
                  <a:srgbClr val="444A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آمين استجاب الله دعاءك ورحمنا وإياك</a:t>
            </a:r>
          </a:p>
        </p:txBody>
      </p:sp>
      <p:pic>
        <p:nvPicPr>
          <p:cNvPr id="246" name="IMG_0851.png" descr="IMG_08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5"/>
      <p:bldP build="whole" bldLvl="1" animBg="1" rev="0" advAuto="0" spid="242" grpId="6"/>
      <p:bldP build="whole" bldLvl="1" animBg="1" rev="0" advAuto="0" spid="244" grpId="9"/>
      <p:bldP build="whole" bldLvl="1" animBg="1" rev="0" advAuto="0" spid="244" grpId="10"/>
      <p:bldP build="whole" bldLvl="1" animBg="1" rev="0" advAuto="0" spid="241" grpId="4"/>
      <p:bldP build="whole" bldLvl="1" animBg="1" rev="0" advAuto="0" spid="240" grpId="1"/>
      <p:bldP build="whole" bldLvl="1" animBg="1" rev="0" advAuto="0" spid="240" grpId="2"/>
      <p:bldP build="whole" bldLvl="1" animBg="1" rev="0" advAuto="0" spid="243" grpId="7"/>
      <p:bldP build="whole" bldLvl="1" animBg="1" rev="0" advAuto="0" spid="243" grpId="8"/>
      <p:bldP build="whole" bldLvl="1" animBg="1" rev="0" advAuto="0" spid="245" grpId="11"/>
      <p:bldP build="whole" bldLvl="1" animBg="1" rev="0" advAuto="0" spid="245" grpId="12"/>
      <p:bldP build="whole" bldLvl="1" animBg="1" rev="0" advAuto="0" spid="241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45FC3CAF-961B-49A3-B32A-8502C451CCC7.png" descr="45FC3CAF-961B-49A3-B32A-8502C451CCC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86" y="-5392"/>
            <a:ext cx="24403172" cy="13726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1771.png" descr="IMG_17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196" y="5935759"/>
            <a:ext cx="11279244" cy="7712463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إعلام المؤمنين بموت المؤمن ليحضروا جنازته ."/>
          <p:cNvSpPr txBox="1"/>
          <p:nvPr/>
        </p:nvSpPr>
        <p:spPr>
          <a:xfrm>
            <a:off x="7327234" y="2661811"/>
            <a:ext cx="10474230" cy="84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500">
                <a:solidFill>
                  <a:srgbClr val="5833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إعلام المؤمنين بموت المؤمن ليحضروا جنازته .</a:t>
            </a:r>
          </a:p>
        </p:txBody>
      </p:sp>
      <p:sp>
        <p:nvSpPr>
          <p:cNvPr id="251" name="قول «إنا لله وإنا إليه راجعون، هذا ما وعدنا الله ورسوله وصدق الله ورسوله » عند النظر إلى الجنازة ."/>
          <p:cNvSpPr txBox="1"/>
          <p:nvPr/>
        </p:nvSpPr>
        <p:spPr>
          <a:xfrm>
            <a:off x="13201198" y="3810765"/>
            <a:ext cx="10698806" cy="2487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500">
                <a:solidFill>
                  <a:srgbClr val="5833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قول «إنا لله وإنا إليه راجعون، هذا ما وعدنا الله ورسوله وصدق الله ورسوله » عند النظر إلى الجنازة .</a:t>
            </a:r>
          </a:p>
        </p:txBody>
      </p:sp>
      <p:sp>
        <p:nvSpPr>
          <p:cNvPr id="252" name="قول «بسم الله وبالله، وصلى الله على محمد وآل محمد، اللهم اغفر للمؤمنين والمؤمنات» عند حمل الجنازة ."/>
          <p:cNvSpPr txBox="1"/>
          <p:nvPr/>
        </p:nvSpPr>
        <p:spPr>
          <a:xfrm>
            <a:off x="11070923" y="6409848"/>
            <a:ext cx="10815028" cy="248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500">
                <a:solidFill>
                  <a:srgbClr val="5833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قول «بسم الله وبالله، وصلى الله على محمد وآل محمد، اللهم اغفر للمؤمنين والمؤمنات» عند حمل الجنازة .</a:t>
            </a:r>
          </a:p>
        </p:txBody>
      </p:sp>
      <p:sp>
        <p:nvSpPr>
          <p:cNvPr id="253" name="المشي خلف الجنازة أو على أحد أطرافها ."/>
          <p:cNvSpPr txBox="1"/>
          <p:nvPr/>
        </p:nvSpPr>
        <p:spPr>
          <a:xfrm>
            <a:off x="15145528" y="9347017"/>
            <a:ext cx="9035806" cy="166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500">
                <a:solidFill>
                  <a:srgbClr val="5833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المشي خلف الجنازة أو على أحد أطرافها .</a:t>
            </a:r>
          </a:p>
        </p:txBody>
      </p:sp>
      <p:sp>
        <p:nvSpPr>
          <p:cNvPr id="254" name="أن يحملها أربعة على الأكتاف ويستحب التناوب في حملها."/>
          <p:cNvSpPr txBox="1"/>
          <p:nvPr/>
        </p:nvSpPr>
        <p:spPr>
          <a:xfrm>
            <a:off x="10947123" y="11608012"/>
            <a:ext cx="11676604" cy="1666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500">
                <a:solidFill>
                  <a:srgbClr val="5833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أن يحملها أربعة على الأكتاف ويستحب التناوب في حملها.</a:t>
            </a:r>
          </a:p>
        </p:txBody>
      </p:sp>
      <p:pic>
        <p:nvPicPr>
          <p:cNvPr id="255" name="IMG_0851.png" descr="IMG_08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5"/>
      <p:bldP build="whole" bldLvl="1" animBg="1" rev="0" advAuto="0" spid="251" grpId="2"/>
      <p:bldP build="whole" bldLvl="1" animBg="1" rev="0" advAuto="0" spid="250" grpId="1"/>
      <p:bldP build="whole" bldLvl="1" animBg="1" rev="0" advAuto="0" spid="253" grpId="4"/>
      <p:bldP build="whole" bldLvl="1" animBg="1" rev="0" advAuto="0" spid="25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13.png" descr="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0851.png" descr="IMG_08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2294.jpeg" descr="IMG_2294.jpeg"/>
          <p:cNvPicPr>
            <a:picLocks noChangeAspect="1"/>
          </p:cNvPicPr>
          <p:nvPr/>
        </p:nvPicPr>
        <p:blipFill>
          <a:blip r:embed="rId3">
            <a:extLst/>
          </a:blip>
          <a:srcRect l="792" t="0" r="0" b="0"/>
          <a:stretch>
            <a:fillRect/>
          </a:stretch>
        </p:blipFill>
        <p:spPr>
          <a:xfrm>
            <a:off x="289805" y="7576411"/>
            <a:ext cx="15398169" cy="5875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0851.png" descr="IMG_08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851.png" descr="IMG_08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0851.png" descr="IMG_08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فرض كفاية"/>
          <p:cNvSpPr txBox="1"/>
          <p:nvPr/>
        </p:nvSpPr>
        <p:spPr>
          <a:xfrm>
            <a:off x="18693792" y="7456001"/>
            <a:ext cx="5793676" cy="3543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116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فرض كفاية</a:t>
            </a:r>
          </a:p>
        </p:txBody>
      </p:sp>
      <p:sp>
        <p:nvSpPr>
          <p:cNvPr id="179" name="جميع الأوقات ماعدا أوقات النهي"/>
          <p:cNvSpPr txBox="1"/>
          <p:nvPr/>
        </p:nvSpPr>
        <p:spPr>
          <a:xfrm>
            <a:off x="8593644" y="7723487"/>
            <a:ext cx="9984319" cy="528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11600">
                <a:solidFill>
                  <a:srgbClr val="5C070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جميع الأوقات ماعدا أوقات النهي </a:t>
            </a:r>
          </a:p>
        </p:txBody>
      </p:sp>
      <p:sp>
        <p:nvSpPr>
          <p:cNvPr id="180" name="تصلى قياماً بلا ركوع ولا سجود"/>
          <p:cNvSpPr txBox="1"/>
          <p:nvPr/>
        </p:nvSpPr>
        <p:spPr>
          <a:xfrm>
            <a:off x="2905486" y="7143795"/>
            <a:ext cx="5380462" cy="692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116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تصلى قياماً بلا ركوع ولا سجود </a:t>
            </a:r>
          </a:p>
        </p:txBody>
      </p:sp>
      <p:pic>
        <p:nvPicPr>
          <p:cNvPr id="181" name="IMG_0851.png" descr="IMG_08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  <p:bldP build="whole" bldLvl="1" animBg="1" rev="0" advAuto="0" spid="180" grpId="3"/>
      <p:bldP build="whole" bldLvl="1" animBg="1" rev="0" advAuto="0" spid="17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القيام مع القدرة"/>
          <p:cNvSpPr txBox="1"/>
          <p:nvPr/>
        </p:nvSpPr>
        <p:spPr>
          <a:xfrm>
            <a:off x="13417449" y="9310291"/>
            <a:ext cx="8422254" cy="175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100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القيام مع القدرة</a:t>
            </a:r>
          </a:p>
        </p:txBody>
      </p:sp>
      <p:sp>
        <p:nvSpPr>
          <p:cNvPr id="185" name="التكبيرات الأربع"/>
          <p:cNvSpPr txBox="1"/>
          <p:nvPr/>
        </p:nvSpPr>
        <p:spPr>
          <a:xfrm>
            <a:off x="3503064" y="467210"/>
            <a:ext cx="8422254" cy="175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100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التكبيرات الأربع</a:t>
            </a:r>
          </a:p>
        </p:txBody>
      </p:sp>
      <p:sp>
        <p:nvSpPr>
          <p:cNvPr id="186" name="قراءة الفاتحة"/>
          <p:cNvSpPr txBox="1"/>
          <p:nvPr/>
        </p:nvSpPr>
        <p:spPr>
          <a:xfrm>
            <a:off x="4424026" y="2616121"/>
            <a:ext cx="8422254" cy="175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100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قراءة الفاتحة</a:t>
            </a:r>
          </a:p>
        </p:txBody>
      </p:sp>
      <p:sp>
        <p:nvSpPr>
          <p:cNvPr id="187" name="الصلاة على النبي"/>
          <p:cNvSpPr txBox="1"/>
          <p:nvPr/>
        </p:nvSpPr>
        <p:spPr>
          <a:xfrm>
            <a:off x="3503064" y="4408594"/>
            <a:ext cx="8422254" cy="3080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100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الصلاة على النبي</a:t>
            </a:r>
          </a:p>
        </p:txBody>
      </p:sp>
      <p:sp>
        <p:nvSpPr>
          <p:cNvPr id="188" name="الدعاء للميت"/>
          <p:cNvSpPr txBox="1"/>
          <p:nvPr/>
        </p:nvSpPr>
        <p:spPr>
          <a:xfrm>
            <a:off x="4424026" y="6875569"/>
            <a:ext cx="8422254" cy="175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100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الدعاء للميت</a:t>
            </a:r>
          </a:p>
        </p:txBody>
      </p:sp>
      <p:sp>
        <p:nvSpPr>
          <p:cNvPr id="189" name="التسليم"/>
          <p:cNvSpPr txBox="1"/>
          <p:nvPr/>
        </p:nvSpPr>
        <p:spPr>
          <a:xfrm>
            <a:off x="4424026" y="8836509"/>
            <a:ext cx="8422254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100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التسليم</a:t>
            </a:r>
          </a:p>
        </p:txBody>
      </p:sp>
      <p:sp>
        <p:nvSpPr>
          <p:cNvPr id="190" name="الترتيب"/>
          <p:cNvSpPr txBox="1"/>
          <p:nvPr/>
        </p:nvSpPr>
        <p:spPr>
          <a:xfrm>
            <a:off x="4769386" y="11522648"/>
            <a:ext cx="8422255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100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الترتيب</a:t>
            </a:r>
          </a:p>
        </p:txBody>
      </p:sp>
      <p:pic>
        <p:nvPicPr>
          <p:cNvPr id="191" name="IMG_0851.png" descr="IMG_08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6"/>
      <p:bldP build="whole" bldLvl="1" animBg="1" rev="0" advAuto="0" spid="185" grpId="2"/>
      <p:bldP build="whole" bldLvl="1" animBg="1" rev="0" advAuto="0" spid="186" grpId="3"/>
      <p:bldP build="whole" bldLvl="1" animBg="1" rev="0" advAuto="0" spid="190" grpId="7"/>
      <p:bldP build="whole" bldLvl="1" animBg="1" rev="0" advAuto="0" spid="184" grpId="1"/>
      <p:bldP build="whole" bldLvl="1" animBg="1" rev="0" advAuto="0" spid="187" grpId="4"/>
      <p:bldP build="whole" bldLvl="1" animBg="1" rev="0" advAuto="0" spid="188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الإستعاذة و البسملة…"/>
          <p:cNvSpPr txBox="1"/>
          <p:nvPr/>
        </p:nvSpPr>
        <p:spPr>
          <a:xfrm>
            <a:off x="13417449" y="9524772"/>
            <a:ext cx="8211200" cy="2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 rtl="0">
              <a:lnSpc>
                <a:spcPct val="75000"/>
              </a:lnSpc>
              <a:defRPr b="1" sz="75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الإستعاذة و البسملة </a:t>
            </a:r>
          </a:p>
          <a:p>
            <a:pPr defTabSz="584200" rtl="0">
              <a:lnSpc>
                <a:spcPct val="75000"/>
              </a:lnSpc>
              <a:defRPr b="1" sz="75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قبل القراءة </a:t>
            </a:r>
          </a:p>
        </p:txBody>
      </p:sp>
      <p:sp>
        <p:nvSpPr>
          <p:cNvPr id="195" name="رفع اليدين مع كل تكبيره"/>
          <p:cNvSpPr txBox="1"/>
          <p:nvPr/>
        </p:nvSpPr>
        <p:spPr>
          <a:xfrm>
            <a:off x="2419015" y="666744"/>
            <a:ext cx="10398485" cy="135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76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رفع اليدين مع كل تكبيره</a:t>
            </a:r>
          </a:p>
        </p:txBody>
      </p:sp>
      <p:sp>
        <p:nvSpPr>
          <p:cNvPr id="196" name="وضع اليد اليمنى على اليسرى على الصدر"/>
          <p:cNvSpPr txBox="1"/>
          <p:nvPr/>
        </p:nvSpPr>
        <p:spPr>
          <a:xfrm>
            <a:off x="3992324" y="1860050"/>
            <a:ext cx="8115267" cy="3419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74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وضع اليد اليمنى على اليسرى على الصدر </a:t>
            </a:r>
          </a:p>
        </p:txBody>
      </p:sp>
      <p:sp>
        <p:nvSpPr>
          <p:cNvPr id="197" name="الإسرار بالقراءة"/>
          <p:cNvSpPr txBox="1"/>
          <p:nvPr/>
        </p:nvSpPr>
        <p:spPr>
          <a:xfrm>
            <a:off x="4443212" y="5055294"/>
            <a:ext cx="8115267" cy="1326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74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الإسرار بالقراءة </a:t>
            </a:r>
          </a:p>
        </p:txBody>
      </p:sp>
      <p:sp>
        <p:nvSpPr>
          <p:cNvPr id="198" name="الدعاء للميت و لنفسك و للمؤمنين"/>
          <p:cNvSpPr txBox="1"/>
          <p:nvPr/>
        </p:nvSpPr>
        <p:spPr>
          <a:xfrm>
            <a:off x="924738" y="6511653"/>
            <a:ext cx="10417672" cy="2373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74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الدعاء للميت و لنفسك و للمؤمنين </a:t>
            </a:r>
          </a:p>
        </p:txBody>
      </p:sp>
      <p:sp>
        <p:nvSpPr>
          <p:cNvPr id="199" name="السكوت قليلا بعد التكبيره الرابعه قبل التسليم"/>
          <p:cNvSpPr txBox="1"/>
          <p:nvPr/>
        </p:nvSpPr>
        <p:spPr>
          <a:xfrm>
            <a:off x="586685" y="9083950"/>
            <a:ext cx="10417671" cy="2373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74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السكوت قليلا بعد التكبيره الرابعه قبل التسليم  </a:t>
            </a:r>
          </a:p>
        </p:txBody>
      </p:sp>
      <p:sp>
        <p:nvSpPr>
          <p:cNvPr id="200" name="تكثير صفوف المصلين بأن تكون ثلاثه و أكثر"/>
          <p:cNvSpPr txBox="1"/>
          <p:nvPr/>
        </p:nvSpPr>
        <p:spPr>
          <a:xfrm>
            <a:off x="586685" y="11400968"/>
            <a:ext cx="10417671" cy="2373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75000"/>
              </a:lnSpc>
              <a:defRPr b="1" sz="7400">
                <a:solidFill>
                  <a:srgbClr val="5A1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تكثير صفوف المصلين بأن تكون ثلاثه و أكثر </a:t>
            </a:r>
          </a:p>
        </p:txBody>
      </p:sp>
      <p:pic>
        <p:nvPicPr>
          <p:cNvPr id="201" name="IMG_0851.png" descr="IMG_08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3"/>
      <p:bldP build="whole" bldLvl="1" animBg="1" rev="0" advAuto="0" spid="199" grpId="6"/>
      <p:bldP build="whole" bldLvl="1" animBg="1" rev="0" advAuto="0" spid="197" grpId="4"/>
      <p:bldP build="whole" bldLvl="1" animBg="1" rev="0" advAuto="0" spid="195" grpId="2"/>
      <p:bldP build="whole" bldLvl="1" animBg="1" rev="0" advAuto="0" spid="200" grpId="7"/>
      <p:bldP build="whole" bldLvl="1" animBg="1" rev="0" advAuto="0" spid="198" grpId="5"/>
      <p:bldP build="whole" bldLvl="1" animBg="1" rev="0" advAuto="0" spid="1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769.jpeg" descr="IMG_176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14" y="-211316"/>
            <a:ext cx="7582851" cy="9296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1772.jpeg" descr="IMG_177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8875" y="7491765"/>
            <a:ext cx="21909868" cy="5963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0851.png" descr="IMG_085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13.png" descr="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صلاة الجنازة.mp4" descr="صلاة الجنازة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489823" y="3190557"/>
            <a:ext cx="17435090" cy="9807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0851.png" descr="IMG_085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03992" y="-372702"/>
            <a:ext cx="3471995" cy="347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40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9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0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