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01" r:id="rId4"/>
    <p:sldId id="262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162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FED4E3-6AF7-48AB-98A3-630C6D257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72960E-C070-4F2D-A6F7-D8BE91C80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F179E2-3DE1-4866-BEF1-FA6EAF09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6D8806-DFD1-45D2-B973-7502E549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A90C65-58B3-42C0-AF58-A72113ED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5E6A3D-4F5A-464E-B37F-FE57CA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6ECD40-2BD7-466A-8925-F00912194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DA8913-3ED1-4247-AF95-62F234C2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042301-182B-469F-BB40-1EE79BF7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5B534A-91C7-4E9F-B641-741986D3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0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B2F8067-3F71-4593-9B20-F9AD8FD12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04C34E0-37F4-4DEB-9D20-E1935F207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4EBAE1-17A0-4D28-A19B-C97FAC7D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C8AFBF-83A0-4EE8-BC83-FCD3F114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D2E3D3-9534-4135-BAAD-6616B1BD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6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672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944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7202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0136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58081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01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545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1910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14B0F8-C91B-4313-B5D5-4FCA5765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92AAD0-37DC-4980-A6E0-4DA2ABE5C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25AC74-4075-493A-BA1C-F0059786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81D847-B3A9-4064-AF4D-5326C342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05250C-B235-4CC2-B8D9-439C3CB7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24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5197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12493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735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10732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22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056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1223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461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5661DD-5A31-4DD6-AC63-B70F82C9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405140-7ACC-4029-A486-D48AB3DD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AF1563-7250-4B1E-8F29-5523C6C9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1E29EB-46FE-4AFC-882A-63765761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7FE100-5373-4EE6-9A74-8000D5CB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0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589A6D-C792-455E-8D6C-94BD8221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00D50A-B0E8-4CE0-9A77-F151055FC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86100DC-512B-4647-AD55-D434457DC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B8CEAE-E5B9-4016-8540-9DAFBCDE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96B6CF-222D-412F-ADE9-417F6B38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C2E4EA-B90E-4EF4-8B5E-D7AEF2CA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FDC3D7-B9B7-478C-AEDD-D1B6BA1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D698E6-6380-4DA4-80F6-8A431CE93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3C0B71-7C1B-4725-9838-2189BA9C6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DF39251-706F-4ACF-BFB1-62063C994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CE2B40E-CFC1-4F63-969F-F69E21C1C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6966C9F-F16A-496B-BC8C-6C37D83C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19594BB-EBB4-4C84-91B7-04E035D5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FB8F06C-B640-4049-9E23-52EAA470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7CD75-A510-4492-A83C-4AB8AC82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DDE7C6-F936-48CE-9C69-5740F804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7C88C96-8107-4E91-B2BE-4851313E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D51F4EF-8B64-47C2-824D-01BF0B73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1651253-FEDE-4D8F-89C4-49267B10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3A5ED30-8335-405D-A910-E4A53520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38EF1D-0FCC-4D5D-B8C7-6A3534C1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1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931759-324C-4C6B-870E-F94E4831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60AEA56-19C9-4A04-A006-7E2AA48B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D4120E5-ACF6-4FAB-B754-EC718974F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A44785-B90D-4235-971F-0CEF900B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060A4-64C1-4EF4-9DF0-AD2AF1BC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118962B-79B1-4D1C-BF40-6E4CACE7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7BD270-387D-47D2-9733-3B632707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53B4865-96D3-4600-B599-553C6755F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6E33FD-0246-44AE-8A47-E4B91EB57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7804E8-FAE7-4ADF-87F5-E39875A5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E258DD-8781-4DCC-946D-57774CC7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3C642B-C312-4737-8525-0819A94E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9785745-9CF1-46E6-8601-61794274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B621ACF-25D1-430B-A9D1-69961ED0C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845E54-6316-4CF3-BF92-1F3A2F0E4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2589B-5342-43F1-99AE-AAB5E1DD222B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44A222-4964-4D4B-AC26-D4C8EC6CE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70FF00-9423-4B07-B268-A8CBEC6FC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D959-EBFE-49C8-995E-458CC10F5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5704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9724" y="4518923"/>
            <a:ext cx="2484551" cy="1141851"/>
          </a:xfrm>
          <a:noFill/>
        </p:spPr>
        <p:txBody>
          <a:bodyPr>
            <a:normAutofit/>
          </a:bodyPr>
          <a:lstStyle/>
          <a:p>
            <a:endParaRPr lang="en-US" sz="1700">
              <a:solidFill>
                <a:srgbClr val="08080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481" y="2353641"/>
            <a:ext cx="4337037" cy="2150719"/>
          </a:xfrm>
          <a:noFill/>
        </p:spPr>
        <p:txBody>
          <a:bodyPr anchor="ctr">
            <a:normAutofit/>
          </a:bodyPr>
          <a:lstStyle/>
          <a:p>
            <a:r>
              <a:rPr lang="ar-KW" sz="5400" b="1" dirty="0">
                <a:solidFill>
                  <a:srgbClr val="080808"/>
                </a:solidFill>
              </a:rPr>
              <a:t>الجدول الدوري الحديث</a:t>
            </a:r>
            <a:endParaRPr lang="en-US" sz="54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Jumping Star | Timeline by Michal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0590"/>
            <a:ext cx="3883025" cy="29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ow Concert Sticker by Eventim B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3547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3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HP\Dropbox\Screenshots\Screenshot 2018-09-08 15.07.12.png"/>
          <p:cNvPicPr>
            <a:picLocks noChangeAspect="1" noChangeArrowheads="1"/>
          </p:cNvPicPr>
          <p:nvPr/>
        </p:nvPicPr>
        <p:blipFill>
          <a:blip r:embed="rId2"/>
          <a:srcRect l="27151" t="11439" r="63478" b="68765"/>
          <a:stretch>
            <a:fillRect/>
          </a:stretch>
        </p:blipFill>
        <p:spPr bwMode="auto">
          <a:xfrm>
            <a:off x="2133600" y="685800"/>
            <a:ext cx="4495800" cy="533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HP\Dropbox\Screenshots\Screenshot 2018-09-08 15.07.12.png"/>
          <p:cNvPicPr>
            <a:picLocks noChangeAspect="1" noChangeArrowheads="1"/>
          </p:cNvPicPr>
          <p:nvPr/>
        </p:nvPicPr>
        <p:blipFill>
          <a:blip r:embed="rId2"/>
          <a:srcRect l="27151" t="11439" r="27749" b="5209"/>
          <a:stretch>
            <a:fillRect/>
          </a:stretch>
        </p:blipFill>
        <p:spPr bwMode="auto">
          <a:xfrm>
            <a:off x="685800" y="228599"/>
            <a:ext cx="7848600" cy="64126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43600" y="3657600"/>
            <a:ext cx="418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3657600"/>
            <a:ext cx="418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4191000"/>
            <a:ext cx="1229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2,8,7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4191000"/>
            <a:ext cx="1229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2,8,1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4953000"/>
            <a:ext cx="418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4876800"/>
            <a:ext cx="418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5410200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000" b="1" dirty="0">
                <a:solidFill>
                  <a:srgbClr val="00B050"/>
                </a:solidFill>
              </a:rPr>
              <a:t>عدد إلكترونات المستوى الخارجي لعناصر المجموعة الواحدة متشابهة .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6027003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00B050"/>
                </a:solidFill>
              </a:rPr>
              <a:t>عدد إلكترونات المستوى الخارجي يدل على رقم المجموعة للعنصر 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  <p:bldP spid="10" grpId="0" build="allAtOnce"/>
      <p:bldP spid="11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28</Words>
  <Application>Microsoft Office PowerPoint</Application>
  <PresentationFormat>عرض على الشاشة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Wingdings 3</vt:lpstr>
      <vt:lpstr>نسق Office</vt:lpstr>
      <vt:lpstr>Facet</vt:lpstr>
      <vt:lpstr>الجدول الدوري الحديث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الجدول الدوري الحديث</dc:title>
  <dc:creator>زهراء محمد امان على</dc:creator>
  <cp:lastModifiedBy>زهراء محمد امان على</cp:lastModifiedBy>
  <cp:revision>5</cp:revision>
  <cp:lastPrinted>2023-09-27T04:16:56Z</cp:lastPrinted>
  <dcterms:created xsi:type="dcterms:W3CDTF">2022-10-05T08:32:37Z</dcterms:created>
  <dcterms:modified xsi:type="dcterms:W3CDTF">2023-10-01T07:30:43Z</dcterms:modified>
</cp:coreProperties>
</file>