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53" r:id="rId2"/>
    <p:sldId id="361" r:id="rId3"/>
    <p:sldId id="272" r:id="rId4"/>
    <p:sldId id="271" r:id="rId5"/>
    <p:sldId id="270" r:id="rId6"/>
    <p:sldId id="362" r:id="rId7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B9D2BF-A1A0-46E0-1CDE-A22944096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A39C28A-1EA3-FA41-7085-08931E7C7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FA6287-E7E4-076A-A20D-CDC7B9A4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97056D-1FEA-3F52-B96E-A77FF3BE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4F49A6-CB21-4959-706F-0E09F38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88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034C0D-F920-E5FC-61DD-883D942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5C3004-27E4-2167-2C58-69581C3F9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4A4580-4017-601F-32E5-17F6BC9F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B2DB16-7C59-6BD7-1DDD-47D07A38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7DC98-2FEF-11C2-94FF-13913946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59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B80436-040E-00ED-F708-8EB728CB3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4DCFC6-899D-2FF2-F9DE-B4E8F950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57CD2D-9A05-5C0E-12B0-6C129148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455B71-64FF-D183-E459-C3E58B1F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84FFA2-C971-533D-BA36-5EBBE3CF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01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EB185B-7684-B7C7-8AD9-CFA9766F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FBD6E4-A504-6F7A-9404-8B1C8E06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ABFD95-185E-A4DE-3E84-BCABFAB4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D0223C-3329-7E97-0730-88E454E9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12C6C6-3494-F84E-006F-908697B5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57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3A0EB-72E1-F28B-0409-A555F184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2736C8-BA66-D49D-9F6F-4A9859A5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D9062-1FA3-92AD-F5F5-50F9F6F2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F18AE8-2919-8BDD-1CEF-EA8BDB01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583680-0220-0D81-C841-4745A1AB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937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0BDBAB-F7EF-2086-9649-7E981910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F9B002-9646-F575-DCD5-274EB1E72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BBBBB7-1258-4917-1863-0B813D07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6D2EE0-F4E7-41C6-466C-62492F0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725179-FAFF-5061-D9C8-5506A79A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D4E40A-2512-E1B5-800F-DD796A45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862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665A8-024D-1853-EE81-72314FF5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F432D2-A993-3F0A-2A11-57B7611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77D5D3-1583-58B2-0D69-3282787F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2EB08D-C00D-B1BA-140A-07972F2CA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7120A9F-837E-A9C6-739B-78CC3AC77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D9EE5A4-FE4D-CF31-8CF6-FDC05317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54E52B3-3717-A45E-FDC7-0400935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80CB20-1052-1DA1-B526-143E48ED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726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F979C0-6E40-5EE7-973F-C1535374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4BB73F-E596-C5EA-E83F-BFF480AD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4B98D1-5881-61B9-F7D9-F566BDFB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F67C797-54C4-3D14-606E-B03E8D21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612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4A2AF0F-9BF1-616B-AD76-E872E2B2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9FCF48B-3FE1-2C36-B646-2297DA32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6BA08B-B2CE-B0B5-113B-F5AAEA30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364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59B4C9-437B-C1E5-1833-DE2BFF39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F64266-3AA2-C649-92BE-CA6C4FD0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077A081-0638-AE7F-9886-026045995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D83068-04FA-B7D4-1238-191E0C60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4F499E-E47C-39E6-2FD7-C983C83D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9A949B-79B8-D9F0-1881-498D62FD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758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6F5726-C599-5677-451F-30555AC3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F6D5305-53F7-64E6-D525-29F9F7AEA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223D355-400E-AB1D-DE93-D197CA54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405FAA-E2ED-EC45-F872-62C5015B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4909FE-2BF8-8092-2F00-7CD88337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813F9D-E77F-5E55-B885-1E1D0FFD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86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FF53DF0-59F6-1287-F51E-6E0DA42B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EC746E-D5E6-5115-BD94-BC689DFA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8F9285-4832-F4C2-6214-5002E0F47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AB5E-5D8A-B142-8EF9-B8F977A32690}" type="datetimeFigureOut">
              <a:rPr lang="ar-KW" smtClean="0"/>
              <a:t>18‏/3‏/1445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5C6D80-D0D8-811D-288A-60E43A4C4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622E30-73DC-909D-4798-A9E9F303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7848-08E0-9446-80F9-86DBC9088B3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479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1607ED-11D2-480C-A3DF-C156842F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19" y="3036236"/>
            <a:ext cx="10267674" cy="1026353"/>
          </a:xfr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pPr algn="ctr"/>
            <a:r>
              <a:rPr lang="ar-KW" sz="6600" dirty="0">
                <a:cs typeface="PT Bold Heading" panose="02010400000000000000" pitchFamily="2" charset="-78"/>
              </a:rPr>
              <a:t>كيف تتكون الصورة في عين الانسان؟</a:t>
            </a:r>
          </a:p>
        </p:txBody>
      </p:sp>
    </p:spTree>
    <p:extLst>
      <p:ext uri="{BB962C8B-B14F-4D97-AF65-F5344CB8AC3E}">
        <p14:creationId xmlns:p14="http://schemas.microsoft.com/office/powerpoint/2010/main" val="324327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83F3065-B1DC-4E1F-9E0A-66C85986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5" y="137210"/>
            <a:ext cx="6334597" cy="94396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C85FE50-FCD8-428B-8802-A27FFF6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2" y="1585670"/>
            <a:ext cx="10560505" cy="3141553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AB965CE-FC87-4A62-BF05-7DA694D70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b="78654"/>
          <a:stretch/>
        </p:blipFill>
        <p:spPr bwMode="auto">
          <a:xfrm>
            <a:off x="595612" y="4943061"/>
            <a:ext cx="10376510" cy="1673649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/>
          <a:stretch/>
        </p:blipFill>
        <p:spPr bwMode="auto">
          <a:xfrm>
            <a:off x="119270" y="188642"/>
            <a:ext cx="11834191" cy="6669357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صورة 3" descr="Image result for â«ØµÙØ±Ø© Ø§ÙØ´ÙØ¹Ø© ÙÙ Ø§ÙØ®Ø²Ø§ÙØ© Ø°Ø§Øª Ø§ÙØ«ÙØ¨â¬â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7" b="24594"/>
          <a:stretch/>
        </p:blipFill>
        <p:spPr bwMode="auto">
          <a:xfrm>
            <a:off x="699161" y="1580253"/>
            <a:ext cx="2880320" cy="20882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ربع نص 204"/>
          <p:cNvSpPr txBox="1"/>
          <p:nvPr/>
        </p:nvSpPr>
        <p:spPr>
          <a:xfrm>
            <a:off x="3962399" y="1129680"/>
            <a:ext cx="3909391" cy="208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ar-KW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PT Bold Heading"/>
              </a:rPr>
              <a:t>واضحة </a:t>
            </a:r>
            <a:r>
              <a:rPr lang="ar-KW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ar-KW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PT Bold Heading"/>
              </a:rPr>
              <a:t> حقيقية </a:t>
            </a:r>
            <a:r>
              <a:rPr lang="ar-KW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ar-KW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PT Bold Heading"/>
              </a:rPr>
              <a:t> مقلوبة - مصغرة</a:t>
            </a:r>
            <a:endParaRPr lang="en-US" sz="36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7" name="مربع نص 205"/>
          <p:cNvSpPr txBox="1"/>
          <p:nvPr/>
        </p:nvSpPr>
        <p:spPr>
          <a:xfrm>
            <a:off x="5082222" y="4993585"/>
            <a:ext cx="2027555" cy="1009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15000"/>
              </a:lnSpc>
              <a:spcAft>
                <a:spcPts val="1000"/>
              </a:spcAft>
              <a:defRPr sz="3200" b="1" i="0"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غير واضحة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صورة 8" descr="Image result for â«ØµÙØ±Ø© Ø§ÙØ´ÙØ¹Ø© ÙÙ Ø§ÙØ®Ø²Ø§ÙØ© Ø°Ø§Øª Ø§ÙØ«ÙØ¨â¬â">
            <a:extLst>
              <a:ext uri="{FF2B5EF4-FFF2-40B4-BE49-F238E27FC236}">
                <a16:creationId xmlns:a16="http://schemas.microsoft.com/office/drawing/2014/main" id="{4946A2AD-A4F1-4DC7-9F26-BA4232DBC820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77" b="24594"/>
          <a:stretch/>
        </p:blipFill>
        <p:spPr bwMode="auto">
          <a:xfrm>
            <a:off x="699161" y="4015980"/>
            <a:ext cx="2880320" cy="20882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188640"/>
            <a:ext cx="11582400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14"/>
          <p:cNvSpPr txBox="1"/>
          <p:nvPr/>
        </p:nvSpPr>
        <p:spPr>
          <a:xfrm>
            <a:off x="1603715" y="548681"/>
            <a:ext cx="8424937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/>
                <a:ea typeface="Calibri"/>
                <a:cs typeface="PT Bold Heading"/>
              </a:rPr>
              <a:t>بتثبيت عدسة محدبة مكان الفتحة </a:t>
            </a:r>
            <a:endParaRPr lang="en-US" sz="32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مربع نص 217"/>
          <p:cNvSpPr txBox="1"/>
          <p:nvPr/>
        </p:nvSpPr>
        <p:spPr>
          <a:xfrm>
            <a:off x="1603715" y="6036156"/>
            <a:ext cx="1257830" cy="492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600" b="1" i="0"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نعم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8B3FCA8-3459-4CE8-ACAD-D41D0973F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0625" r="24306" b="16458"/>
          <a:stretch/>
        </p:blipFill>
        <p:spPr>
          <a:xfrm>
            <a:off x="8223251" y="2504661"/>
            <a:ext cx="1682379" cy="292998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D6D1E26-D2C5-413B-B538-5AB13BD1E2D4}"/>
              </a:ext>
            </a:extLst>
          </p:cNvPr>
          <p:cNvSpPr/>
          <p:nvPr/>
        </p:nvSpPr>
        <p:spPr>
          <a:xfrm>
            <a:off x="1056659" y="2095097"/>
            <a:ext cx="3457262" cy="3339548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8AB0AE-85AA-4CC4-A474-EE1B0D882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0625" r="39688" b="16458"/>
          <a:stretch/>
        </p:blipFill>
        <p:spPr>
          <a:xfrm rot="10800000">
            <a:off x="1056656" y="2932023"/>
            <a:ext cx="745639" cy="2182900"/>
          </a:xfrm>
          <a:prstGeom prst="rect">
            <a:avLst/>
          </a:prstGeom>
        </p:spPr>
      </p:pic>
      <p:sp>
        <p:nvSpPr>
          <p:cNvPr id="27" name="مخطط انسيابي: مهلة 26">
            <a:extLst>
              <a:ext uri="{FF2B5EF4-FFF2-40B4-BE49-F238E27FC236}">
                <a16:creationId xmlns:a16="http://schemas.microsoft.com/office/drawing/2014/main" id="{A88E3424-77BD-473D-9CA6-64A18F24A7E0}"/>
              </a:ext>
            </a:extLst>
          </p:cNvPr>
          <p:cNvSpPr/>
          <p:nvPr/>
        </p:nvSpPr>
        <p:spPr>
          <a:xfrm flipH="1">
            <a:off x="4207842" y="3804000"/>
            <a:ext cx="318052" cy="331306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04CDA35E-B007-4A2A-9869-6DDE3252EA79}"/>
              </a:ext>
            </a:extLst>
          </p:cNvPr>
          <p:cNvCxnSpPr>
            <a:cxnSpLocks/>
            <a:stCxn id="6" idx="0"/>
          </p:cNvCxnSpPr>
          <p:nvPr/>
        </p:nvCxnSpPr>
        <p:spPr>
          <a:xfrm flipH="1">
            <a:off x="1311965" y="2504661"/>
            <a:ext cx="7752476" cy="2491895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142B0D2-2C79-4357-A11C-BFCD18A25707}"/>
              </a:ext>
            </a:extLst>
          </p:cNvPr>
          <p:cNvCxnSpPr>
            <a:cxnSpLocks/>
          </p:cNvCxnSpPr>
          <p:nvPr/>
        </p:nvCxnSpPr>
        <p:spPr>
          <a:xfrm flipH="1" flipV="1">
            <a:off x="1603715" y="3034749"/>
            <a:ext cx="7142720" cy="2347622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132522"/>
            <a:ext cx="10713493" cy="655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1045231"/>
            <a:ext cx="10322256" cy="526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60C82E6A-3C9E-42EC-B640-B3905BB6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200619"/>
            <a:ext cx="11122925" cy="6384848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مربع نص 240">
            <a:extLst>
              <a:ext uri="{FF2B5EF4-FFF2-40B4-BE49-F238E27FC236}">
                <a16:creationId xmlns:a16="http://schemas.microsoft.com/office/drawing/2014/main" id="{63FB4CED-AD71-49D3-A86D-8EB994A30356}"/>
              </a:ext>
            </a:extLst>
          </p:cNvPr>
          <p:cNvSpPr txBox="1"/>
          <p:nvPr/>
        </p:nvSpPr>
        <p:spPr>
          <a:xfrm>
            <a:off x="4396533" y="1527096"/>
            <a:ext cx="2592288" cy="4933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600" b="1"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غير صحيحة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مربع نص 242">
            <a:extLst>
              <a:ext uri="{FF2B5EF4-FFF2-40B4-BE49-F238E27FC236}">
                <a16:creationId xmlns:a16="http://schemas.microsoft.com/office/drawing/2014/main" id="{B99370B6-8337-4315-B3B0-6139CAE44205}"/>
              </a:ext>
            </a:extLst>
          </p:cNvPr>
          <p:cNvSpPr txBox="1"/>
          <p:nvPr/>
        </p:nvSpPr>
        <p:spPr>
          <a:xfrm>
            <a:off x="4787702" y="3330432"/>
            <a:ext cx="2448271" cy="4933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600" b="1">
                <a:solidFill>
                  <a:srgbClr val="C0000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pPr algn="ctr"/>
            <a:r>
              <a:rPr lang="ar-KW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</a:rPr>
              <a:t>صحيحة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9" name="مربع نص 241">
            <a:extLst>
              <a:ext uri="{FF2B5EF4-FFF2-40B4-BE49-F238E27FC236}">
                <a16:creationId xmlns:a16="http://schemas.microsoft.com/office/drawing/2014/main" id="{4585D10B-810F-4909-B28A-864A3119B935}"/>
              </a:ext>
            </a:extLst>
          </p:cNvPr>
          <p:cNvSpPr txBox="1"/>
          <p:nvPr/>
        </p:nvSpPr>
        <p:spPr>
          <a:xfrm>
            <a:off x="4540550" y="5084206"/>
            <a:ext cx="2592287" cy="4933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600" b="1">
                <a:solidFill>
                  <a:srgbClr val="C0000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pPr algn="ctr"/>
            <a:r>
              <a:rPr lang="ar-KW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</a:rPr>
              <a:t>غير صحيحة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0" name="مربع نص 243">
            <a:extLst>
              <a:ext uri="{FF2B5EF4-FFF2-40B4-BE49-F238E27FC236}">
                <a16:creationId xmlns:a16="http://schemas.microsoft.com/office/drawing/2014/main" id="{5B296965-FDAE-4A90-B03D-3817EA128A42}"/>
              </a:ext>
            </a:extLst>
          </p:cNvPr>
          <p:cNvSpPr txBox="1"/>
          <p:nvPr/>
        </p:nvSpPr>
        <p:spPr>
          <a:xfrm>
            <a:off x="1369202" y="1052736"/>
            <a:ext cx="2736304" cy="18722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600" b="1">
                <a:solidFill>
                  <a:srgbClr val="C0000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pPr algn="ctr"/>
            <a:r>
              <a:rPr lang="ar-KW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غير صحيحة لأن الصورة لا تتكون على الشبكية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1" name="مربع نص 244">
            <a:extLst>
              <a:ext uri="{FF2B5EF4-FFF2-40B4-BE49-F238E27FC236}">
                <a16:creationId xmlns:a16="http://schemas.microsoft.com/office/drawing/2014/main" id="{B2E081D1-1B98-41DA-9721-FB9053A88A71}"/>
              </a:ext>
            </a:extLst>
          </p:cNvPr>
          <p:cNvSpPr txBox="1"/>
          <p:nvPr/>
        </p:nvSpPr>
        <p:spPr>
          <a:xfrm>
            <a:off x="1369202" y="2924944"/>
            <a:ext cx="2736304" cy="19132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15000"/>
              </a:lnSpc>
              <a:spcAft>
                <a:spcPts val="1000"/>
              </a:spcAft>
              <a:defRPr sz="3200" b="1">
                <a:solidFill>
                  <a:srgbClr val="C0000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sz="2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</a:rPr>
              <a:t>صحيحة لأن الصورة تتكون على الشبكية و هي حقيقية مقلوبة مصغرة</a:t>
            </a:r>
            <a:endParaRPr lang="en-US" sz="2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" name="مربع نص 245">
            <a:extLst>
              <a:ext uri="{FF2B5EF4-FFF2-40B4-BE49-F238E27FC236}">
                <a16:creationId xmlns:a16="http://schemas.microsoft.com/office/drawing/2014/main" id="{52F006F9-9519-4C8F-ACE9-33259A415C0B}"/>
              </a:ext>
            </a:extLst>
          </p:cNvPr>
          <p:cNvSpPr txBox="1"/>
          <p:nvPr/>
        </p:nvSpPr>
        <p:spPr>
          <a:xfrm>
            <a:off x="1192347" y="4781644"/>
            <a:ext cx="3117325" cy="1023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15000"/>
              </a:lnSpc>
              <a:spcAft>
                <a:spcPts val="1000"/>
              </a:spcAft>
              <a:defRPr sz="3200" b="1">
                <a:solidFill>
                  <a:srgbClr val="C0000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</a:rPr>
              <a:t>غير صحيحة لأن الصورة معتدلة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63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كيف تتكون الصورة في عين الانسان؟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منى احمد حسن الشطي</dc:creator>
  <cp:lastModifiedBy>منى احمد حسن الشطي</cp:lastModifiedBy>
  <cp:revision>7</cp:revision>
  <dcterms:created xsi:type="dcterms:W3CDTF">2023-10-02T10:15:56Z</dcterms:created>
  <dcterms:modified xsi:type="dcterms:W3CDTF">2023-10-02T10:21:19Z</dcterms:modified>
</cp:coreProperties>
</file>