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39" autoAdjust="0"/>
    <p:restoredTop sz="94660"/>
  </p:normalViewPr>
  <p:slideViewPr>
    <p:cSldViewPr>
      <p:cViewPr varScale="1">
        <p:scale>
          <a:sx n="59" d="100"/>
          <a:sy n="59" d="100"/>
        </p:scale>
        <p:origin x="1407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D0DB85-7351-6847-BDCA-A56DEDBBE9D7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A85540-E87E-F948-9BCA-734F7634B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996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5F1B9D-62FF-C547-9C83-623ADDFED092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981D8F-3874-DC4B-BA11-B54D667D34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07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7845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5773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72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7656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45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0762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993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4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949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367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0675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09685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7078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976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9954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9178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D867-E939-4C5B-AE5E-00561E502BFC}" type="datetimeFigureOut">
              <a:rPr lang="ar-KW" smtClean="0"/>
              <a:t>14/03/1444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DA99E2-67F0-40D1-90C8-E4CB7454164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92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-1160202"/>
            <a:ext cx="6300700" cy="5184576"/>
          </a:xfrm>
        </p:spPr>
        <p:txBody>
          <a:bodyPr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وسائل الأمن و</a:t>
            </a:r>
            <a:b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السلامة</a:t>
            </a:r>
            <a:endParaRPr lang="ar-K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4392488" cy="685102"/>
          </a:xfrm>
        </p:spPr>
        <p:txBody>
          <a:bodyPr>
            <a:normAutofit fontScale="85000" lnSpcReduction="10000"/>
          </a:bodyPr>
          <a:lstStyle/>
          <a:p>
            <a:r>
              <a:rPr lang="ar-KW" sz="2800" b="1" dirty="0"/>
              <a:t>إعداد المعلمة : أبرار الحواج .</a:t>
            </a:r>
          </a:p>
        </p:txBody>
      </p:sp>
    </p:spTree>
    <p:extLst>
      <p:ext uri="{BB962C8B-B14F-4D97-AF65-F5344CB8AC3E}">
        <p14:creationId xmlns:p14="http://schemas.microsoft.com/office/powerpoint/2010/main" val="8674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KW" b="1" dirty="0"/>
              <a:t>وسائل حماية الدوائر الكهربية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60851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KW" b="1" dirty="0"/>
              <a:t>جهاز التسريب الأرضي : </a:t>
            </a:r>
            <a:endParaRPr lang="ar-SA" b="1" dirty="0"/>
          </a:p>
          <a:p>
            <a:pPr marL="0" indent="0" algn="r">
              <a:buNone/>
            </a:pPr>
            <a:r>
              <a:rPr lang="ar-KW" b="1" dirty="0"/>
              <a:t>هو جهاز لحماية الدوائر من التسرب الأرضي للتيار بسبب حدوث تلامس بين الحي مع الأرضي أو المحايد مع الأرضي لحماية الإنسان من الصدمة الكهربائية.</a:t>
            </a:r>
          </a:p>
          <a:p>
            <a:pPr marL="0" indent="0" algn="r">
              <a:buNone/>
            </a:pPr>
            <a:endParaRPr lang="ar-KW" b="1" dirty="0"/>
          </a:p>
          <a:p>
            <a:pPr marL="0" indent="0" algn="r">
              <a:buNone/>
            </a:pPr>
            <a:r>
              <a:rPr lang="ar-KW" b="1" dirty="0"/>
              <a:t>القواطع الآلية :</a:t>
            </a:r>
            <a:endParaRPr lang="ar-SA" b="1" dirty="0"/>
          </a:p>
          <a:p>
            <a:pPr marL="0" indent="0" algn="r">
              <a:buNone/>
            </a:pPr>
            <a:r>
              <a:rPr lang="ar-KW" b="1" dirty="0"/>
              <a:t> جهاز يقوم بفصل الدائرة الكهربائية يدوياً في ظروف التشغيل العادية و فصل الدائرة آلياً عند حدوث خطأ.</a:t>
            </a:r>
          </a:p>
          <a:p>
            <a:pPr marL="0" indent="0" algn="r">
              <a:buNone/>
            </a:pPr>
            <a:endParaRPr lang="ar-KW" b="1" dirty="0"/>
          </a:p>
          <a:p>
            <a:pPr marL="0" indent="0" algn="r">
              <a:buNone/>
            </a:pPr>
            <a:r>
              <a:rPr lang="ar-KW" b="1" dirty="0"/>
              <a:t>المصهرات "</a:t>
            </a:r>
            <a:r>
              <a:rPr lang="ar-KW" b="1" dirty="0" err="1"/>
              <a:t>الفيوزات</a:t>
            </a:r>
            <a:r>
              <a:rPr lang="ar-KW" b="1" dirty="0"/>
              <a:t>": </a:t>
            </a:r>
            <a:endParaRPr lang="ar-SA" b="1" dirty="0"/>
          </a:p>
          <a:p>
            <a:pPr marL="0" indent="0" algn="r">
              <a:buNone/>
            </a:pPr>
            <a:r>
              <a:rPr lang="ar-KW" b="1" dirty="0"/>
              <a:t>إحدى وسائل الحماية للدوائر الكهربية من زيادة شدة التيار بسبب(حدوث قصر في الدائرة الكهربية/ زيادة الحمل الكهربي )</a:t>
            </a:r>
          </a:p>
          <a:p>
            <a:pPr marL="0" indent="0" algn="r">
              <a:buNone/>
            </a:pP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val="40498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9383" y="451858"/>
            <a:ext cx="8077201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KW" b="1" dirty="0"/>
              <a:t>السلك الأرضي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7413"/>
            <a:ext cx="7494338" cy="1696661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KW" sz="2800" b="1" dirty="0"/>
              <a:t>وظيفة السلك الأرضي: </a:t>
            </a:r>
            <a:endParaRPr lang="ar-SA" sz="2800" b="1" dirty="0"/>
          </a:p>
          <a:p>
            <a:pPr marL="0" indent="0" algn="r" rtl="1">
              <a:buNone/>
            </a:pPr>
            <a:r>
              <a:rPr lang="ar-KW" sz="2800" dirty="0"/>
              <a:t>امتصاص الشحنات الكهربائية المترسبة من أي آلة و تفريغها بالأرض لحماية من حولة من الصدمات الكهربية 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8"/>
          <a:stretch/>
        </p:blipFill>
        <p:spPr>
          <a:xfrm>
            <a:off x="389383" y="3553928"/>
            <a:ext cx="4112346" cy="3134532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9"/>
          <a:stretch/>
        </p:blipFill>
        <p:spPr>
          <a:xfrm>
            <a:off x="4821650" y="3553928"/>
            <a:ext cx="4322215" cy="3134532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9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7C8FCB36-70BE-40FA-AAF5-148C6546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2" y="2088835"/>
            <a:ext cx="4323128" cy="4769165"/>
          </a:xfrm>
        </p:spPr>
      </p:pic>
      <p:sp>
        <p:nvSpPr>
          <p:cNvPr id="7" name="عنوان 6">
            <a:extLst>
              <a:ext uri="{FF2B5EF4-FFF2-40B4-BE49-F238E27FC236}">
                <a16:creationId xmlns:a16="http://schemas.microsoft.com/office/drawing/2014/main" id="{23F60C2E-4CDC-41ED-9F94-E4494B0D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609599"/>
            <a:ext cx="6561776" cy="1595265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 لحسن استماعكم نلقاكم </a:t>
            </a:r>
            <a:b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خير في الحصة القادمة</a:t>
            </a:r>
            <a:endParaRPr lang="en-GB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5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64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KW" sz="2400" dirty="0"/>
              <a:t>	</a:t>
            </a:r>
            <a:br>
              <a:rPr lang="ar-SA" sz="2400" dirty="0"/>
            </a:br>
            <a:r>
              <a:rPr lang="ar-KW" sz="2400" dirty="0"/>
              <a:t> </a:t>
            </a:r>
            <a:r>
              <a:rPr lang="ar-SA" b="1" dirty="0"/>
              <a:t>هل الكهرباء تشكل خطر علينا  ؟</a:t>
            </a:r>
            <a:endParaRPr lang="ar-KW" sz="24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5D3C961-48FD-4816-B487-25A698322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2859882" cy="42484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34FE149-36F0-4420-876A-E292FF8EC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6" y="2276872"/>
            <a:ext cx="4572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E52D0F-FC90-431D-A249-6B93781E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609600"/>
            <a:ext cx="7128792" cy="1003818"/>
          </a:xfrm>
        </p:spPr>
        <p:txBody>
          <a:bodyPr>
            <a:normAutofit/>
          </a:bodyPr>
          <a:lstStyle/>
          <a:p>
            <a:pPr algn="ctr"/>
            <a:r>
              <a:rPr lang="ar-SA" sz="4000" b="1" u="sng" dirty="0"/>
              <a:t>من المخاطر الكهرباء</a:t>
            </a:r>
            <a:endParaRPr lang="en-GB" sz="4000" b="1" u="sng" dirty="0"/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4185AE7C-2666-4AD5-9397-0FDA54103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59" y="2230204"/>
            <a:ext cx="7128792" cy="12602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KW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الصدمة الكهربية .</a:t>
            </a:r>
          </a:p>
          <a:p>
            <a:pPr marL="0" indent="0" algn="r">
              <a:buNone/>
            </a:pPr>
            <a:endParaRPr lang="ar-KW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ar-KW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ar-KW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ar-KW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ar-KW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ar-KW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19EAF95-BC1A-44C7-88A0-21198A98F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31665"/>
            <a:ext cx="245745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0D8697D-5474-4B64-8807-35A78363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3" y="4393683"/>
            <a:ext cx="2457450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A0C3332-0F9F-4062-857F-A905659BD7CE}"/>
              </a:ext>
            </a:extLst>
          </p:cNvPr>
          <p:cNvSpPr txBox="1"/>
          <p:nvPr/>
        </p:nvSpPr>
        <p:spPr>
          <a:xfrm>
            <a:off x="3059832" y="5032542"/>
            <a:ext cx="439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٢)الحرائق الكهربية.</a:t>
            </a:r>
            <a:endParaRPr lang="ar-KW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0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-13742"/>
            <a:ext cx="9144000" cy="6768752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  <a14:imgEffect>
                        <a14:saturation sat="153000"/>
                      </a14:imgEffect>
                      <a14:imgEffect>
                        <a14:brightnessContrast bright="-9000" contras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buFontTx/>
              <a:buChar char="-"/>
            </a:pPr>
            <a:r>
              <a:rPr lang="ar-KW" sz="4400" b="1" spc="50" dirty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الصدمة الكهربية : </a:t>
            </a:r>
            <a:endParaRPr lang="en-GB" sz="4400" b="1" spc="50" dirty="0">
              <a:ln w="11430">
                <a:solidFill>
                  <a:srgbClr val="00206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FontTx/>
              <a:buChar char="-"/>
            </a:pPr>
            <a:r>
              <a:rPr lang="ar-KW" sz="4200" b="1" spc="50" dirty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تحدث عند اتصال أي جزء من جسم الإنسان مع مصدر كهربي مما يسبب مرور تيار كهربي في جسم الإنسان  </a:t>
            </a:r>
            <a:r>
              <a:rPr lang="ar-KW" sz="3800" b="1" spc="50" dirty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0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37335"/>
            <a:ext cx="7772400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K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العوامل التي تتوقف عليها درجة الإصابة بالصدمة الكهربية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916832"/>
            <a:ext cx="6692280" cy="403096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2400" b="1" dirty="0"/>
              <a:t>o	</a:t>
            </a:r>
            <a:r>
              <a:rPr lang="ar-KW" sz="2400" b="1" dirty="0"/>
              <a:t>شدة التيار المار في جسم الإنسان .</a:t>
            </a:r>
          </a:p>
          <a:p>
            <a:pPr marL="0" indent="0" algn="r" rtl="1">
              <a:buNone/>
            </a:pPr>
            <a:r>
              <a:rPr lang="en-US" sz="2400" b="1" dirty="0"/>
              <a:t>o	</a:t>
            </a:r>
            <a:r>
              <a:rPr lang="ar-KW" sz="2400" b="1" dirty="0"/>
              <a:t>مسار التيار عبر جسم الإنسان .</a:t>
            </a:r>
          </a:p>
          <a:p>
            <a:pPr marL="0" indent="0" algn="r" rtl="1">
              <a:buNone/>
            </a:pPr>
            <a:r>
              <a:rPr lang="en-US" sz="2400" b="1" dirty="0"/>
              <a:t>o	</a:t>
            </a:r>
            <a:r>
              <a:rPr lang="ar-KW" sz="2400" b="1" dirty="0"/>
              <a:t>الحالة البدنية للجسم .</a:t>
            </a:r>
          </a:p>
          <a:p>
            <a:pPr marL="0" indent="0" algn="r" rtl="1">
              <a:buNone/>
            </a:pPr>
            <a:endParaRPr lang="ar-KW" sz="24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66856"/>
            <a:ext cx="2736304" cy="295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3666856"/>
            <a:ext cx="2396108" cy="295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68541"/>
            <a:ext cx="2612132" cy="295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2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91516"/>
            <a:ext cx="7772400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KW" sz="4400" b="1" dirty="0"/>
              <a:t>أسباب الحرائق الكهربية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772816"/>
            <a:ext cx="6371592" cy="180020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KW" sz="3600" b="1" dirty="0">
                <a:cs typeface="Akhbar MT" pitchFamily="2" charset="-78"/>
              </a:rPr>
              <a:t>سوء التمديدات الكهربية 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KW" sz="3600" b="1" dirty="0">
                <a:cs typeface="Akhbar MT" pitchFamily="2" charset="-78"/>
              </a:rPr>
              <a:t>الجهل و العبث و الإهمال و عبث الأطفال.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KW" sz="3600" b="1" dirty="0">
                <a:cs typeface="Akhbar MT" pitchFamily="2" charset="-78"/>
              </a:rPr>
              <a:t>إهمال أعمال الصيانة.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2" y="4077072"/>
            <a:ext cx="2490440" cy="2627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42" y="4077072"/>
            <a:ext cx="2304256" cy="2627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7072"/>
            <a:ext cx="2304256" cy="2627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5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طفاية حريق بودرة– جعفر شوب">
            <a:extLst>
              <a:ext uri="{FF2B5EF4-FFF2-40B4-BE49-F238E27FC236}">
                <a16:creationId xmlns:a16="http://schemas.microsoft.com/office/drawing/2014/main" id="{DB6584F1-61CD-419F-8194-01E27EA1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8" y="2049592"/>
            <a:ext cx="2232248" cy="388843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07" y="291046"/>
            <a:ext cx="8352928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b="1" dirty="0"/>
              <a:t>ما هي </a:t>
            </a:r>
            <a:r>
              <a:rPr lang="ar-KW" b="1" dirty="0"/>
              <a:t>طريقة </a:t>
            </a:r>
            <a:r>
              <a:rPr lang="ar-SA" b="1" dirty="0"/>
              <a:t>الصحيحة ل</a:t>
            </a:r>
            <a:r>
              <a:rPr lang="ar-KW" b="1" dirty="0"/>
              <a:t>إطفاء الحرائق الكهربية </a:t>
            </a:r>
            <a:r>
              <a:rPr lang="ar-SA" b="1" dirty="0"/>
              <a:t>؟</a:t>
            </a:r>
            <a:endParaRPr lang="ar-KW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60032" y="5921437"/>
            <a:ext cx="2808312" cy="772307"/>
          </a:xfrm>
        </p:spPr>
        <p:txBody>
          <a:bodyPr/>
          <a:lstStyle/>
          <a:p>
            <a:pPr marL="0" indent="0" algn="ctr">
              <a:buNone/>
            </a:pPr>
            <a:r>
              <a:rPr lang="ar-KW" b="1" dirty="0"/>
              <a:t>استخدام مطفأة  ثاني أكسيد الكربون.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73115"/>
            <a:ext cx="2232248" cy="3433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E90C042-67F7-48F7-8051-5C2BF8E1C2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5637" r="2195"/>
          <a:stretch/>
        </p:blipFill>
        <p:spPr>
          <a:xfrm>
            <a:off x="143507" y="1663438"/>
            <a:ext cx="8318685" cy="5030864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9AB7756-2E6A-4952-BC6E-D2D49785C8B2}"/>
              </a:ext>
            </a:extLst>
          </p:cNvPr>
          <p:cNvSpPr/>
          <p:nvPr/>
        </p:nvSpPr>
        <p:spPr>
          <a:xfrm>
            <a:off x="143508" y="2564904"/>
            <a:ext cx="8172908" cy="21602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42642E5-EE58-4556-B25A-208EB1B43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08139"/>
            <a:ext cx="6084675" cy="1723910"/>
          </a:xfrm>
          <a:prstGeom prst="ellipse">
            <a:avLst/>
          </a:prstGeom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6FBD452A-D998-49D0-AF82-F499DE531648}"/>
              </a:ext>
            </a:extLst>
          </p:cNvPr>
          <p:cNvSpPr txBox="1">
            <a:spLocks/>
          </p:cNvSpPr>
          <p:nvPr/>
        </p:nvSpPr>
        <p:spPr>
          <a:xfrm>
            <a:off x="607053" y="5989616"/>
            <a:ext cx="2808312" cy="772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ar-KW" b="1" dirty="0"/>
              <a:t>استخدام مطفأة البودر</a:t>
            </a:r>
            <a:r>
              <a:rPr lang="ar-SA" b="1" dirty="0"/>
              <a:t>ة.</a:t>
            </a: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val="186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2821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KW" b="1" dirty="0"/>
              <a:t>وسائل حماية الدوائر الكهربية 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1151"/>
            <a:ext cx="2376264" cy="2411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50" y="4869160"/>
            <a:ext cx="27051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84" y="1881150"/>
            <a:ext cx="2605472" cy="2411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50" y="1881150"/>
            <a:ext cx="2705100" cy="2411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6405364" y="4293096"/>
            <a:ext cx="22710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/>
              <a:t>جهاز التسريب الأرضي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478930" y="4462772"/>
            <a:ext cx="2282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/>
              <a:t>القواطع الآلية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18456" y="4475891"/>
            <a:ext cx="2297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000" b="1" dirty="0"/>
              <a:t>المصهرات (</a:t>
            </a:r>
            <a:r>
              <a:rPr lang="ar-KW" sz="2000" b="1" dirty="0" err="1"/>
              <a:t>الفيوزات</a:t>
            </a:r>
            <a:r>
              <a:rPr lang="ar-KW" sz="2000" b="1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2824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0615" y="308000"/>
            <a:ext cx="7346777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KW" b="1" dirty="0"/>
              <a:t>	الألوان الاصطلاحية للأسلاك كهربية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916833"/>
            <a:ext cx="6908304" cy="481270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KW" sz="2800" b="1" dirty="0"/>
              <a:t>- </a:t>
            </a:r>
            <a:r>
              <a:rPr lang="ar-KW" sz="2800" b="1" dirty="0">
                <a:solidFill>
                  <a:srgbClr val="00B050"/>
                </a:solidFill>
              </a:rPr>
              <a:t>أحضر " أرضي </a:t>
            </a:r>
            <a:r>
              <a:rPr lang="en-US" sz="2800" b="1" dirty="0">
                <a:solidFill>
                  <a:srgbClr val="00B050"/>
                </a:solidFill>
              </a:rPr>
              <a:t>E "</a:t>
            </a:r>
          </a:p>
          <a:p>
            <a:pPr marL="0" indent="0" algn="r" rtl="1">
              <a:buNone/>
            </a:pP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ar-KW" sz="2800" b="1" dirty="0">
                <a:solidFill>
                  <a:srgbClr val="FF0000"/>
                </a:solidFill>
              </a:rPr>
              <a:t>أحمر " حي </a:t>
            </a:r>
            <a:r>
              <a:rPr lang="en-US" sz="2800" b="1" dirty="0">
                <a:solidFill>
                  <a:srgbClr val="FF0000"/>
                </a:solidFill>
              </a:rPr>
              <a:t>L "</a:t>
            </a:r>
          </a:p>
          <a:p>
            <a:pPr marL="0" indent="0" algn="r" rtl="1">
              <a:buNone/>
            </a:pPr>
            <a:r>
              <a:rPr lang="en-US" sz="2800" b="1" dirty="0"/>
              <a:t>- </a:t>
            </a:r>
            <a:r>
              <a:rPr lang="ar-KW" sz="2800" b="1" dirty="0"/>
              <a:t>أسود " محايد </a:t>
            </a:r>
            <a:r>
              <a:rPr lang="en-US" sz="2800" b="1" dirty="0"/>
              <a:t>N  "</a:t>
            </a:r>
          </a:p>
          <a:p>
            <a:pPr marL="0" indent="0" algn="r">
              <a:buNone/>
            </a:pPr>
            <a:endParaRPr lang="ar-KW" sz="28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02"/>
          <a:stretch/>
        </p:blipFill>
        <p:spPr>
          <a:xfrm rot="5400000">
            <a:off x="212100" y="2329362"/>
            <a:ext cx="3816424" cy="3279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244143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</TotalTime>
  <Words>279</Words>
  <Application>Microsoft Office PowerPoint</Application>
  <PresentationFormat>عرض على الشاشة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Arabic Typesetting</vt:lpstr>
      <vt:lpstr>Arial</vt:lpstr>
      <vt:lpstr>Arial Black</vt:lpstr>
      <vt:lpstr>Calibri</vt:lpstr>
      <vt:lpstr>Trebuchet MS</vt:lpstr>
      <vt:lpstr>Wingdings</vt:lpstr>
      <vt:lpstr>Wingdings 3</vt:lpstr>
      <vt:lpstr>واجهة</vt:lpstr>
      <vt:lpstr>وسائل الأمن و  السلامة</vt:lpstr>
      <vt:lpstr>   هل الكهرباء تشكل خطر علينا  ؟</vt:lpstr>
      <vt:lpstr>من المخاطر الكهرباء</vt:lpstr>
      <vt:lpstr>عرض تقديمي في PowerPoint</vt:lpstr>
      <vt:lpstr>العوامل التي تتوقف عليها درجة الإصابة بالصدمة الكهربية :</vt:lpstr>
      <vt:lpstr>أسباب الحرائق الكهربية :</vt:lpstr>
      <vt:lpstr>ما هي طريقة الصحيحة لإطفاء الحرائق الكهربية ؟</vt:lpstr>
      <vt:lpstr>وسائل حماية الدوائر الكهربية </vt:lpstr>
      <vt:lpstr> الألوان الاصطلاحية للأسلاك كهربية </vt:lpstr>
      <vt:lpstr>وسائل حماية الدوائر الكهربية </vt:lpstr>
      <vt:lpstr>السلك الأرضي </vt:lpstr>
      <vt:lpstr>شكراً لحسن استماعكم نلقاكم  على خير في الحصة القادمة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abrar alhawaj</cp:lastModifiedBy>
  <cp:revision>28</cp:revision>
  <dcterms:created xsi:type="dcterms:W3CDTF">2016-09-27T19:25:44Z</dcterms:created>
  <dcterms:modified xsi:type="dcterms:W3CDTF">2022-10-09T07:59:22Z</dcterms:modified>
</cp:coreProperties>
</file>