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3987" r:id="rId4"/>
    <p:sldMasterId id="2147484003" r:id="rId5"/>
    <p:sldMasterId id="2147484018" r:id="rId6"/>
  </p:sldMasterIdLst>
  <p:notesMasterIdLst>
    <p:notesMasterId r:id="rId30"/>
  </p:notesMasterIdLst>
  <p:sldIdLst>
    <p:sldId id="308" r:id="rId7"/>
    <p:sldId id="305" r:id="rId8"/>
    <p:sldId id="309" r:id="rId9"/>
    <p:sldId id="1048" r:id="rId10"/>
    <p:sldId id="1285" r:id="rId11"/>
    <p:sldId id="299" r:id="rId12"/>
    <p:sldId id="300" r:id="rId13"/>
    <p:sldId id="1035" r:id="rId14"/>
    <p:sldId id="339" r:id="rId15"/>
    <p:sldId id="344" r:id="rId16"/>
    <p:sldId id="302" r:id="rId17"/>
    <p:sldId id="303" r:id="rId18"/>
    <p:sldId id="345" r:id="rId19"/>
    <p:sldId id="1031" r:id="rId20"/>
    <p:sldId id="1225" r:id="rId21"/>
    <p:sldId id="256" r:id="rId22"/>
    <p:sldId id="347" r:id="rId23"/>
    <p:sldId id="1314" r:id="rId24"/>
    <p:sldId id="1037" r:id="rId25"/>
    <p:sldId id="342" r:id="rId26"/>
    <p:sldId id="261" r:id="rId27"/>
    <p:sldId id="1030" r:id="rId28"/>
    <p:sldId id="265" r:id="rId29"/>
  </p:sldIdLst>
  <p:sldSz cx="12192000" cy="6858000"/>
  <p:notesSz cx="6954838" cy="93091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2T14:34:14.74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831 1,'-22'6,"0"-1,1-2,-34 3,27-4,-30 7,-3 4,-132 25,103-20,64-12,0 0,-38 2,15-8,27 0,-26 2,45-2,1 0,-2 1,1 0,1-1,0 1,-1 1,0-2,1 2,-5 3,6-5,0 0,1 1,0 0,-1-1,0 0,1 1,0 1,-1-2,1 0,-1 1,0 0,1 0,0 0,0-1,0 1,0 0,-1 0,1-1,0 1,0 0,0-1,0 2,0-2,0 1,0 1,0-2,1 1,-1 0,0-1,0 1,0 0,0-1,1 1,-1 0,1 0,0 0,1 3,0-2,1 0,-2-1,1 1,0 1,1-2,0 1,-1 0,1-1,3 2,31 11,-23-10,124 38,-113-36,0-1,1-2,42 1,235-7,-284 1,1 0,-1-2,0 0,0 0,22-10,-13 5,33-13,26-7,-74 26,0 2,0-3,1 3,23-1,-32 2,1 1,-1 0,0 0,0 0,1 2,-1-2,0 0,0 1,0 1,0 0,-1 0,1 0,-1 0,1 0,-2 1,7 6,-6-5,1 1,-1-1,0 2,0-2,-1 2,0-2,-1 1,1 2,-1-1,0 0,-1-2,2 13,-3-17,0 1,0 0,0 1,0-3,0 2,0 0,0-1,0 1,-1 0,0 0,1 1,-1-3,1 2,-1-1,0 1,0 0,0 0,1-2,-4 5,2-5,0 2,0-1,0 1,-1 0,1-2,0 1,0 0,0-1,-1 1,0 1,1-2,-4 0,-7 0,1 2,0-4,0 2,-19-5,26 5,-137-28,-273-88,354 96,-2 4,1 2,-113-8,49 0,92 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41075" y="0"/>
            <a:ext cx="3013763" cy="467072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611" y="0"/>
            <a:ext cx="3013763" cy="467072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63638"/>
            <a:ext cx="5586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95484" y="4480006"/>
            <a:ext cx="5563870" cy="3665458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41075" y="8842032"/>
            <a:ext cx="3013763" cy="467071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611" y="8842032"/>
            <a:ext cx="3013763" cy="467071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915595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15628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34FDD9-48A0-4FFF-BBCD-29002DB55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6F6D703-3B52-429F-8928-8504E658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747F27-1358-4C31-A8ED-D24B3BEA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EEEDE7-617B-4203-B0A4-1130B6FB4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68D4A0-A925-48EE-BFEB-C260121E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439217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485143-BCC9-4674-8DDC-CAA367671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77803AF-8AF8-4772-BF35-2DF9E4514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D76400-4019-429B-A262-5FC565D44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E63172-2C41-4A02-9E05-3F672163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E86358-0F1B-4399-BD65-FD53C533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7130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EF316C-3BFE-446B-91EE-F97803B1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A7A3104-2DBB-4580-9AC6-E2887EF1A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5499BD7-A463-48DD-975E-C03D7FC18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8BF71A-A1DF-4774-A792-236BA6FB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4FCAD15-9824-472C-8039-D9777694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63401EE-16AF-4206-9C3E-6B6D8950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81148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965DE7-08B5-40AC-91B9-D6AE41CD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84A630A-4ED7-41BC-AB1B-343402261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91E92C1-6160-49E0-9F19-847D3E5A7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CF33343-2412-4EEC-ADF9-D96D6EBDB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6D6C942-4ECA-40DE-921B-48ED15C27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8EE1C0B-5A0F-48DE-B99C-7C396C84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2A8B6D9-FB78-4954-B5FC-2FDE0C02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7B6614-6664-4ABF-8C35-BB3C2413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936202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C483BE-FB25-48B2-89C9-2271E998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D31FBE9-009C-433C-A02E-0B242CEF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05E65A5-68D1-4AE2-ADFC-BB999485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9855CDD-72CC-4E96-9C11-756AFCB5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994459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0B7E12-2B1D-4B1A-968C-E17FC546A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32DACF7-0F40-4907-8125-1C0C23F8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2BECC6F-1659-41B0-8854-E50D099A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392072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B0000E-F03D-40E1-BEA2-94E4C576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D5CEECE-0E77-448E-9722-6ACC0E493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820790-9ECF-4614-8219-70623D004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F88E3B-2C13-4ECA-9D79-56402E57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F3F311-2262-4F01-9D47-4783A8A6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E13426-437A-415E-A4A3-7F6E33198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66590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DBD33F-F31A-4E9A-AB63-D49CF5A58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5727CB-51E2-4820-AA06-2D1673C5F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B50A7E-A30B-46F5-9911-E52022A4A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ACE0AA0-7150-4B1B-89F7-3C2E07CD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E8DFEF1-1629-48F8-8B75-81DDB9E52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F7A3C3-7E58-40CF-99DB-CFEC3782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25780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83AF1B-6B7B-4730-967B-E1D43B68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3519CA-60BC-4DA1-83D3-3DFA98BFC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651693-B00D-4E76-BB79-A9A8E65E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6C2521-4DB5-4AD9-BB18-18D37EE3C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CDFB68-0D21-48A1-A4DE-369CD300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37366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671B61A-64C5-4E71-9E63-C7AF22373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29F2372-8B4B-4E18-A866-68812D9BC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11DF2D8-E3B4-47DA-8151-0EF48FA0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756A35-D870-4561-9EFC-29F03F7A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05DFB6-4DF1-49EA-8BA1-98D82773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4978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99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233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6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388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318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086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43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7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037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70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7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40258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4000" y="473273"/>
            <a:ext cx="9144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83285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85939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sz="half" idx="21"/>
          </p:nvPr>
        </p:nvSpPr>
        <p:spPr>
          <a:xfrm>
            <a:off x="6298407" y="446484"/>
            <a:ext cx="5000625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1728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14635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0630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sz="half" idx="21"/>
          </p:nvPr>
        </p:nvSpPr>
        <p:spPr>
          <a:xfrm>
            <a:off x="6298407" y="182165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83629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2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45422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98407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298407" y="625078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sz="half" idx="23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9638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4473775"/>
            <a:ext cx="9810750" cy="34967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  <a:lvl2pPr marL="546924" indent="-234396" algn="ctr">
              <a:spcBef>
                <a:spcPts val="0"/>
              </a:spcBef>
              <a:defRPr sz="1687" i="1"/>
            </a:lvl2pPr>
            <a:lvl3pPr marL="859452" indent="-234396" algn="ctr">
              <a:spcBef>
                <a:spcPts val="0"/>
              </a:spcBef>
              <a:defRPr sz="1687" i="1"/>
            </a:lvl3pPr>
            <a:lvl4pPr marL="1171980" indent="-234396" algn="ctr">
              <a:spcBef>
                <a:spcPts val="0"/>
              </a:spcBef>
              <a:defRPr sz="1687" i="1"/>
            </a:lvl4pPr>
            <a:lvl5pPr marL="1484508" indent="-234396" algn="ctr">
              <a:spcBef>
                <a:spcPts val="0"/>
              </a:spcBef>
              <a:defRPr sz="1687" i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1"/>
          </p:nvPr>
        </p:nvSpPr>
        <p:spPr>
          <a:xfrm>
            <a:off x="1190625" y="2983019"/>
            <a:ext cx="9810750" cy="463339"/>
          </a:xfrm>
          <a:prstGeom prst="rect">
            <a:avLst/>
          </a:prstGeom>
        </p:spPr>
        <p:txBody>
          <a:bodyPr/>
          <a:lstStyle>
            <a:lvl1pPr marL="0" indent="0" algn="ctr" rtl="0">
              <a:spcBef>
                <a:spcPts val="0"/>
              </a:spcBef>
              <a:buSzTx/>
              <a:buNone/>
              <a:defRPr sz="3400">
                <a:latin typeface="Helvetica Neue Medium"/>
                <a:sym typeface="Helvetica Neue Medium"/>
              </a:defRPr>
            </a:lvl1pPr>
          </a:lstStyle>
          <a:p>
            <a:pPr marL="0" indent="0" algn="ctr" rtl="0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33618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69808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9598" y="5846770"/>
            <a:ext cx="342910" cy="34765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l" defTabSz="1097240">
              <a:defRPr sz="140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7265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16864" y="5868458"/>
            <a:ext cx="371764" cy="369392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1097240">
              <a:defRPr sz="1547"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2780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609655-58D2-4581-BBE1-4CF29A448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7EFD2D2-6542-43D4-9DDE-F713BCC0E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D1F1E0-0A57-4342-BCB3-93F3ECB73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CF1432-B88F-4CF6-8E63-45196E5B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56CCF7-F4F7-434C-A707-94391C11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2561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492" y="6536531"/>
            <a:ext cx="282130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3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4001" r:id="rId12"/>
    <p:sldLayoutId id="2147484002" r:id="rId13"/>
  </p:sldLayoutIdLst>
  <p:transition spd="med"/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76B3EEA-20B2-463B-96FD-1CC0223E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ACDF19-BE13-4CD3-A5E1-784F98354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3988F3-F347-4D72-BFB1-E7C646EE1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B21B-0E22-40F9-B8D7-007A9E50FAF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7AD50F-83E7-4658-9C68-9660FF1DC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60DCE6-AFA7-480E-9ABF-3233C3273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031F0-79FC-40B4-B24E-AF6663148BB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5091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A37D-8ADD-46D9-82C3-458C350664D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1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5.jpg"/><Relationship Id="rId3" Type="http://schemas.openxmlformats.org/officeDocument/2006/relationships/image" Target="../media/image26.png"/><Relationship Id="rId7" Type="http://schemas.openxmlformats.org/officeDocument/2006/relationships/image" Target="../media/image59.png"/><Relationship Id="rId12" Type="http://schemas.openxmlformats.org/officeDocument/2006/relationships/slide" Target="slide7.xml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4.xml"/><Relationship Id="rId6" Type="http://schemas.openxmlformats.org/officeDocument/2006/relationships/image" Target="../media/image58.png"/><Relationship Id="rId11" Type="http://schemas.openxmlformats.org/officeDocument/2006/relationships/image" Target="../media/image49.png"/><Relationship Id="rId5" Type="http://schemas.openxmlformats.org/officeDocument/2006/relationships/image" Target="../media/image57.png"/><Relationship Id="rId10" Type="http://schemas.microsoft.com/office/2007/relationships/hdphoto" Target="../media/hdphoto2.wdp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6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47.jpg"/><Relationship Id="rId4" Type="http://schemas.openxmlformats.org/officeDocument/2006/relationships/image" Target="../media/image61.png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6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6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8.xml"/><Relationship Id="rId6" Type="http://schemas.openxmlformats.org/officeDocument/2006/relationships/image" Target="../media/image74.tmp"/><Relationship Id="rId5" Type="http://schemas.openxmlformats.org/officeDocument/2006/relationships/image" Target="../media/image73.tmp"/><Relationship Id="rId10" Type="http://schemas.openxmlformats.org/officeDocument/2006/relationships/image" Target="../media/image45.jpg"/><Relationship Id="rId4" Type="http://schemas.openxmlformats.org/officeDocument/2006/relationships/image" Target="../media/image57.png"/><Relationship Id="rId9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toy-story-png/download/52258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4.png"/><Relationship Id="rId12" Type="http://schemas.openxmlformats.org/officeDocument/2006/relationships/image" Target="../media/image44.jp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0.xml"/><Relationship Id="rId6" Type="http://schemas.openxmlformats.org/officeDocument/2006/relationships/image" Target="../media/image83.png"/><Relationship Id="rId11" Type="http://schemas.microsoft.com/office/2007/relationships/hdphoto" Target="../media/hdphoto4.wdp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26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png"/><Relationship Id="rId5" Type="http://schemas.openxmlformats.org/officeDocument/2006/relationships/image" Target="../media/image88.gi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6.png"/><Relationship Id="rId7" Type="http://schemas.openxmlformats.org/officeDocument/2006/relationships/image" Target="../media/image9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9.wdp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2.xml"/><Relationship Id="rId6" Type="http://schemas.openxmlformats.org/officeDocument/2006/relationships/image" Target="../media/image97.png"/><Relationship Id="rId5" Type="http://schemas.microsoft.com/office/2007/relationships/hdphoto" Target="../media/hdphoto8.wdp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openxmlformats.org/officeDocument/2006/relationships/slide" Target="slide14.xml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5.jpg"/><Relationship Id="rId11" Type="http://schemas.openxmlformats.org/officeDocument/2006/relationships/image" Target="../media/image540.png"/><Relationship Id="rId5" Type="http://schemas.openxmlformats.org/officeDocument/2006/relationships/slide" Target="slide7.xml"/><Relationship Id="rId10" Type="http://schemas.openxmlformats.org/officeDocument/2006/relationships/customXml" Target="../ink/ink1.xml"/><Relationship Id="rId4" Type="http://schemas.openxmlformats.org/officeDocument/2006/relationships/image" Target="../media/image44.jpg"/><Relationship Id="rId9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52.png"/><Relationship Id="rId12" Type="http://schemas.openxmlformats.org/officeDocument/2006/relationships/image" Target="../media/image46.jp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11" Type="http://schemas.openxmlformats.org/officeDocument/2006/relationships/slide" Target="slide14.xml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(12-2): </a:t>
            </a:r>
            <a:r>
              <a:rPr lang="ar-SA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فضاء العينة 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أ.م</a:t>
            </a:r>
            <a:r>
              <a:rPr lang="ar-EG" sz="4400" dirty="0">
                <a:solidFill>
                  <a:srgbClr val="FF0000"/>
                </a:solidFill>
              </a:rPr>
              <a:t>بروكة السيد</a:t>
            </a:r>
            <a:endParaRPr lang="ar-KW" sz="44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343" y="347469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lass frame pink vertical">
            <a:extLst>
              <a:ext uri="{FF2B5EF4-FFF2-40B4-BE49-F238E27FC236}">
                <a16:creationId xmlns:a16="http://schemas.microsoft.com/office/drawing/2014/main" id="{6B5B540F-911D-4BF5-A1BF-50CCE3B6E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BEBF02-A0AE-48C9-8CF9-A56B3A77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7" y="224628"/>
            <a:ext cx="11974426" cy="66303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ADDCF80-D67F-41D5-AD9C-CB20C2425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43" t="-23016" b="58870"/>
          <a:stretch/>
        </p:blipFill>
        <p:spPr>
          <a:xfrm>
            <a:off x="10230780" y="306166"/>
            <a:ext cx="1497479" cy="69041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1B4B5B8-5713-4519-ABA6-A0C3BCFA5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41" y="996576"/>
            <a:ext cx="3394377" cy="2092330"/>
          </a:xfrm>
          <a:prstGeom prst="rect">
            <a:avLst/>
          </a:prstGeom>
        </p:spPr>
      </p:pic>
      <p:sp>
        <p:nvSpPr>
          <p:cNvPr id="7" name="TextBox 54">
            <a:extLst>
              <a:ext uri="{FF2B5EF4-FFF2-40B4-BE49-F238E27FC236}">
                <a16:creationId xmlns:a16="http://schemas.microsoft.com/office/drawing/2014/main" id="{45ACB925-6A87-4D8D-AE59-736973C8D81C}"/>
              </a:ext>
            </a:extLst>
          </p:cNvPr>
          <p:cNvSpPr txBox="1"/>
          <p:nvPr/>
        </p:nvSpPr>
        <p:spPr>
          <a:xfrm>
            <a:off x="6907040" y="306166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</a:t>
            </a:r>
            <a:r>
              <a:rPr lang="ar-SA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٢٢٤</a:t>
            </a:r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 ــــ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E41C864-4D18-4603-A190-9345D7A99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131"/>
          <a:stretch/>
        </p:blipFill>
        <p:spPr>
          <a:xfrm>
            <a:off x="4683445" y="1094410"/>
            <a:ext cx="7044815" cy="806494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0271A6A-6776-4501-B149-093858FF6D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24" t="76" b="67652"/>
          <a:stretch/>
        </p:blipFill>
        <p:spPr>
          <a:xfrm>
            <a:off x="9685698" y="3284576"/>
            <a:ext cx="1942731" cy="587012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B9D0F3E-D255-4ABE-867C-72735674F4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8" t="76" r="26276" b="67652"/>
          <a:stretch/>
        </p:blipFill>
        <p:spPr>
          <a:xfrm>
            <a:off x="8036474" y="3284576"/>
            <a:ext cx="1649225" cy="587012"/>
          </a:xfrm>
          <a:prstGeom prst="rect">
            <a:avLst/>
          </a:prstGeom>
        </p:spPr>
      </p:pic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0E848B2-2428-43BC-AD1A-8F016B9CD6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2" r="48582" b="67728"/>
          <a:stretch/>
        </p:blipFill>
        <p:spPr>
          <a:xfrm>
            <a:off x="6527015" y="3283191"/>
            <a:ext cx="1509459" cy="587012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25B0970-325D-4090-B827-85222349F5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5" r="66541" b="67728"/>
          <a:stretch/>
        </p:blipFill>
        <p:spPr>
          <a:xfrm>
            <a:off x="4877789" y="3283191"/>
            <a:ext cx="1830919" cy="587012"/>
          </a:xfrm>
          <a:prstGeom prst="rect">
            <a:avLst/>
          </a:prstGeom>
        </p:spPr>
      </p:pic>
      <p:pic>
        <p:nvPicPr>
          <p:cNvPr id="15" name="صورة 1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F2CA9D8-A3F0-4F58-8D05-EAFA4E1E51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85" t="32272" b="43064"/>
          <a:stretch/>
        </p:blipFill>
        <p:spPr>
          <a:xfrm>
            <a:off x="3438204" y="3367050"/>
            <a:ext cx="1509459" cy="44863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8424E60-25F9-4DD7-8D16-8A97D99D82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2822" r="22449" b="49060"/>
          <a:stretch/>
        </p:blipFill>
        <p:spPr>
          <a:xfrm>
            <a:off x="1958399" y="3310982"/>
            <a:ext cx="1369694" cy="58701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1B837AF-62C3-4486-8350-02135E969F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88" t="14217" r="44226" b="50647"/>
          <a:stretch/>
        </p:blipFill>
        <p:spPr>
          <a:xfrm>
            <a:off x="849538" y="3445030"/>
            <a:ext cx="1076190" cy="41790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10164AA-5151-4526-B984-1F24CF24CA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11314" r="61510" b="49060"/>
          <a:stretch/>
        </p:blipFill>
        <p:spPr>
          <a:xfrm>
            <a:off x="8109720" y="4046289"/>
            <a:ext cx="1369694" cy="58701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BD93B48-875F-482A-812A-D083524860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8" t="60374" r="3817" b="11415"/>
          <a:stretch/>
        </p:blipFill>
        <p:spPr>
          <a:xfrm>
            <a:off x="6910976" y="4179680"/>
            <a:ext cx="1229930" cy="41790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63BBA0E-0772-4163-8067-903372CAB2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60375" r="22674"/>
          <a:stretch/>
        </p:blipFill>
        <p:spPr>
          <a:xfrm>
            <a:off x="5657524" y="4179680"/>
            <a:ext cx="1199720" cy="58701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88ABB50-15FB-481F-A4DE-7946A3369E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50569" r="40788" b="-1"/>
          <a:stretch/>
        </p:blipFill>
        <p:spPr>
          <a:xfrm>
            <a:off x="4558872" y="4018341"/>
            <a:ext cx="1199720" cy="73229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88ABB50-15FB-481F-A4DE-7946A3369E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50568" r="59119" b="-1"/>
          <a:stretch/>
        </p:blipFill>
        <p:spPr>
          <a:xfrm>
            <a:off x="3112307" y="4018341"/>
            <a:ext cx="1505013" cy="73229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88ABB50-15FB-481F-A4DE-7946A3369E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27" r="80711"/>
          <a:stretch/>
        </p:blipFill>
        <p:spPr>
          <a:xfrm>
            <a:off x="2072135" y="4062176"/>
            <a:ext cx="1200902" cy="68845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BA608A7-53A6-4D96-A4B7-68C368425B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761" t="63436" r="14330"/>
          <a:stretch/>
        </p:blipFill>
        <p:spPr>
          <a:xfrm>
            <a:off x="8883956" y="5494130"/>
            <a:ext cx="1841084" cy="92711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DE79DDB-1BB1-474E-9B41-255BF7DA1FED}"/>
              </a:ext>
            </a:extLst>
          </p:cNvPr>
          <p:cNvSpPr txBox="1"/>
          <p:nvPr/>
        </p:nvSpPr>
        <p:spPr>
          <a:xfrm>
            <a:off x="5169160" y="5633089"/>
            <a:ext cx="3574318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٦ × ٢  = ١٢</a:t>
            </a:r>
          </a:p>
        </p:txBody>
      </p:sp>
      <p:pic>
        <p:nvPicPr>
          <p:cNvPr id="29" name="صورة 28">
            <a:hlinkClick r:id="rId12" action="ppaction://hlinksldjump"/>
            <a:extLst>
              <a:ext uri="{FF2B5EF4-FFF2-40B4-BE49-F238E27FC236}">
                <a16:creationId xmlns:a16="http://schemas.microsoft.com/office/drawing/2014/main" id="{0D656DF2-9323-4D04-AFAB-316E69A38D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4" y="3960671"/>
            <a:ext cx="1720684" cy="2557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380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glass frame pink vertical">
            <a:extLst>
              <a:ext uri="{FF2B5EF4-FFF2-40B4-BE49-F238E27FC236}">
                <a16:creationId xmlns:a16="http://schemas.microsoft.com/office/drawing/2014/main" id="{4E139130-3C58-4231-9C58-F2B94F13B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54">
            <a:extLst>
              <a:ext uri="{FF2B5EF4-FFF2-40B4-BE49-F238E27FC236}">
                <a16:creationId xmlns:a16="http://schemas.microsoft.com/office/drawing/2014/main" id="{245C16D5-8488-4CB8-B752-7014DE0AE260}"/>
              </a:ext>
            </a:extLst>
          </p:cNvPr>
          <p:cNvSpPr txBox="1"/>
          <p:nvPr/>
        </p:nvSpPr>
        <p:spPr>
          <a:xfrm>
            <a:off x="6907040" y="373505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</a:t>
            </a:r>
            <a:r>
              <a:rPr lang="ar-SA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٢٢٣</a:t>
            </a:r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 ــــ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80" y="2250317"/>
            <a:ext cx="8699028" cy="460757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276" y="300405"/>
            <a:ext cx="2026503" cy="43419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628" y="734599"/>
            <a:ext cx="7983424" cy="53963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834" y="1127377"/>
            <a:ext cx="5476161" cy="58155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0682" y="1747705"/>
            <a:ext cx="1523954" cy="1533478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8007130" y="5049392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096858" y="5885060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717502" y="3265469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814249" y="4480573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717502" y="4489799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814249" y="5001118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1742443" y="5793327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6503565" y="3905137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667731" y="3302104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3689392" y="3832079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1830295" y="3832079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3702094" y="4583303"/>
            <a:ext cx="6684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3688118" y="5103701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816319" y="5110128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3688118" y="5819767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2771186" y="5819766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6565803" y="5106535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6503565" y="6307930"/>
            <a:ext cx="6787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3738853" y="6231947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779782" y="6249482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2800645" y="6231946"/>
            <a:ext cx="6895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400" b="1" kern="0" dirty="0">
                <a:solidFill>
                  <a:srgbClr val="EC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DE79DDB-1BB1-474E-9B41-255BF7DA1FED}"/>
              </a:ext>
            </a:extLst>
          </p:cNvPr>
          <p:cNvSpPr txBox="1"/>
          <p:nvPr/>
        </p:nvSpPr>
        <p:spPr>
          <a:xfrm>
            <a:off x="9059298" y="1775580"/>
            <a:ext cx="1139718" cy="3953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1969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القطعة</a:t>
            </a:r>
            <a:r>
              <a:rPr lang="ar-SA" sz="1969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(١)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8DE79DDB-1BB1-474E-9B41-255BF7DA1FED}"/>
              </a:ext>
            </a:extLst>
          </p:cNvPr>
          <p:cNvSpPr txBox="1"/>
          <p:nvPr/>
        </p:nvSpPr>
        <p:spPr>
          <a:xfrm>
            <a:off x="7792945" y="1736614"/>
            <a:ext cx="1139718" cy="3953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1969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القطعة</a:t>
            </a:r>
            <a:r>
              <a:rPr lang="ar-SA" sz="1969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(٢)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DE79DDB-1BB1-474E-9B41-255BF7DA1FED}"/>
              </a:ext>
            </a:extLst>
          </p:cNvPr>
          <p:cNvSpPr txBox="1"/>
          <p:nvPr/>
        </p:nvSpPr>
        <p:spPr>
          <a:xfrm>
            <a:off x="6302544" y="1648943"/>
            <a:ext cx="1139718" cy="3953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1969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القطعة</a:t>
            </a:r>
            <a:r>
              <a:rPr lang="ar-SA" sz="1969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(٣)</a:t>
            </a:r>
          </a:p>
        </p:txBody>
      </p:sp>
      <p:pic>
        <p:nvPicPr>
          <p:cNvPr id="36" name="عنصر نائب للمحتوى 5">
            <a:hlinkClick r:id="rId9" action="ppaction://hlinksldjump"/>
            <a:extLst>
              <a:ext uri="{FF2B5EF4-FFF2-40B4-BE49-F238E27FC236}">
                <a16:creationId xmlns:a16="http://schemas.microsoft.com/office/drawing/2014/main" id="{E8CF91D7-9C6E-4F69-A0CC-AD603A2C41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354" y="3548407"/>
            <a:ext cx="1729477" cy="3009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4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glass frame pink vertical">
            <a:extLst>
              <a:ext uri="{FF2B5EF4-FFF2-40B4-BE49-F238E27FC236}">
                <a16:creationId xmlns:a16="http://schemas.microsoft.com/office/drawing/2014/main" id="{5246E138-E3FC-43FB-B16B-A8DEF2B27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4">
            <a:extLst>
              <a:ext uri="{FF2B5EF4-FFF2-40B4-BE49-F238E27FC236}">
                <a16:creationId xmlns:a16="http://schemas.microsoft.com/office/drawing/2014/main" id="{D2F91E90-6D38-496A-BE85-790B6D054095}"/>
              </a:ext>
            </a:extLst>
          </p:cNvPr>
          <p:cNvSpPr txBox="1"/>
          <p:nvPr/>
        </p:nvSpPr>
        <p:spPr>
          <a:xfrm>
            <a:off x="6907040" y="306166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</a:t>
            </a:r>
            <a:r>
              <a:rPr lang="ar-SA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٢٢٣</a:t>
            </a:r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 ــــ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266" y="458464"/>
            <a:ext cx="2037788" cy="61133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78741" y="1168791"/>
            <a:ext cx="10523314" cy="46166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ctr"/>
          </a:blip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en-US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}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ص،ص،ص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)،(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ص،ص،ك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)،(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ص،ك،ص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)،(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ص،ك،ك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)،(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ك،ص،ص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)،(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ك،ص،ك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)،(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ك،ك،ص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)،(</a:t>
            </a:r>
            <a:r>
              <a:rPr lang="ar-SA" sz="2400" b="1" kern="0" dirty="0" err="1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ك،ك،ك</a:t>
            </a:r>
            <a:r>
              <a:rPr lang="ar-SA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)</a:t>
            </a:r>
            <a:r>
              <a:rPr lang="en-US" sz="2400" b="1" kern="0" dirty="0">
                <a:solidFill>
                  <a:srgbClr val="FFFF00"/>
                </a:solidFill>
                <a:effectLst>
                  <a:glow rad="76200">
                    <a:srgbClr val="000000">
                      <a:lumMod val="95000"/>
                      <a:lumOff val="5000"/>
                      <a:alpha val="96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{</a:t>
            </a:r>
            <a:endParaRPr lang="ar-SA" sz="2400" b="1" kern="0" dirty="0">
              <a:solidFill>
                <a:srgbClr val="FFFF00"/>
              </a:solidFill>
              <a:effectLst>
                <a:glow rad="76200">
                  <a:srgbClr val="000000">
                    <a:lumMod val="95000"/>
                    <a:lumOff val="5000"/>
                    <a:alpha val="96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081" y="2121264"/>
            <a:ext cx="3661837" cy="594542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8230412" y="2114706"/>
            <a:ext cx="7459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800" b="1" kern="0" dirty="0">
                <a:solidFill>
                  <a:srgbClr val="FFFF00"/>
                </a:solidFill>
                <a:effectLst>
                  <a:glow rad="63500">
                    <a:srgbClr val="000000">
                      <a:alpha val="93000"/>
                    </a:srgbClr>
                  </a:glow>
                </a:effectLst>
                <a:latin typeface="Helvetica Neue Medium"/>
                <a:sym typeface="Helvetica Neue Medium"/>
              </a:rPr>
              <a:t>٨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203" y="2840232"/>
            <a:ext cx="5057713" cy="502814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1639441" y="2840232"/>
            <a:ext cx="43887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800" b="1" kern="0" dirty="0">
                <a:solidFill>
                  <a:srgbClr val="FFFF00"/>
                </a:solidFill>
                <a:effectLst>
                  <a:glow rad="63500">
                    <a:srgbClr val="000000">
                      <a:alpha val="93000"/>
                    </a:srgbClr>
                  </a:glow>
                </a:effectLst>
                <a:latin typeface="Helvetica Neue Medium"/>
                <a:sym typeface="Helvetica Neue Medium"/>
              </a:rPr>
              <a:t>٢ × ٢ × ٢  = (٢) = ٨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2801898" y="2561298"/>
            <a:ext cx="49906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FF00"/>
                </a:solidFill>
                <a:effectLst>
                  <a:glow rad="63500">
                    <a:srgbClr val="000000">
                      <a:alpha val="93000"/>
                    </a:srgbClr>
                  </a:glow>
                </a:effectLst>
                <a:latin typeface="Helvetica Neue Medium"/>
                <a:sym typeface="Helvetica Neue Medium"/>
              </a:rPr>
              <a:t>٣</a:t>
            </a:r>
          </a:p>
        </p:txBody>
      </p:sp>
      <p:pic>
        <p:nvPicPr>
          <p:cNvPr id="15" name="عنصر نائب للمحتوى 5">
            <a:hlinkClick r:id="rId8" action="ppaction://hlinksldjump"/>
            <a:extLst>
              <a:ext uri="{FF2B5EF4-FFF2-40B4-BE49-F238E27FC236}">
                <a16:creationId xmlns:a16="http://schemas.microsoft.com/office/drawing/2014/main" id="{03B40FFB-2FA2-47C0-BF57-4D9D5BB01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0" y="3614944"/>
            <a:ext cx="2995573" cy="3009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2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4395E-6 4.32292E-6 L -1.34395E-6 -0.07227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3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3179E-6 1.92708E-6 L -3.63179E-6 -0.0721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3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451E-7 3.90625E-6 L -3.8451E-7 -0.07211 " pathEditMode="relative" rAng="0" ptsTypes="AA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3"/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lass frame pink vertical">
            <a:extLst>
              <a:ext uri="{FF2B5EF4-FFF2-40B4-BE49-F238E27FC236}">
                <a16:creationId xmlns:a16="http://schemas.microsoft.com/office/drawing/2014/main" id="{7E46DE95-19BE-4ED2-A20C-BCAABB14D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B9B54EF-F55E-4669-A104-5473978ED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151" y="1312340"/>
            <a:ext cx="7570889" cy="7982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AF2ACD4-FE57-4581-BFAF-A6413E37C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575" y="1510498"/>
            <a:ext cx="1241384" cy="59460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577D3BF-0328-4B21-99B0-9C18F6F40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85" y="2472699"/>
            <a:ext cx="3603281" cy="1971925"/>
          </a:xfrm>
          <a:prstGeom prst="rect">
            <a:avLst/>
          </a:prstGeom>
        </p:spPr>
      </p:pic>
      <p:sp>
        <p:nvSpPr>
          <p:cNvPr id="10" name="TextBox 54">
            <a:extLst>
              <a:ext uri="{FF2B5EF4-FFF2-40B4-BE49-F238E27FC236}">
                <a16:creationId xmlns:a16="http://schemas.microsoft.com/office/drawing/2014/main" id="{DFE89417-7853-422C-A7EF-62368F548228}"/>
              </a:ext>
            </a:extLst>
          </p:cNvPr>
          <p:cNvSpPr txBox="1"/>
          <p:nvPr/>
        </p:nvSpPr>
        <p:spPr>
          <a:xfrm>
            <a:off x="6907040" y="306166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صـــ225 ــــ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D272733-AEE4-4C73-8A8F-D75011514C73}"/>
              </a:ext>
            </a:extLst>
          </p:cNvPr>
          <p:cNvSpPr txBox="1"/>
          <p:nvPr/>
        </p:nvSpPr>
        <p:spPr>
          <a:xfrm>
            <a:off x="5672342" y="3084101"/>
            <a:ext cx="44522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en-US" sz="3600" b="1" kern="0" dirty="0">
                <a:solidFill>
                  <a:srgbClr val="00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}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(</a:t>
            </a:r>
            <a:r>
              <a:rPr lang="ar-SA" sz="3600" b="1" kern="0" dirty="0" err="1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أ،ج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ـ) ، ( </a:t>
            </a:r>
            <a:r>
              <a:rPr lang="ar-SA" sz="3600" b="1" kern="0" dirty="0" err="1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أ،ه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ـ) ، ( أ، د) ، (</a:t>
            </a:r>
            <a:r>
              <a:rPr lang="ar-SA" sz="3600" b="1" kern="0" dirty="0" err="1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ب،ج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ـ)  ، (</a:t>
            </a:r>
            <a:r>
              <a:rPr lang="ar-SA" sz="3600" b="1" kern="0" dirty="0" err="1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ب،ه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ـ)  ، (</a:t>
            </a:r>
            <a:r>
              <a:rPr lang="ar-SA" sz="3600" b="1" kern="0" dirty="0" err="1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ب،د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)</a:t>
            </a:r>
            <a:r>
              <a:rPr lang="en-US" sz="3600" b="1" kern="0" dirty="0">
                <a:solidFill>
                  <a:srgbClr val="00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{</a:t>
            </a:r>
            <a:endParaRPr lang="ar-SA" sz="3600" b="1" kern="0" dirty="0">
              <a:solidFill>
                <a:srgbClr val="000000"/>
              </a:solidFill>
              <a:effectLst>
                <a:glow rad="139700">
                  <a:srgbClr val="FFFF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E6B473-C1B4-48A7-908A-175A703E1B5A}"/>
              </a:ext>
            </a:extLst>
          </p:cNvPr>
          <p:cNvSpPr txBox="1"/>
          <p:nvPr/>
        </p:nvSpPr>
        <p:spPr>
          <a:xfrm>
            <a:off x="8342204" y="2557707"/>
            <a:ext cx="2402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FF00"/>
                </a:solidFill>
                <a:effectLst>
                  <a:glow rad="1397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فضاء العينة =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A9DAB05-16AC-4009-9871-2F2DC150CAE5}"/>
              </a:ext>
            </a:extLst>
          </p:cNvPr>
          <p:cNvSpPr txBox="1"/>
          <p:nvPr/>
        </p:nvSpPr>
        <p:spPr>
          <a:xfrm>
            <a:off x="7306220" y="4786247"/>
            <a:ext cx="28183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00B05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عدد النواتج =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EE98A1E-F763-4686-83E4-15490AD7DD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743" t="-23016" b="58870"/>
          <a:stretch/>
        </p:blipFill>
        <p:spPr>
          <a:xfrm>
            <a:off x="10230780" y="306166"/>
            <a:ext cx="1497479" cy="69041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A9DAB05-16AC-4009-9871-2F2DC150CAE5}"/>
              </a:ext>
            </a:extLst>
          </p:cNvPr>
          <p:cNvSpPr txBox="1"/>
          <p:nvPr/>
        </p:nvSpPr>
        <p:spPr>
          <a:xfrm>
            <a:off x="5046274" y="4761893"/>
            <a:ext cx="28183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00B05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3600" b="1" kern="0" dirty="0">
                <a:solidFill>
                  <a:srgbClr val="7030A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٢ × ٣ = ٦</a:t>
            </a:r>
          </a:p>
        </p:txBody>
      </p:sp>
      <p:pic>
        <p:nvPicPr>
          <p:cNvPr id="18" name="صورة 17">
            <a:hlinkClick r:id="" action="ppaction://noaction"/>
            <a:extLst>
              <a:ext uri="{FF2B5EF4-FFF2-40B4-BE49-F238E27FC236}">
                <a16:creationId xmlns:a16="http://schemas.microsoft.com/office/drawing/2014/main" id="{02AEDC61-AD0B-4CD3-B4DA-2B8DC3CA4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16" y="3938253"/>
            <a:ext cx="1307043" cy="2584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0541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62107E-6 3.75E-6 L 2.62107E-6 -0.07211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3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lass frame pink vertical">
            <a:extLst>
              <a:ext uri="{FF2B5EF4-FFF2-40B4-BE49-F238E27FC236}">
                <a16:creationId xmlns:a16="http://schemas.microsoft.com/office/drawing/2014/main" id="{7E46DE95-19BE-4ED2-A20C-BCAABB14D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4">
            <a:extLst>
              <a:ext uri="{FF2B5EF4-FFF2-40B4-BE49-F238E27FC236}">
                <a16:creationId xmlns:a16="http://schemas.microsoft.com/office/drawing/2014/main" id="{DFE89417-7853-422C-A7EF-62368F548228}"/>
              </a:ext>
            </a:extLst>
          </p:cNvPr>
          <p:cNvSpPr txBox="1"/>
          <p:nvPr/>
        </p:nvSpPr>
        <p:spPr>
          <a:xfrm>
            <a:off x="6907040" y="306166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صـــ225 ــــ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D272733-AEE4-4C73-8A8F-D75011514C73}"/>
              </a:ext>
            </a:extLst>
          </p:cNvPr>
          <p:cNvSpPr txBox="1"/>
          <p:nvPr/>
        </p:nvSpPr>
        <p:spPr>
          <a:xfrm>
            <a:off x="576575" y="4733325"/>
            <a:ext cx="108841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en-US" sz="3600" b="1" kern="0" dirty="0">
                <a:solidFill>
                  <a:srgbClr val="00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}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(١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، 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٢) , ( ١,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٣) , ( ٢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, ١) , (٢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,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٣)  ,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(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٣,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١)  , (٣</a:t>
            </a:r>
            <a:r>
              <a:rPr lang="ar-EG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3600" b="1" kern="0" dirty="0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,٢)</a:t>
            </a:r>
            <a:r>
              <a:rPr lang="en-US" sz="3600" b="1" kern="0" dirty="0">
                <a:solidFill>
                  <a:srgbClr val="00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{</a:t>
            </a:r>
            <a:endParaRPr lang="ar-SA" sz="3600" b="1" kern="0" dirty="0">
              <a:solidFill>
                <a:srgbClr val="000000"/>
              </a:solidFill>
              <a:effectLst>
                <a:glow rad="139700">
                  <a:srgbClr val="FFFF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E6B473-C1B4-48A7-908A-175A703E1B5A}"/>
              </a:ext>
            </a:extLst>
          </p:cNvPr>
          <p:cNvSpPr txBox="1"/>
          <p:nvPr/>
        </p:nvSpPr>
        <p:spPr>
          <a:xfrm>
            <a:off x="9068981" y="3801614"/>
            <a:ext cx="2402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FF00"/>
                </a:solidFill>
                <a:effectLst>
                  <a:glow rad="1397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فضاء العينة =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A9DAB05-16AC-4009-9871-2F2DC150CAE5}"/>
              </a:ext>
            </a:extLst>
          </p:cNvPr>
          <p:cNvSpPr txBox="1"/>
          <p:nvPr/>
        </p:nvSpPr>
        <p:spPr>
          <a:xfrm>
            <a:off x="7306220" y="5876414"/>
            <a:ext cx="28183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00B05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عدد النواتج = ٦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EE98A1E-F763-4686-83E4-15490AD7DD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43" t="-23016" b="58870"/>
          <a:stretch/>
        </p:blipFill>
        <p:spPr>
          <a:xfrm>
            <a:off x="10230780" y="306166"/>
            <a:ext cx="1497479" cy="69041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9D1EF56-778D-4E67-80F5-A1C1FEF968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32866" r="69518" b="6951"/>
          <a:stretch/>
        </p:blipFill>
        <p:spPr>
          <a:xfrm>
            <a:off x="3284471" y="2320200"/>
            <a:ext cx="1397648" cy="240232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9D07B4D-98B5-471C-94EB-548963224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4" t="15943" b="60794"/>
          <a:stretch/>
        </p:blipFill>
        <p:spPr>
          <a:xfrm>
            <a:off x="2279436" y="2235704"/>
            <a:ext cx="983347" cy="584471"/>
          </a:xfrm>
          <a:prstGeom prst="rect">
            <a:avLst/>
          </a:prstGeom>
        </p:spPr>
      </p:pic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B535A7D-F752-4429-8B46-EC20311AF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84" y="1095074"/>
            <a:ext cx="7435484" cy="1714302"/>
          </a:xfrm>
          <a:prstGeom prst="rect">
            <a:avLst/>
          </a:prstGeom>
        </p:spPr>
      </p:pic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4A89D5F3-BAF6-4C96-A659-0B6FFB922333}"/>
              </a:ext>
            </a:extLst>
          </p:cNvPr>
          <p:cNvSpPr/>
          <p:nvPr/>
        </p:nvSpPr>
        <p:spPr>
          <a:xfrm>
            <a:off x="2851201" y="1982939"/>
            <a:ext cx="642918" cy="466512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ctr" defTabSz="410751" hangingPunct="0"/>
            <a:endParaRPr lang="ar-KW" sz="1687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9D07B4D-98B5-471C-94EB-548963224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6" t="36880" r="1" b="29971"/>
          <a:stretch/>
        </p:blipFill>
        <p:spPr>
          <a:xfrm>
            <a:off x="2191766" y="3028138"/>
            <a:ext cx="1071017" cy="83287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9D07B4D-98B5-471C-94EB-548963224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68866" r="-1" b="10779"/>
          <a:stretch/>
        </p:blipFill>
        <p:spPr>
          <a:xfrm>
            <a:off x="2323271" y="3975527"/>
            <a:ext cx="851840" cy="511412"/>
          </a:xfrm>
          <a:prstGeom prst="rect">
            <a:avLst/>
          </a:prstGeom>
        </p:spPr>
      </p:pic>
      <p:sp>
        <p:nvSpPr>
          <p:cNvPr id="2" name="شكل بيضاوي 1"/>
          <p:cNvSpPr/>
          <p:nvPr/>
        </p:nvSpPr>
        <p:spPr>
          <a:xfrm>
            <a:off x="3053860" y="2139674"/>
            <a:ext cx="121250" cy="466512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ctr" defTabSz="410751" hangingPunct="0"/>
            <a:endParaRPr lang="en-US" sz="1687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4A89D5F3-BAF6-4C96-A659-0B6FFB922333}"/>
              </a:ext>
            </a:extLst>
          </p:cNvPr>
          <p:cNvSpPr/>
          <p:nvPr/>
        </p:nvSpPr>
        <p:spPr>
          <a:xfrm>
            <a:off x="2270583" y="3211458"/>
            <a:ext cx="642918" cy="466512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ctr" defTabSz="410751" hangingPunct="0"/>
            <a:endParaRPr lang="ar-KW" sz="1687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" name="صورة 21">
            <a:hlinkClick r:id="rId9" action="ppaction://hlinksldjump"/>
            <a:extLst>
              <a:ext uri="{FF2B5EF4-FFF2-40B4-BE49-F238E27FC236}">
                <a16:creationId xmlns:a16="http://schemas.microsoft.com/office/drawing/2014/main" id="{F2513810-8142-408E-9465-2F9A5B5DE7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4" y="820488"/>
            <a:ext cx="1497479" cy="2557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221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2086E-6 -1.5625E-6 L 2.72086E-6 -0.0721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3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stery Picture"/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7374" y="1103376"/>
            <a:ext cx="12192000" cy="5754624"/>
          </a:xfrm>
          <a:prstGeom prst="rect">
            <a:avLst/>
          </a:prstGeom>
        </p:spPr>
      </p:pic>
      <p:sp>
        <p:nvSpPr>
          <p:cNvPr id="38" name="Cover 1"/>
          <p:cNvSpPr/>
          <p:nvPr/>
        </p:nvSpPr>
        <p:spPr>
          <a:xfrm>
            <a:off x="-12000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ver 2"/>
          <p:cNvSpPr/>
          <p:nvPr/>
        </p:nvSpPr>
        <p:spPr>
          <a:xfrm>
            <a:off x="4050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ver 3"/>
          <p:cNvSpPr/>
          <p:nvPr/>
        </p:nvSpPr>
        <p:spPr>
          <a:xfrm>
            <a:off x="8118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ver 4"/>
          <p:cNvSpPr/>
          <p:nvPr/>
        </p:nvSpPr>
        <p:spPr>
          <a:xfrm>
            <a:off x="-17374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ver 6"/>
          <p:cNvSpPr/>
          <p:nvPr/>
        </p:nvSpPr>
        <p:spPr>
          <a:xfrm>
            <a:off x="8118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over 7"/>
          <p:cNvSpPr/>
          <p:nvPr/>
        </p:nvSpPr>
        <p:spPr>
          <a:xfrm>
            <a:off x="-17374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over 8"/>
          <p:cNvSpPr/>
          <p:nvPr/>
        </p:nvSpPr>
        <p:spPr>
          <a:xfrm>
            <a:off x="4068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over 9"/>
          <p:cNvSpPr/>
          <p:nvPr/>
        </p:nvSpPr>
        <p:spPr>
          <a:xfrm>
            <a:off x="8136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217728-A872-2C11-3A3D-031E4DE67C7B}"/>
              </a:ext>
            </a:extLst>
          </p:cNvPr>
          <p:cNvGrpSpPr/>
          <p:nvPr/>
        </p:nvGrpSpPr>
        <p:grpSpPr>
          <a:xfrm>
            <a:off x="4050626" y="2304000"/>
            <a:ext cx="4068000" cy="2304000"/>
            <a:chOff x="4050626" y="2304000"/>
            <a:chExt cx="4068000" cy="2304000"/>
          </a:xfrm>
        </p:grpSpPr>
        <p:sp>
          <p:nvSpPr>
            <p:cNvPr id="29" name="Cover 5"/>
            <p:cNvSpPr/>
            <p:nvPr/>
          </p:nvSpPr>
          <p:spPr>
            <a:xfrm>
              <a:off x="4050626" y="2304000"/>
              <a:ext cx="4068000" cy="2304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0195050-B1A8-F94C-04F4-B0D9D97610A3}"/>
                </a:ext>
              </a:extLst>
            </p:cNvPr>
            <p:cNvSpPr txBox="1"/>
            <p:nvPr/>
          </p:nvSpPr>
          <p:spPr>
            <a:xfrm>
              <a:off x="4289556" y="2828835"/>
              <a:ext cx="3612887" cy="120032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خمن الصورة قبل اختفاء جميع الأشكال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3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  <p:bldP spid="28" grpId="0" animBg="1"/>
      <p:bldP spid="30" grpId="0" animBg="1"/>
      <p:bldP spid="58" grpId="0" animBg="1"/>
      <p:bldP spid="59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glass frame pink vertical">
            <a:extLst>
              <a:ext uri="{FF2B5EF4-FFF2-40B4-BE49-F238E27FC236}">
                <a16:creationId xmlns:a16="http://schemas.microsoft.com/office/drawing/2014/main" id="{CF47CC00-6DC0-4BD1-A4D8-0274C362E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54">
            <a:extLst>
              <a:ext uri="{FF2B5EF4-FFF2-40B4-BE49-F238E27FC236}">
                <a16:creationId xmlns:a16="http://schemas.microsoft.com/office/drawing/2014/main" id="{9A9849B6-9E13-4966-92A9-5276A9FBFE34}"/>
              </a:ext>
            </a:extLst>
          </p:cNvPr>
          <p:cNvSpPr txBox="1"/>
          <p:nvPr/>
        </p:nvSpPr>
        <p:spPr>
          <a:xfrm>
            <a:off x="6907040" y="306166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صـــ224 ــــ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60F17F-F322-497C-8A3E-24EF52834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27" y="674565"/>
            <a:ext cx="11512700" cy="10715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C0AC0C1-C9B5-41A0-A257-C189C4291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545" y="1819424"/>
            <a:ext cx="2533572" cy="206089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EEF5D14-683E-4792-9F48-F891715C0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130" y="1817877"/>
            <a:ext cx="2857412" cy="21933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E8C6D00-B260-4F47-93EE-C57A992FA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971" y="4133827"/>
            <a:ext cx="2652631" cy="208157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8117098-29A6-4398-8DFC-3182FA9D9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852" y="4200501"/>
            <a:ext cx="2924085" cy="219306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7729D2-E38B-4A29-A6E3-057BAF50F840}"/>
              </a:ext>
            </a:extLst>
          </p:cNvPr>
          <p:cNvSpPr/>
          <p:nvPr/>
        </p:nvSpPr>
        <p:spPr>
          <a:xfrm>
            <a:off x="7515181" y="1779775"/>
            <a:ext cx="4000378" cy="2185920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ln w="38100">
                <a:solidFill>
                  <a:srgbClr val="FF0000"/>
                </a:solidFill>
              </a:ln>
              <a:solidFill>
                <a:srgbClr val="000000"/>
              </a:solidFill>
              <a:latin typeface="Helvetica Neue"/>
              <a:sym typeface="Helvetica Neue Medium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023A49D-97BD-4C0A-8AF5-6F786DD4758F}"/>
              </a:ext>
            </a:extLst>
          </p:cNvPr>
          <p:cNvSpPr/>
          <p:nvPr/>
        </p:nvSpPr>
        <p:spPr>
          <a:xfrm>
            <a:off x="7500895" y="4129068"/>
            <a:ext cx="4000378" cy="2185920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ln w="38100">
                <a:solidFill>
                  <a:srgbClr val="FF0000"/>
                </a:solidFill>
              </a:ln>
              <a:solidFill>
                <a:srgbClr val="000000"/>
              </a:solidFill>
              <a:latin typeface="Helvetica Neue"/>
              <a:sym typeface="Helvetica Neue Medium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07B4F1A-0BBA-483B-A9B7-76836EFBC4AC}"/>
              </a:ext>
            </a:extLst>
          </p:cNvPr>
          <p:cNvSpPr/>
          <p:nvPr/>
        </p:nvSpPr>
        <p:spPr>
          <a:xfrm>
            <a:off x="1957509" y="4186216"/>
            <a:ext cx="4000378" cy="2185920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ln w="38100">
                <a:solidFill>
                  <a:srgbClr val="FF0000"/>
                </a:solidFill>
              </a:ln>
              <a:solidFill>
                <a:srgbClr val="000000"/>
              </a:solidFill>
              <a:latin typeface="Helvetica Neue"/>
              <a:sym typeface="Helvetica Neue Medium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066CE4D-4209-4EEA-A88A-93B7CEE7CF3C}"/>
              </a:ext>
            </a:extLst>
          </p:cNvPr>
          <p:cNvSpPr/>
          <p:nvPr/>
        </p:nvSpPr>
        <p:spPr>
          <a:xfrm>
            <a:off x="1957509" y="1751206"/>
            <a:ext cx="4000378" cy="2185920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ln w="38100">
                <a:solidFill>
                  <a:srgbClr val="FF0000"/>
                </a:solidFill>
              </a:ln>
              <a:solidFill>
                <a:srgbClr val="000000"/>
              </a:solidFill>
              <a:latin typeface="Helvetica Neue"/>
              <a:sym typeface="Helvetica Neue Medium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36A8E7F-8531-419A-B0C8-1DC9A75AB88B}"/>
              </a:ext>
            </a:extLst>
          </p:cNvPr>
          <p:cNvSpPr txBox="1"/>
          <p:nvPr/>
        </p:nvSpPr>
        <p:spPr>
          <a:xfrm>
            <a:off x="6289414" y="1877987"/>
            <a:ext cx="1211481" cy="1587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1" anchor="ctr">
            <a:spAutoFit/>
          </a:bodyPr>
          <a:lstStyle/>
          <a:p>
            <a:pPr algn="ctr" defTabSz="410751" hangingPunct="0"/>
            <a:r>
              <a:rPr lang="ar-KW" sz="1969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مثال</a:t>
            </a:r>
          </a:p>
          <a:p>
            <a:pPr algn="ctr" defTabSz="410751" hangingPunct="0"/>
            <a:r>
              <a:rPr lang="ar-KW" sz="1969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عند رمي حجر نرد فان ظهور عدد أصغر من 7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720B8A8-DCD2-486D-B11A-78BC8B6BF2A7}"/>
              </a:ext>
            </a:extLst>
          </p:cNvPr>
          <p:cNvSpPr txBox="1"/>
          <p:nvPr/>
        </p:nvSpPr>
        <p:spPr>
          <a:xfrm>
            <a:off x="540418" y="2136657"/>
            <a:ext cx="1211481" cy="1284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1" anchor="ctr">
            <a:spAutoFit/>
          </a:bodyPr>
          <a:lstStyle/>
          <a:p>
            <a:pPr algn="ctr" defTabSz="410751" hangingPunct="0"/>
            <a:r>
              <a:rPr lang="ar-KW" sz="1969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مثال</a:t>
            </a:r>
          </a:p>
          <a:p>
            <a:pPr algn="ctr" defTabSz="410751" hangingPunct="0"/>
            <a:r>
              <a:rPr lang="ar-KW" sz="1969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عند رمي حجر نرد فان ظهور العدد 7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29EDC20-4B5D-447E-9529-40BAA6DF0CC5}"/>
              </a:ext>
            </a:extLst>
          </p:cNvPr>
          <p:cNvSpPr txBox="1"/>
          <p:nvPr/>
        </p:nvSpPr>
        <p:spPr>
          <a:xfrm>
            <a:off x="6270780" y="4484702"/>
            <a:ext cx="1211481" cy="1284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1" anchor="ctr">
            <a:spAutoFit/>
          </a:bodyPr>
          <a:lstStyle/>
          <a:p>
            <a:pPr algn="ctr" defTabSz="410751" hangingPunct="0"/>
            <a:r>
              <a:rPr lang="ar-KW" sz="1969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مثال</a:t>
            </a:r>
          </a:p>
          <a:p>
            <a:pPr algn="ctr" defTabSz="410751" hangingPunct="0"/>
            <a:r>
              <a:rPr lang="ar-KW" sz="1969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عند رمي حجر نرد فان ظهور العدد 5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CC0A0B1-1AA0-4042-BB47-F2123E575612}"/>
              </a:ext>
            </a:extLst>
          </p:cNvPr>
          <p:cNvSpPr txBox="1"/>
          <p:nvPr/>
        </p:nvSpPr>
        <p:spPr>
          <a:xfrm>
            <a:off x="680182" y="4486930"/>
            <a:ext cx="1211481" cy="1587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1" anchor="ctr">
            <a:spAutoFit/>
          </a:bodyPr>
          <a:lstStyle/>
          <a:p>
            <a:pPr algn="ctr" defTabSz="410751" hangingPunct="0"/>
            <a:r>
              <a:rPr lang="ar-KW" sz="1969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مثال</a:t>
            </a:r>
          </a:p>
          <a:p>
            <a:pPr algn="ctr" defTabSz="410751" hangingPunct="0"/>
            <a:r>
              <a:rPr lang="ar-KW" sz="1969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عند رمي حجر نرد فان ظهور عدد زوجي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605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2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glass frame pink vertical">
            <a:extLst>
              <a:ext uri="{FF2B5EF4-FFF2-40B4-BE49-F238E27FC236}">
                <a16:creationId xmlns:a16="http://schemas.microsoft.com/office/drawing/2014/main" id="{4412EEEE-143D-4A6E-8969-5DC923E8C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54">
            <a:extLst>
              <a:ext uri="{FF2B5EF4-FFF2-40B4-BE49-F238E27FC236}">
                <a16:creationId xmlns:a16="http://schemas.microsoft.com/office/drawing/2014/main" id="{4A35C52A-41E7-495A-9665-65F9B8C762C5}"/>
              </a:ext>
            </a:extLst>
          </p:cNvPr>
          <p:cNvSpPr txBox="1"/>
          <p:nvPr/>
        </p:nvSpPr>
        <p:spPr>
          <a:xfrm>
            <a:off x="7200547" y="306173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صـــ224 ــــ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18" y="746034"/>
            <a:ext cx="2014719" cy="594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/>
          <a:srcRect l="34774" t="25339" b="17918"/>
          <a:stretch/>
        </p:blipFill>
        <p:spPr>
          <a:xfrm>
            <a:off x="10035108" y="338791"/>
            <a:ext cx="1368229" cy="36453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4289" y="748183"/>
            <a:ext cx="7458652" cy="770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956" y="1491422"/>
            <a:ext cx="3523985" cy="44786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1354" y="1998315"/>
            <a:ext cx="6131408" cy="188658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6599"/>
          <a:stretch/>
        </p:blipFill>
        <p:spPr>
          <a:xfrm>
            <a:off x="4621623" y="3898880"/>
            <a:ext cx="6608615" cy="348572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8922810" y="2778020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ح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6143098" y="2360865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ح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7908959" y="2360865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ح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8891259" y="3261421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ح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7146483" y="2363577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ب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7908958" y="2820190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ب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192030" y="3270410"/>
            <a:ext cx="37763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ب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7146518" y="2820190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ب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5326526" y="2367541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ز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9716085" y="3238395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ز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7851969" y="3220287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ز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6081798" y="3256381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ز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251415" y="3263749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ز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9668942" y="2816829"/>
            <a:ext cx="4022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ب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BE7431A7-7584-40DD-B8E3-B6B7A4D18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939" b="69465"/>
          <a:stretch/>
        </p:blipFill>
        <p:spPr>
          <a:xfrm>
            <a:off x="4621623" y="4261431"/>
            <a:ext cx="6608615" cy="431685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A72BCB11-59F8-4C85-AB81-599E95CD6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535" b="53558"/>
          <a:stretch/>
        </p:blipFill>
        <p:spPr>
          <a:xfrm>
            <a:off x="4621623" y="4693116"/>
            <a:ext cx="6608615" cy="413758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39774C65-E414-4C55-A974-DA8CBD3DB9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6442" b="35745"/>
          <a:stretch/>
        </p:blipFill>
        <p:spPr>
          <a:xfrm>
            <a:off x="4621623" y="5106874"/>
            <a:ext cx="6608615" cy="463309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30D8006-A954-4B43-A1A1-A6D9181264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2762" b="18308"/>
          <a:stretch/>
        </p:blipFill>
        <p:spPr>
          <a:xfrm>
            <a:off x="4621623" y="5531374"/>
            <a:ext cx="6608615" cy="492390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E0F1EC62-779A-449D-A865-42D9B0B4D5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766" b="1"/>
          <a:stretch/>
        </p:blipFill>
        <p:spPr>
          <a:xfrm>
            <a:off x="4621623" y="5973640"/>
            <a:ext cx="6608615" cy="526298"/>
          </a:xfrm>
          <a:prstGeom prst="rect">
            <a:avLst/>
          </a:prstGeom>
        </p:spPr>
      </p:pic>
      <p:sp>
        <p:nvSpPr>
          <p:cNvPr id="24" name="مربع نص 23"/>
          <p:cNvSpPr txBox="1"/>
          <p:nvPr/>
        </p:nvSpPr>
        <p:spPr>
          <a:xfrm>
            <a:off x="5090484" y="4276071"/>
            <a:ext cx="93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بسيط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5042881" y="4666618"/>
            <a:ext cx="93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بسيط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4873203" y="5093441"/>
            <a:ext cx="13204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مستحيل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5024210" y="5568794"/>
            <a:ext cx="93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مركب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4863704" y="5983237"/>
            <a:ext cx="13204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2000" b="1" kern="0" dirty="0">
                <a:solidFill>
                  <a:srgbClr val="FF0000"/>
                </a:solidFill>
                <a:latin typeface="Helvetica Neue Medium"/>
                <a:sym typeface="Helvetica Neue Medium"/>
              </a:rPr>
              <a:t>مستحيل</a:t>
            </a:r>
          </a:p>
        </p:txBody>
      </p:sp>
      <p:pic>
        <p:nvPicPr>
          <p:cNvPr id="39" name="صورة 38">
            <a:hlinkClick r:id="" action="ppaction://noaction"/>
            <a:extLst>
              <a:ext uri="{FF2B5EF4-FFF2-40B4-BE49-F238E27FC236}">
                <a16:creationId xmlns:a16="http://schemas.microsoft.com/office/drawing/2014/main" id="{DE978679-BD68-4CD1-B570-ACFF02C447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1959" y="2893235"/>
            <a:ext cx="2104748" cy="3276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166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40ACB93-43AF-4286-B813-46CD23B4F2B6}"/>
              </a:ext>
            </a:extLst>
          </p:cNvPr>
          <p:cNvGrpSpPr/>
          <p:nvPr/>
        </p:nvGrpSpPr>
        <p:grpSpPr>
          <a:xfrm>
            <a:off x="556" y="314"/>
            <a:ext cx="12190886" cy="6857373"/>
            <a:chOff x="-2" y="-1"/>
            <a:chExt cx="12192002" cy="685800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090A2B4-6650-4643-A56C-BAE97EBBC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7288"/>
            <a:stretch/>
          </p:blipFill>
          <p:spPr>
            <a:xfrm>
              <a:off x="11861409" y="0"/>
              <a:ext cx="330591" cy="685800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FC78824A-DAEA-4692-A128-0DFDF03B7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981" t="5983" r="8364" b="12171"/>
            <a:stretch/>
          </p:blipFill>
          <p:spPr>
            <a:xfrm rot="16200000">
              <a:off x="5927186" y="593186"/>
              <a:ext cx="337625" cy="1219200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13E1BB9-65D8-4CA8-8D33-DB0C6109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7288"/>
            <a:stretch/>
          </p:blipFill>
          <p:spPr>
            <a:xfrm rot="16200000">
              <a:off x="5934220" y="-5934223"/>
              <a:ext cx="323557" cy="1219200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CC9616BB-8B4C-4A33-9E20-34921DCEC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981" t="5983" r="8364" b="12171"/>
            <a:stretch/>
          </p:blipFill>
          <p:spPr>
            <a:xfrm>
              <a:off x="0" y="0"/>
              <a:ext cx="337625" cy="685800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</p:grpSp>
      <p:pic>
        <p:nvPicPr>
          <p:cNvPr id="130" name="424D632D-7332-4306-9476-A97F8D608038-L0-001.gif" descr="424D632D-7332-4306-9476-A97F8D608038-L0-001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05228" y="1128225"/>
            <a:ext cx="9312842" cy="572168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داخل البالونة الحمراء سؤال متعلق بالدرس…">
            <a:extLst>
              <a:ext uri="{FF2B5EF4-FFF2-40B4-BE49-F238E27FC236}">
                <a16:creationId xmlns:a16="http://schemas.microsoft.com/office/drawing/2014/main" id="{CAF7EEF7-25CE-4E46-BFE7-F76B25ECD886}"/>
              </a:ext>
            </a:extLst>
          </p:cNvPr>
          <p:cNvSpPr/>
          <p:nvPr/>
        </p:nvSpPr>
        <p:spPr>
          <a:xfrm>
            <a:off x="6523091" y="3703766"/>
            <a:ext cx="4020956" cy="3145374"/>
          </a:xfrm>
          <a:prstGeom prst="roundRect">
            <a:avLst>
              <a:gd name="adj" fmla="val 6347"/>
            </a:avLst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6" tIns="35716" rIns="35716" bIns="35716" anchor="ctr"/>
          <a:lstStyle/>
          <a:p>
            <a:pPr algn="ctr" defTabSz="410688" rtl="0" hangingPunct="0">
              <a:defRPr sz="5300"/>
            </a:pPr>
            <a:r>
              <a:rPr sz="3726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داخل</a:t>
            </a:r>
            <a:r>
              <a:rPr sz="3726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3726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البالونة</a:t>
            </a:r>
            <a:r>
              <a:rPr sz="3726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3726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الحمراء</a:t>
            </a:r>
            <a:r>
              <a:rPr sz="3726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3726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سؤال</a:t>
            </a:r>
            <a:r>
              <a:rPr sz="3726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3726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متعلق</a:t>
            </a:r>
            <a:r>
              <a:rPr sz="3726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3726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بالدرس</a:t>
            </a:r>
            <a:r>
              <a:rPr sz="3726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</a:p>
          <a:p>
            <a:pPr algn="ctr" defTabSz="410688" rtl="0" hangingPunct="0">
              <a:defRPr sz="5300"/>
            </a:pPr>
            <a:r>
              <a:rPr lang="ar-KW" sz="3726" b="1" kern="0" dirty="0">
                <a:solidFill>
                  <a:srgbClr val="000000"/>
                </a:solidFill>
                <a:latin typeface="Helvetica Neue"/>
                <a:cs typeface="Arial" panose="020B0604020202020204" pitchFamily="34" charset="0"/>
                <a:sym typeface="Helvetica Neue"/>
              </a:rPr>
              <a:t>من تحله في دفتر ملاحظات الصفوف </a:t>
            </a:r>
            <a:r>
              <a:rPr sz="3726" b="1" kern="0" dirty="0">
                <a:solidFill>
                  <a:srgbClr val="000000"/>
                </a:solidFill>
                <a:latin typeface="Helvetica Neue"/>
                <a:sym typeface="Helvetica Neue"/>
              </a:rPr>
              <a:t>؟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0890DBE-33CE-4284-AF09-808A56CF203F}"/>
              </a:ext>
            </a:extLst>
          </p:cNvPr>
          <p:cNvGrpSpPr/>
          <p:nvPr/>
        </p:nvGrpSpPr>
        <p:grpSpPr>
          <a:xfrm>
            <a:off x="9386256" y="433142"/>
            <a:ext cx="1569637" cy="707878"/>
            <a:chOff x="3523275" y="1875705"/>
            <a:chExt cx="2769326" cy="707943"/>
          </a:xfrm>
        </p:grpSpPr>
        <p:sp>
          <p:nvSpPr>
            <p:cNvPr id="5" name="دبوس زينة 4">
              <a:extLst>
                <a:ext uri="{FF2B5EF4-FFF2-40B4-BE49-F238E27FC236}">
                  <a16:creationId xmlns:a16="http://schemas.microsoft.com/office/drawing/2014/main" id="{DE9E9050-6365-4BF5-9281-1A9D085E5EB5}"/>
                </a:ext>
              </a:extLst>
            </p:cNvPr>
            <p:cNvSpPr/>
            <p:nvPr/>
          </p:nvSpPr>
          <p:spPr>
            <a:xfrm>
              <a:off x="3617334" y="1904644"/>
              <a:ext cx="2600585" cy="666205"/>
            </a:xfrm>
            <a:prstGeom prst="plaqu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914259" hangingPunct="0">
                <a:defRPr/>
              </a:pPr>
              <a:endParaRPr lang="ar-KW" sz="3200" kern="0" dirty="0">
                <a:solidFill>
                  <a:srgbClr val="FF0000"/>
                </a:solidFill>
                <a:latin typeface="Calibri" panose="020F0502020204030204"/>
                <a:cs typeface="PT Bold Heading" panose="02010400000000000000" pitchFamily="2" charset="-78"/>
                <a:sym typeface="Calibri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D003573-196C-446E-BDFB-0CE3D4B1046F}"/>
                </a:ext>
              </a:extLst>
            </p:cNvPr>
            <p:cNvSpPr/>
            <p:nvPr/>
          </p:nvSpPr>
          <p:spPr>
            <a:xfrm>
              <a:off x="3523275" y="1875705"/>
              <a:ext cx="2769326" cy="707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1" tIns="45716" rIns="91431" bIns="45716">
              <a:spAutoFit/>
            </a:bodyPr>
            <a:lstStyle/>
            <a:p>
              <a:pPr algn="ctr" defTabSz="914259" hangingPunct="0">
                <a:defRPr/>
              </a:pPr>
              <a:r>
                <a:rPr lang="ar-KW" sz="4000" b="1" kern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Calibri" panose="020F0502020204030204"/>
                  <a:cs typeface="PT Bold Heading" panose="02010400000000000000" pitchFamily="2" charset="-78"/>
                  <a:sym typeface="Calibri"/>
                </a:rPr>
                <a:t>تطبيق</a:t>
              </a:r>
              <a:endParaRPr lang="ar-KW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Calibri"/>
              </a:endParaRPr>
            </a:p>
          </p:txBody>
        </p:sp>
      </p:grpSp>
      <p:pic>
        <p:nvPicPr>
          <p:cNvPr id="10" name="VID-20201119-WA0017" descr="VID-20201119-WA0017">
            <a:hlinkClick r:id="" action="ppaction://media"/>
            <a:extLst>
              <a:ext uri="{FF2B5EF4-FFF2-40B4-BE49-F238E27FC236}">
                <a16:creationId xmlns:a16="http://schemas.microsoft.com/office/drawing/2014/main" id="{D6CB1770-DE10-406D-8A16-AD79AC2EC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532" y="3565425"/>
            <a:ext cx="1657247" cy="12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067" y="1546852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(12-2): </a:t>
            </a:r>
            <a:r>
              <a:rPr lang="ar-SA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فضاء العينة 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220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ass frame pink vertical">
            <a:extLst>
              <a:ext uri="{FF2B5EF4-FFF2-40B4-BE49-F238E27FC236}">
                <a16:creationId xmlns:a16="http://schemas.microsoft.com/office/drawing/2014/main" id="{82EEBF2E-F703-4DA4-8025-4A3EB827B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38F643A1-772F-414B-A2B9-57BC1BEAC331}"/>
              </a:ext>
            </a:extLst>
          </p:cNvPr>
          <p:cNvSpPr txBox="1"/>
          <p:nvPr/>
        </p:nvSpPr>
        <p:spPr>
          <a:xfrm>
            <a:off x="7200547" y="306173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صـــ225 ــــ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3FE6F29-4B6D-451C-87F1-BDCDA998D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8" t="24990" r="72596" b="50041"/>
          <a:stretch/>
        </p:blipFill>
        <p:spPr>
          <a:xfrm>
            <a:off x="461223" y="2292247"/>
            <a:ext cx="2403954" cy="226418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000B6E9-27F4-4C42-906D-49872BAFF8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891" b="74099"/>
          <a:stretch/>
        </p:blipFill>
        <p:spPr>
          <a:xfrm>
            <a:off x="2865178" y="748936"/>
            <a:ext cx="8661483" cy="158509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013E859-993A-4113-9814-375F2137B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841" t="26816" r="4372" b="65418"/>
          <a:stretch/>
        </p:blipFill>
        <p:spPr>
          <a:xfrm>
            <a:off x="5730355" y="2473940"/>
            <a:ext cx="5352991" cy="4752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4A3208D-96DB-48D9-9F3C-8471E2C51A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62964" t="57285" r="4372" b="34951"/>
          <a:stretch/>
        </p:blipFill>
        <p:spPr>
          <a:xfrm>
            <a:off x="7854779" y="4618094"/>
            <a:ext cx="3312425" cy="4752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FDB0D3D-30ED-499A-81E8-622C092C73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204" t="82503" r="4372" b="9732"/>
          <a:stretch/>
        </p:blipFill>
        <p:spPr>
          <a:xfrm>
            <a:off x="7896709" y="5798016"/>
            <a:ext cx="3186637" cy="4752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10399B0-762C-4857-88A2-83D2C60DC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6"/>
          <a:stretch/>
        </p:blipFill>
        <p:spPr>
          <a:xfrm>
            <a:off x="5031531" y="2492039"/>
            <a:ext cx="1797899" cy="226418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C8F5C7B-3E66-4DF4-BE1B-DD1679B4AC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24" b="53268"/>
          <a:stretch/>
        </p:blipFill>
        <p:spPr>
          <a:xfrm>
            <a:off x="3326400" y="2492040"/>
            <a:ext cx="1705132" cy="105809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B2BDF11-3C90-4C81-BB9E-2A89B79F29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68" r="51324"/>
          <a:stretch/>
        </p:blipFill>
        <p:spPr>
          <a:xfrm>
            <a:off x="3326400" y="3698138"/>
            <a:ext cx="1705132" cy="105809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2B9C032-171D-4D34-9D00-42B8E39101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666"/>
          <a:stretch/>
        </p:blipFill>
        <p:spPr>
          <a:xfrm>
            <a:off x="2124426" y="5026650"/>
            <a:ext cx="9042780" cy="61995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A290293-39C0-4A99-812D-845BBB527B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99" t="54334"/>
          <a:stretch/>
        </p:blipFill>
        <p:spPr>
          <a:xfrm>
            <a:off x="573022" y="5055632"/>
            <a:ext cx="1537413" cy="590968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E74D4E2-6629-49D5-942A-F7685608462B}"/>
              </a:ext>
            </a:extLst>
          </p:cNvPr>
          <p:cNvSpPr txBox="1"/>
          <p:nvPr/>
        </p:nvSpPr>
        <p:spPr>
          <a:xfrm>
            <a:off x="5730354" y="5983237"/>
            <a:ext cx="2124425" cy="5684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EG" sz="3094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عدد النواتج = </a:t>
            </a:r>
            <a:endParaRPr lang="ar-SA" sz="3094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1D5A13E-A6ED-4135-8949-7E7924E62D1A}"/>
              </a:ext>
            </a:extLst>
          </p:cNvPr>
          <p:cNvSpPr txBox="1"/>
          <p:nvPr/>
        </p:nvSpPr>
        <p:spPr>
          <a:xfrm>
            <a:off x="4062490" y="6006532"/>
            <a:ext cx="1705134" cy="5684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EG" sz="3094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2 × 3  = </a:t>
            </a:r>
            <a:endParaRPr lang="ar-SA" sz="3094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49E6205-B9C6-4DED-BDBA-C25F72F0331B}"/>
              </a:ext>
            </a:extLst>
          </p:cNvPr>
          <p:cNvSpPr txBox="1"/>
          <p:nvPr/>
        </p:nvSpPr>
        <p:spPr>
          <a:xfrm>
            <a:off x="3214587" y="6034485"/>
            <a:ext cx="987666" cy="5684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EG" sz="3094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6</a:t>
            </a:r>
            <a:endParaRPr lang="ar-SA" sz="3094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6F29721-CD30-4E59-92B8-E09335A7C40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8743" t="-23016" b="58870"/>
          <a:stretch/>
        </p:blipFill>
        <p:spPr>
          <a:xfrm>
            <a:off x="10141071" y="81894"/>
            <a:ext cx="1497479" cy="69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051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lass frame pink vertical">
            <a:extLst>
              <a:ext uri="{FF2B5EF4-FFF2-40B4-BE49-F238E27FC236}">
                <a16:creationId xmlns:a16="http://schemas.microsoft.com/office/drawing/2014/main" id="{8960B444-E930-4D5B-907D-401244FB2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بداية الدرس">
            <a:extLst>
              <a:ext uri="{FF2B5EF4-FFF2-40B4-BE49-F238E27FC236}">
                <a16:creationId xmlns:a16="http://schemas.microsoft.com/office/drawing/2014/main" id="{9E44F588-22D2-4E0B-AFDF-6F5A3F1321FE}"/>
              </a:ext>
            </a:extLst>
          </p:cNvPr>
          <p:cNvSpPr txBox="1"/>
          <p:nvPr/>
        </p:nvSpPr>
        <p:spPr>
          <a:xfrm>
            <a:off x="8088807" y="332891"/>
            <a:ext cx="3490180" cy="504873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4" tIns="35714" rIns="35714" bIns="35714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algn="l" defTabSz="457130" rtl="0">
              <a:defRPr/>
            </a:pPr>
            <a:r>
              <a:rPr lang="ar-KW" sz="281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التقييم المختصر</a:t>
            </a:r>
            <a:endParaRPr sz="281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TextBox 43">
            <a:extLst>
              <a:ext uri="{FF2B5EF4-FFF2-40B4-BE49-F238E27FC236}">
                <a16:creationId xmlns:a16="http://schemas.microsoft.com/office/drawing/2014/main" id="{FE4878E9-1CBA-430D-BD09-B6D7FE968419}"/>
              </a:ext>
            </a:extLst>
          </p:cNvPr>
          <p:cNvSpPr txBox="1"/>
          <p:nvPr/>
        </p:nvSpPr>
        <p:spPr>
          <a:xfrm>
            <a:off x="5090747" y="694771"/>
            <a:ext cx="2459860" cy="5250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85797" rtl="0"/>
            <a:r>
              <a:rPr lang="ar-SA" sz="196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صـــــــــــ  </a:t>
            </a:r>
            <a:r>
              <a:rPr lang="ar-KW" sz="2812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234</a:t>
            </a:r>
            <a:r>
              <a:rPr lang="ar-SA" sz="2812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 </a:t>
            </a:r>
            <a:r>
              <a:rPr lang="ar-SA" sz="196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  <a:sym typeface="Helvetica Neue Medium"/>
              </a:rPr>
              <a:t>         </a:t>
            </a:r>
            <a:endParaRPr lang="en-US" sz="1969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sym typeface="Helvetica Neue Medium"/>
            </a:endParaRPr>
          </a:p>
        </p:txBody>
      </p:sp>
      <p:pic>
        <p:nvPicPr>
          <p:cNvPr id="6" name="صورة 5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CF7554A-0FE1-499D-8617-35975BF6D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495" b="87519"/>
          <a:stretch/>
        </p:blipFill>
        <p:spPr>
          <a:xfrm>
            <a:off x="1118119" y="1339177"/>
            <a:ext cx="10356568" cy="921494"/>
          </a:xfrm>
          <a:prstGeom prst="rect">
            <a:avLst/>
          </a:prstGeom>
        </p:spPr>
      </p:pic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4E2A646-793A-49AF-A672-0123BF41D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90"/>
          <a:stretch/>
        </p:blipFill>
        <p:spPr>
          <a:xfrm>
            <a:off x="956906" y="2482068"/>
            <a:ext cx="10540855" cy="941949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E8787B56-1A16-4592-B819-23E13C5D0BAB}"/>
              </a:ext>
            </a:extLst>
          </p:cNvPr>
          <p:cNvSpPr/>
          <p:nvPr/>
        </p:nvSpPr>
        <p:spPr>
          <a:xfrm>
            <a:off x="1480207" y="2607649"/>
            <a:ext cx="508353" cy="466512"/>
          </a:xfrm>
          <a:prstGeom prst="ellipse">
            <a:avLst/>
          </a:prstGeom>
          <a:solidFill>
            <a:srgbClr val="FF0000">
              <a:alpha val="58000"/>
            </a:srgb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ctr" defTabSz="410751" hangingPunct="0"/>
            <a:endParaRPr lang="ar-KW" sz="1687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9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F9F8448-433C-49A5-A277-6614C81F8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1" t="35891" r="22693" b="11161"/>
          <a:stretch/>
        </p:blipFill>
        <p:spPr>
          <a:xfrm>
            <a:off x="2851832" y="1373741"/>
            <a:ext cx="8001493" cy="4364451"/>
          </a:xfrm>
          <a:prstGeom prst="rect">
            <a:avLst/>
          </a:prstGeom>
          <a:ln w="47625">
            <a:solidFill>
              <a:srgbClr val="AD4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FEB8DA8-A229-47F4-AF87-E09F8AA941A5}"/>
              </a:ext>
            </a:extLst>
          </p:cNvPr>
          <p:cNvGrpSpPr/>
          <p:nvPr/>
        </p:nvGrpSpPr>
        <p:grpSpPr>
          <a:xfrm>
            <a:off x="9963596" y="380030"/>
            <a:ext cx="1707518" cy="878230"/>
            <a:chOff x="10112448" y="787791"/>
            <a:chExt cx="1294903" cy="878230"/>
          </a:xfrm>
          <a:solidFill>
            <a:srgbClr val="67D2D7"/>
          </a:solidFill>
        </p:grpSpPr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497C84CD-A023-47C0-AC8E-7C570748AC31}"/>
                </a:ext>
              </a:extLst>
            </p:cNvPr>
            <p:cNvSpPr/>
            <p:nvPr/>
          </p:nvSpPr>
          <p:spPr>
            <a:xfrm>
              <a:off x="10198412" y="787791"/>
              <a:ext cx="1182350" cy="787791"/>
            </a:xfrm>
            <a:prstGeom prst="roundRect">
              <a:avLst/>
            </a:prstGeom>
            <a:solidFill>
              <a:srgbClr val="DBB3D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42612B11-B771-4C8C-9F8A-DF5064CF300D}"/>
                </a:ext>
              </a:extLst>
            </p:cNvPr>
            <p:cNvSpPr txBox="1"/>
            <p:nvPr/>
          </p:nvSpPr>
          <p:spPr>
            <a:xfrm>
              <a:off x="10112448" y="896580"/>
              <a:ext cx="129490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المقدمة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35A5B55-B58A-4BB1-9162-46BBE232CA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74A58F83-F365-4841-8925-B313F123E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5362"/>
            <a:stretch/>
          </p:blipFill>
          <p:spPr>
            <a:xfrm>
              <a:off x="0" y="0"/>
              <a:ext cx="12192000" cy="318052"/>
            </a:xfrm>
            <a:prstGeom prst="rect">
              <a:avLst/>
            </a:prstGeom>
            <a:ln w="28575">
              <a:solidFill>
                <a:srgbClr val="AD4198"/>
              </a:solidFill>
            </a:ln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2FBE1A7-3325-461D-B360-EBDD826AF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5362"/>
            <a:stretch/>
          </p:blipFill>
          <p:spPr>
            <a:xfrm flipV="1">
              <a:off x="0" y="6539948"/>
              <a:ext cx="12192000" cy="318052"/>
            </a:xfrm>
            <a:prstGeom prst="rect">
              <a:avLst/>
            </a:prstGeom>
            <a:ln w="28575">
              <a:solidFill>
                <a:srgbClr val="AD4198"/>
              </a:solidFill>
            </a:ln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53BC506-B7D4-4B12-A69E-A6552DC4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065"/>
            <a:stretch/>
          </p:blipFill>
          <p:spPr>
            <a:xfrm>
              <a:off x="11834190" y="0"/>
              <a:ext cx="357809" cy="6858000"/>
            </a:xfrm>
            <a:prstGeom prst="rect">
              <a:avLst/>
            </a:prstGeom>
            <a:ln w="28575">
              <a:solidFill>
                <a:srgbClr val="AD4198"/>
              </a:solidFill>
            </a:ln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5C1C8886-7699-4C53-A4E2-152D1B519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7391"/>
            <a:stretch/>
          </p:blipFill>
          <p:spPr>
            <a:xfrm>
              <a:off x="0" y="0"/>
              <a:ext cx="318052" cy="6858000"/>
            </a:xfrm>
            <a:prstGeom prst="rect">
              <a:avLst/>
            </a:prstGeom>
            <a:ln w="28575">
              <a:solidFill>
                <a:srgbClr val="AD4198"/>
              </a:solidFill>
            </a:ln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7A294013-D01A-4B0E-8238-EE0C79EE9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2" t="55655" r="78043" b="16699"/>
          <a:stretch/>
        </p:blipFill>
        <p:spPr>
          <a:xfrm>
            <a:off x="503582" y="4161183"/>
            <a:ext cx="1683026" cy="189506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48F9E3F-747C-44AF-9D6C-B991AEB5E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2" t="16409" r="78043" b="58555"/>
          <a:stretch/>
        </p:blipFill>
        <p:spPr>
          <a:xfrm>
            <a:off x="722244" y="1225828"/>
            <a:ext cx="1683026" cy="17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lass frame pink vertical">
            <a:extLst>
              <a:ext uri="{FF2B5EF4-FFF2-40B4-BE49-F238E27FC236}">
                <a16:creationId xmlns:a16="http://schemas.microsoft.com/office/drawing/2014/main" id="{4EBF96DA-28C9-45C3-9CB1-EDE256B4B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بداية الدرس">
            <a:extLst>
              <a:ext uri="{FF2B5EF4-FFF2-40B4-BE49-F238E27FC236}">
                <a16:creationId xmlns:a16="http://schemas.microsoft.com/office/drawing/2014/main" id="{E78F6025-5960-47BC-BC48-112A1DC6822C}"/>
              </a:ext>
            </a:extLst>
          </p:cNvPr>
          <p:cNvSpPr txBox="1"/>
          <p:nvPr/>
        </p:nvSpPr>
        <p:spPr>
          <a:xfrm>
            <a:off x="9476052" y="332891"/>
            <a:ext cx="2174246" cy="504873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4" tIns="35714" rIns="35714" bIns="35714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algn="l" defTabSz="457130" rtl="0">
              <a:defRPr/>
            </a:pPr>
            <a:r>
              <a:rPr lang="ar-KW" sz="281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عرض الدرس</a:t>
            </a:r>
            <a:endParaRPr sz="281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C637EC1-39FB-4355-9283-6FD6C5C3F235}"/>
              </a:ext>
            </a:extLst>
          </p:cNvPr>
          <p:cNvCxnSpPr/>
          <p:nvPr/>
        </p:nvCxnSpPr>
        <p:spPr>
          <a:xfrm>
            <a:off x="92951" y="109"/>
            <a:ext cx="0" cy="68577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" name="مجموعة 8"/>
          <p:cNvGrpSpPr/>
          <p:nvPr/>
        </p:nvGrpSpPr>
        <p:grpSpPr>
          <a:xfrm>
            <a:off x="2902546" y="1383198"/>
            <a:ext cx="8615779" cy="878551"/>
            <a:chOff x="917731" y="865997"/>
            <a:chExt cx="8616042" cy="878578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8439" y="865997"/>
              <a:ext cx="4475334" cy="481764"/>
            </a:xfrm>
            <a:prstGeom prst="rect">
              <a:avLst/>
            </a:prstGeom>
          </p:spPr>
        </p:pic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731" y="865997"/>
              <a:ext cx="4188836" cy="517586"/>
            </a:xfrm>
            <a:prstGeom prst="rect">
              <a:avLst/>
            </a:prstGeom>
          </p:spPr>
        </p:pic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2679" y="1323420"/>
              <a:ext cx="4501094" cy="421155"/>
            </a:xfrm>
            <a:prstGeom prst="rect">
              <a:avLst/>
            </a:prstGeom>
          </p:spPr>
        </p:pic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64192" y="1335504"/>
              <a:ext cx="968135" cy="409071"/>
            </a:xfrm>
            <a:prstGeom prst="rect">
              <a:avLst/>
            </a:prstGeom>
          </p:spPr>
        </p:pic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401" y="651457"/>
            <a:ext cx="2407244" cy="68778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355" y="2096442"/>
            <a:ext cx="3425326" cy="2774514"/>
          </a:xfrm>
          <a:prstGeom prst="rect">
            <a:avLst/>
          </a:prstGeom>
        </p:spPr>
      </p:pic>
      <p:grpSp>
        <p:nvGrpSpPr>
          <p:cNvPr id="13" name="مجموعة 12"/>
          <p:cNvGrpSpPr/>
          <p:nvPr/>
        </p:nvGrpSpPr>
        <p:grpSpPr>
          <a:xfrm>
            <a:off x="4427695" y="2382814"/>
            <a:ext cx="6548934" cy="554096"/>
            <a:chOff x="3166646" y="1937025"/>
            <a:chExt cx="6549134" cy="554113"/>
          </a:xfrm>
        </p:grpSpPr>
        <p:pic>
          <p:nvPicPr>
            <p:cNvPr id="10" name="صورة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06567" y="1937025"/>
              <a:ext cx="4609213" cy="554113"/>
            </a:xfrm>
            <a:prstGeom prst="rect">
              <a:avLst/>
            </a:prstGeom>
          </p:spPr>
        </p:pic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66646" y="2021375"/>
              <a:ext cx="1939921" cy="385414"/>
            </a:xfrm>
            <a:prstGeom prst="rect">
              <a:avLst/>
            </a:prstGeom>
          </p:spPr>
        </p:pic>
      </p:grpSp>
      <p:pic>
        <p:nvPicPr>
          <p:cNvPr id="14" name="صورة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6321" y="3202467"/>
            <a:ext cx="5969965" cy="51000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6080" y="4051876"/>
            <a:ext cx="6082630" cy="516558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6007" y="5022166"/>
            <a:ext cx="6200872" cy="502499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96347" y="5799928"/>
            <a:ext cx="7819840" cy="549502"/>
          </a:xfrm>
          <a:prstGeom prst="rect">
            <a:avLst/>
          </a:prstGeom>
        </p:spPr>
      </p:pic>
      <p:sp>
        <p:nvSpPr>
          <p:cNvPr id="21" name="مربع نص 20"/>
          <p:cNvSpPr txBox="1"/>
          <p:nvPr/>
        </p:nvSpPr>
        <p:spPr>
          <a:xfrm>
            <a:off x="5846472" y="3038368"/>
            <a:ext cx="436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١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390984" y="3897772"/>
            <a:ext cx="436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٣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820713" y="4920578"/>
            <a:ext cx="436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٢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3225201" y="5580379"/>
            <a:ext cx="19398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١×٣×٢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A3A10546-5257-4F76-9571-C0BD437B7DF5}"/>
              </a:ext>
            </a:extLst>
          </p:cNvPr>
          <p:cNvSpPr txBox="1"/>
          <p:nvPr/>
        </p:nvSpPr>
        <p:spPr>
          <a:xfrm>
            <a:off x="4447179" y="711484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</a:t>
            </a:r>
            <a:r>
              <a:rPr lang="ar-SA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٢٢٢</a:t>
            </a:r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 ــــ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328D2C47-678E-4933-8757-2461EA5DEF88}"/>
              </a:ext>
            </a:extLst>
          </p:cNvPr>
          <p:cNvSpPr txBox="1"/>
          <p:nvPr/>
        </p:nvSpPr>
        <p:spPr>
          <a:xfrm>
            <a:off x="2327117" y="5580379"/>
            <a:ext cx="125086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= </a:t>
            </a:r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sym typeface="Helvetica Neue Medium"/>
              </a:rPr>
              <a:t>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4609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glass frame pink vertical">
            <a:extLst>
              <a:ext uri="{FF2B5EF4-FFF2-40B4-BE49-F238E27FC236}">
                <a16:creationId xmlns:a16="http://schemas.microsoft.com/office/drawing/2014/main" id="{EDD26B0F-47C2-42B4-886B-2A8563C57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54">
            <a:extLst>
              <a:ext uri="{FF2B5EF4-FFF2-40B4-BE49-F238E27FC236}">
                <a16:creationId xmlns:a16="http://schemas.microsoft.com/office/drawing/2014/main" id="{1DB4661D-9948-4E61-B3A0-98F66477E122}"/>
              </a:ext>
            </a:extLst>
          </p:cNvPr>
          <p:cNvSpPr txBox="1"/>
          <p:nvPr/>
        </p:nvSpPr>
        <p:spPr>
          <a:xfrm>
            <a:off x="4447179" y="334118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</a:t>
            </a:r>
            <a:r>
              <a:rPr lang="ar-SA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٢٢٢</a:t>
            </a:r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 ــــ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708" y="1125124"/>
            <a:ext cx="9473538" cy="782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980" y="5030240"/>
            <a:ext cx="1561741" cy="149442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494" y="5048652"/>
            <a:ext cx="1427730" cy="1495077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4330602" y="4582898"/>
            <a:ext cx="7344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cs typeface="PT Bold Broken" panose="02010400000000000000" pitchFamily="2" charset="-78"/>
                <a:sym typeface="Helvetica Neue Medium"/>
              </a:rPr>
              <a:t>ك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6568111" y="4536160"/>
            <a:ext cx="7344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cs typeface="PT Bold Broken" panose="02010400000000000000" pitchFamily="2" charset="-78"/>
                <a:sym typeface="Helvetica Neue Medium"/>
              </a:rPr>
              <a:t>ص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1327757" y="2477206"/>
            <a:ext cx="10633327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مثلاً : </a:t>
            </a:r>
            <a:r>
              <a:rPr lang="ar-SA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عند إلقاء قطعة نقود مرة واحدة فإن :        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6804871" y="3096999"/>
            <a:ext cx="5157182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كل النواتج الممكنة هي ظهور</a:t>
            </a:r>
            <a:endParaRPr lang="ar-SA" sz="24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759201" y="3096107"/>
            <a:ext cx="2055371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صورة (ص)</a:t>
            </a:r>
            <a:endParaRPr lang="ar-SA" sz="24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123558" y="3096107"/>
            <a:ext cx="1646606" cy="646331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أو ظهور </a:t>
            </a:r>
            <a:endParaRPr lang="ar-SA" sz="24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1327757" y="3096107"/>
            <a:ext cx="1794934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كتابة (ك)</a:t>
            </a:r>
            <a:endParaRPr lang="ar-SA" sz="24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956896" y="3742794"/>
            <a:ext cx="5984331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ويكون </a:t>
            </a:r>
            <a:r>
              <a:rPr lang="ar-SA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فضاء العينة هو </a:t>
            </a:r>
            <a: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}</a:t>
            </a:r>
            <a:r>
              <a:rPr lang="ar-SA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 ص , ك </a:t>
            </a:r>
            <a: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{</a:t>
            </a:r>
            <a:r>
              <a:rPr lang="ar-SA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 </a:t>
            </a:r>
            <a:endParaRPr lang="ar-SA" sz="24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327757" y="3740325"/>
            <a:ext cx="4606609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وعدد النواتج يساوي </a:t>
            </a:r>
            <a:r>
              <a:rPr lang="ar-SA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PT Bold Dusky" panose="02010400000000000000" pitchFamily="2" charset="-78"/>
                <a:sym typeface="Helvetica Neue Medium"/>
              </a:rPr>
              <a:t>٢</a:t>
            </a:r>
            <a:endParaRPr lang="ar-SA" sz="24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30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9350841C-1103-409E-AC3A-92A86A134850}"/>
              </a:ext>
            </a:extLst>
          </p:cNvPr>
          <p:cNvGrpSpPr/>
          <p:nvPr/>
        </p:nvGrpSpPr>
        <p:grpSpPr>
          <a:xfrm>
            <a:off x="370" y="210"/>
            <a:ext cx="12191258" cy="6857582"/>
            <a:chOff x="-2" y="-1"/>
            <a:chExt cx="12192002" cy="6858001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6CFA29C-210F-4DB5-9EA3-882A737A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288"/>
            <a:stretch/>
          </p:blipFill>
          <p:spPr>
            <a:xfrm>
              <a:off x="11861409" y="0"/>
              <a:ext cx="330591" cy="685800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9863DB45-73C3-428F-A3FC-5A8740E46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81" t="5983" r="8364" b="12171"/>
            <a:stretch/>
          </p:blipFill>
          <p:spPr>
            <a:xfrm rot="16200000">
              <a:off x="5927186" y="593186"/>
              <a:ext cx="337625" cy="1219200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A3BB86E8-B7B0-4B70-A55F-A262F47EC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288"/>
            <a:stretch/>
          </p:blipFill>
          <p:spPr>
            <a:xfrm rot="16200000">
              <a:off x="5934220" y="-5934223"/>
              <a:ext cx="323557" cy="1219200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5F2E6131-D9B6-429F-8D0C-EDDEF54D7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81" t="5983" r="8364" b="12171"/>
            <a:stretch/>
          </p:blipFill>
          <p:spPr>
            <a:xfrm>
              <a:off x="0" y="0"/>
              <a:ext cx="337625" cy="685800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</p:grpSp>
      <p:pic>
        <p:nvPicPr>
          <p:cNvPr id="9" name="صورة 8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04" y="3416040"/>
            <a:ext cx="1739254" cy="2584554"/>
          </a:xfrm>
          <a:prstGeom prst="rect">
            <a:avLst/>
          </a:prstGeom>
        </p:spPr>
      </p:pic>
      <p:pic>
        <p:nvPicPr>
          <p:cNvPr id="13" name="صورة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24" y="610862"/>
            <a:ext cx="1829085" cy="2557877"/>
          </a:xfrm>
          <a:prstGeom prst="rect">
            <a:avLst/>
          </a:prstGeom>
        </p:spPr>
      </p:pic>
      <p:pic>
        <p:nvPicPr>
          <p:cNvPr id="17" name="صورة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67" y="2962198"/>
            <a:ext cx="1594593" cy="3038397"/>
          </a:xfrm>
          <a:prstGeom prst="rect">
            <a:avLst/>
          </a:prstGeom>
        </p:spPr>
      </p:pic>
      <p:pic>
        <p:nvPicPr>
          <p:cNvPr id="21" name="عنصر نائب للمحتوى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6" y="645572"/>
            <a:ext cx="1729477" cy="2488456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249892" y="4096542"/>
            <a:ext cx="2395036" cy="4847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6" tIns="34288" rIns="68576" bIns="34288">
            <a:spAutoFit/>
          </a:bodyPr>
          <a:lstStyle/>
          <a:p>
            <a:pPr defTabSz="685727">
              <a:defRPr/>
            </a:pPr>
            <a:r>
              <a:rPr lang="ar-SA" sz="27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  <a:sym typeface="Helvetica Neue Medium"/>
              </a:rPr>
              <a:t>اختاري</a:t>
            </a:r>
            <a:r>
              <a:rPr lang="ar-KW" sz="27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  <a:sym typeface="Helvetica Neue Medium"/>
              </a:rPr>
              <a:t> </a:t>
            </a:r>
            <a:r>
              <a:rPr lang="ar-SA" sz="27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  <a:sym typeface="Helvetica Neue Medium"/>
              </a:rPr>
              <a:t>شخصية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639C9010-B1C9-41DE-BE78-3C1E61E8AC65}"/>
                  </a:ext>
                </a:extLst>
              </p14:cNvPr>
              <p14:cNvContentPartPr/>
              <p14:nvPr/>
            </p14:nvContentPartPr>
            <p14:xfrm>
              <a:off x="4175304" y="1449740"/>
              <a:ext cx="434944" cy="123112"/>
            </p14:xfrm>
          </p:contentPart>
        </mc:Choice>
        <mc:Fallback xmlns=""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639C9010-B1C9-41DE-BE78-3C1E61E8AC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85291" y="1270276"/>
                <a:ext cx="614610" cy="48168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صورة 25">
            <a:extLst>
              <a:ext uri="{FF2B5EF4-FFF2-40B4-BE49-F238E27FC236}">
                <a16:creationId xmlns:a16="http://schemas.microsoft.com/office/drawing/2014/main" id="{3CCDC065-03F0-4092-8525-78A4D02486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9482" y="3890694"/>
            <a:ext cx="1413510" cy="24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18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glass frame pink vertical">
            <a:extLst>
              <a:ext uri="{FF2B5EF4-FFF2-40B4-BE49-F238E27FC236}">
                <a16:creationId xmlns:a16="http://schemas.microsoft.com/office/drawing/2014/main" id="{A387CAF8-3970-4596-AD7D-3284C44E6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3000"/>
            <a:ext cx="12192000" cy="68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718A601-686A-4762-9F89-14C342BA156E}"/>
              </a:ext>
            </a:extLst>
          </p:cNvPr>
          <p:cNvCxnSpPr/>
          <p:nvPr/>
        </p:nvCxnSpPr>
        <p:spPr>
          <a:xfrm>
            <a:off x="92951" y="109"/>
            <a:ext cx="0" cy="68577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761ADE2A-3797-4192-BBD0-E46226441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130"/>
          <a:stretch/>
        </p:blipFill>
        <p:spPr>
          <a:xfrm>
            <a:off x="4392990" y="4057239"/>
            <a:ext cx="7391174" cy="168216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CB3792-5EE7-437B-9426-62ECB335F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31" y="1723922"/>
            <a:ext cx="801591" cy="7737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564A8CD-469F-44FC-AEBE-71C6A0794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44" y="2762271"/>
            <a:ext cx="773711" cy="76673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8DA2ABF-E37A-4195-9D50-FB6C5F7BE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394" y="1738209"/>
            <a:ext cx="801591" cy="77371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A59E793-7469-4E56-9B75-5FBBC404B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709" y="2757509"/>
            <a:ext cx="801591" cy="773711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DD8DA3E-6B8F-423D-AFAD-5FB1A51A67AA}"/>
              </a:ext>
            </a:extLst>
          </p:cNvPr>
          <p:cNvSpPr/>
          <p:nvPr/>
        </p:nvSpPr>
        <p:spPr>
          <a:xfrm>
            <a:off x="680541" y="1666774"/>
            <a:ext cx="1871605" cy="900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solidFill>
                <a:srgbClr val="FFFFFF"/>
              </a:solidFill>
              <a:latin typeface="Helvetica Neue"/>
              <a:sym typeface="Helvetica Neue Medium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27E035C-14E6-4130-8A88-9B6D28C064EE}"/>
              </a:ext>
            </a:extLst>
          </p:cNvPr>
          <p:cNvSpPr/>
          <p:nvPr/>
        </p:nvSpPr>
        <p:spPr>
          <a:xfrm>
            <a:off x="663444" y="2716054"/>
            <a:ext cx="1871605" cy="90008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solidFill>
                <a:srgbClr val="FFFFFF"/>
              </a:solidFill>
              <a:latin typeface="Helvetica Neue"/>
              <a:sym typeface="Helvetica Neue Medium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7C894D0-DFF8-4665-A812-70643881A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712" y="3876662"/>
            <a:ext cx="773711" cy="76673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BA248BC-569E-422D-A59E-4DA0593B8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5" y="3857614"/>
            <a:ext cx="801591" cy="773711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8472FEB2-E9A7-45D4-91B0-65A890DA1889}"/>
              </a:ext>
            </a:extLst>
          </p:cNvPr>
          <p:cNvSpPr/>
          <p:nvPr/>
        </p:nvSpPr>
        <p:spPr>
          <a:xfrm>
            <a:off x="677732" y="3787584"/>
            <a:ext cx="1871605" cy="900084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solidFill>
                <a:srgbClr val="FFFFFF"/>
              </a:solidFill>
              <a:latin typeface="Helvetica Neue"/>
              <a:sym typeface="Helvetica Neue Medium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2C8268E8-51DE-49F9-834E-FB161FC89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286" y="4933905"/>
            <a:ext cx="773711" cy="76673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91BCCEF-13DA-49B3-842B-DDDB5BFEC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50" y="4948192"/>
            <a:ext cx="773711" cy="766739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85AFD31D-99DE-40D5-94A1-9BD82B887FC4}"/>
              </a:ext>
            </a:extLst>
          </p:cNvPr>
          <p:cNvSpPr/>
          <p:nvPr/>
        </p:nvSpPr>
        <p:spPr>
          <a:xfrm>
            <a:off x="692018" y="4859113"/>
            <a:ext cx="1871605" cy="90008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410751" hangingPunct="0"/>
            <a:endParaRPr lang="ar-KW" sz="2400" kern="0">
              <a:solidFill>
                <a:srgbClr val="FFFFFF"/>
              </a:solidFill>
              <a:latin typeface="Helvetica Neue"/>
              <a:sym typeface="Helvetica Neue Medium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98A12B33-3FFE-44C4-9DC0-FFAD11B1C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12" t="-6028" b="1"/>
          <a:stretch/>
        </p:blipFill>
        <p:spPr>
          <a:xfrm>
            <a:off x="9278484" y="362518"/>
            <a:ext cx="1421539" cy="55341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6AE53CDA-F3AE-42D3-8EBC-A64B2C998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6257" y="1147222"/>
            <a:ext cx="7284756" cy="55341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54A3E6BE-9C13-4608-8D0C-ADAC492D8A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8023" y="1840885"/>
            <a:ext cx="7391171" cy="240023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C0D067C6-C93E-42C9-8A2B-4B755D7D43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9502" y="5017116"/>
            <a:ext cx="2136260" cy="1477916"/>
          </a:xfrm>
          <a:prstGeom prst="rect">
            <a:avLst/>
          </a:prstGeom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606F8DD-3C61-4EF8-B9CF-D3E6FE1CAE73}"/>
              </a:ext>
            </a:extLst>
          </p:cNvPr>
          <p:cNvSpPr txBox="1"/>
          <p:nvPr/>
        </p:nvSpPr>
        <p:spPr>
          <a:xfrm>
            <a:off x="9554589" y="4950304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CC3319C-4C33-49A4-BC6C-80E1A7DCA993}"/>
              </a:ext>
            </a:extLst>
          </p:cNvPr>
          <p:cNvSpPr txBox="1"/>
          <p:nvPr/>
        </p:nvSpPr>
        <p:spPr>
          <a:xfrm>
            <a:off x="5025282" y="4338864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9DAA733-EEDF-49E9-95C0-0013F73D208A}"/>
              </a:ext>
            </a:extLst>
          </p:cNvPr>
          <p:cNvSpPr txBox="1"/>
          <p:nvPr/>
        </p:nvSpPr>
        <p:spPr>
          <a:xfrm>
            <a:off x="8472816" y="5005076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52FB869-D0F7-46FF-BD78-13689FE46236}"/>
              </a:ext>
            </a:extLst>
          </p:cNvPr>
          <p:cNvSpPr txBox="1"/>
          <p:nvPr/>
        </p:nvSpPr>
        <p:spPr>
          <a:xfrm>
            <a:off x="7228907" y="5019053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90B29708-EB6C-41B6-B408-662473E916F2}"/>
              </a:ext>
            </a:extLst>
          </p:cNvPr>
          <p:cNvSpPr txBox="1"/>
          <p:nvPr/>
        </p:nvSpPr>
        <p:spPr>
          <a:xfrm>
            <a:off x="4745750" y="2969168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9BB77E5-A517-4160-85C7-ACD71E270ED7}"/>
              </a:ext>
            </a:extLst>
          </p:cNvPr>
          <p:cNvSpPr txBox="1"/>
          <p:nvPr/>
        </p:nvSpPr>
        <p:spPr>
          <a:xfrm>
            <a:off x="5360714" y="3444368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ك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DFB12026-9294-45D9-A183-D2357038BED5}"/>
              </a:ext>
            </a:extLst>
          </p:cNvPr>
          <p:cNvSpPr txBox="1"/>
          <p:nvPr/>
        </p:nvSpPr>
        <p:spPr>
          <a:xfrm>
            <a:off x="3959331" y="2919057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4577E97B-8EB1-4765-B98B-B63B48741AB6}"/>
              </a:ext>
            </a:extLst>
          </p:cNvPr>
          <p:cNvSpPr txBox="1"/>
          <p:nvPr/>
        </p:nvSpPr>
        <p:spPr>
          <a:xfrm>
            <a:off x="6027858" y="3408230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ص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DBA608A7-53A6-4D96-A4B7-68C368425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5" t="67491"/>
          <a:stretch/>
        </p:blipFill>
        <p:spPr>
          <a:xfrm>
            <a:off x="5092547" y="5684632"/>
            <a:ext cx="6691617" cy="824283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E6E9F12-4280-40A1-9B2E-004FD79C8C69}"/>
              </a:ext>
            </a:extLst>
          </p:cNvPr>
          <p:cNvSpPr txBox="1"/>
          <p:nvPr/>
        </p:nvSpPr>
        <p:spPr>
          <a:xfrm>
            <a:off x="7587959" y="5684632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٢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DE79DDB-1BB1-474E-9B41-255BF7DA1FED}"/>
              </a:ext>
            </a:extLst>
          </p:cNvPr>
          <p:cNvSpPr txBox="1"/>
          <p:nvPr/>
        </p:nvSpPr>
        <p:spPr>
          <a:xfrm>
            <a:off x="6397862" y="5641566"/>
            <a:ext cx="380675" cy="676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SA" sz="3797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٤</a:t>
            </a:r>
          </a:p>
        </p:txBody>
      </p:sp>
      <p:sp>
        <p:nvSpPr>
          <p:cNvPr id="52" name="TextBox 54">
            <a:extLst>
              <a:ext uri="{FF2B5EF4-FFF2-40B4-BE49-F238E27FC236}">
                <a16:creationId xmlns:a16="http://schemas.microsoft.com/office/drawing/2014/main" id="{4C6132E6-E4D2-4331-9605-A064984C678B}"/>
              </a:ext>
            </a:extLst>
          </p:cNvPr>
          <p:cNvSpPr txBox="1"/>
          <p:nvPr/>
        </p:nvSpPr>
        <p:spPr>
          <a:xfrm>
            <a:off x="6907040" y="431953"/>
            <a:ext cx="1696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10751" hangingPunct="0"/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صـــ</a:t>
            </a:r>
            <a:r>
              <a:rPr lang="ar-SA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٢٢٢</a:t>
            </a:r>
            <a:r>
              <a:rPr lang="ar-KW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 Neue Medium"/>
                <a:sym typeface="Helvetica Neue Medium"/>
              </a:rPr>
              <a:t> ــــ</a:t>
            </a:r>
          </a:p>
        </p:txBody>
      </p:sp>
      <p:pic>
        <p:nvPicPr>
          <p:cNvPr id="35" name="صورة 34">
            <a:hlinkClick r:id="rId11" action="ppaction://hlinksldjump"/>
            <a:extLst>
              <a:ext uri="{FF2B5EF4-FFF2-40B4-BE49-F238E27FC236}">
                <a16:creationId xmlns:a16="http://schemas.microsoft.com/office/drawing/2014/main" id="{B8BF835D-9D25-4018-B364-BCDACDE7C9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89" y="2511921"/>
            <a:ext cx="2114372" cy="1814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770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4" grpId="0" animBg="1"/>
      <p:bldP spid="38" grpId="0"/>
      <p:bldP spid="39" grpId="0"/>
      <p:bldP spid="43" grpId="0"/>
      <p:bldP spid="44" grpId="0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4|20.8|8|8.8|3|17.3|1.8|11.6|2.9|13.7|1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8|5.8|19.6|1.2|1.7|1.5|3.5|0.5|0.8|0.9|2|2.6|1.4|1.2|1.2|0.9|5.6|6|28|13|3.1|6.5|2.5|7.4|2.7|9.4|3.1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35|0.5|0.3|0.1|0.3|0.4|0.3|0.2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0.1|1|6.6|5|6.7|1.9|9.4|10.8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1|1.5|2.8|0.9|0.9|1.5|1|1.6|0.9|0.8|0.7|1.6|0.9|27.7|0.8|2.8|1|3.5|19.6|1.1|3.4|0.7|5.1|11.7|1.4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3.9|6.3|5.4|5.4|5.5|1.1|0.4|1.1|0.2|0.8|0.5|0.8|1.1|1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3|30.7|3.3|21.5|0.7|12.2|2.6|0.7|28.3|0.6|2.4|1.1|8.4|0.6|0.8|5.5|0.6|0.6|7|0.7|0.5|5.2|0.4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6.2|41.7|3.4|13.1|2.9|31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28.8|27.9|1.2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2|13.9|22.8|5|7.1|31.9|36.1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4|5.7|6|18.7|9.6|14.2|8.9|9.9|11.3"/>
</p:tagLst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9937</TotalTime>
  <Words>425</Words>
  <Application>Microsoft Office PowerPoint</Application>
  <PresentationFormat>شاشة عريضة</PresentationFormat>
  <Paragraphs>123</Paragraphs>
  <Slides>23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23</vt:i4>
      </vt:variant>
    </vt:vector>
  </HeadingPairs>
  <TitlesOfParts>
    <vt:vector size="46" baseType="lpstr">
      <vt:lpstr>Arial</vt:lpstr>
      <vt:lpstr>Baskerville</vt:lpstr>
      <vt:lpstr>Calibri</vt:lpstr>
      <vt:lpstr>Calibri Light</vt:lpstr>
      <vt:lpstr>Dubai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Helvetica Neue Thin</vt:lpstr>
      <vt:lpstr>Monotype Koufi</vt:lpstr>
      <vt:lpstr>Simplified Arabic</vt:lpstr>
      <vt:lpstr>Simplified Arabic Fixed</vt:lpstr>
      <vt:lpstr>Office Theme</vt:lpstr>
      <vt:lpstr>White</vt:lpstr>
      <vt:lpstr>3_Office Theme</vt:lpstr>
      <vt:lpstr>1_White</vt:lpstr>
      <vt:lpstr>نسق Office</vt:lpstr>
      <vt:lpstr>Office テーマ</vt:lpstr>
      <vt:lpstr>(12-2): فضاء العينة                  إعداد المعلمة: أ.مبروكة السيد</vt:lpstr>
      <vt:lpstr>(12-2): فضاء العينة </vt:lpstr>
      <vt:lpstr>التمهيد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376</cp:revision>
  <cp:lastPrinted>2023-05-08T20:43:33Z</cp:lastPrinted>
  <dcterms:created xsi:type="dcterms:W3CDTF">2022-10-02T18:37:35Z</dcterms:created>
  <dcterms:modified xsi:type="dcterms:W3CDTF">2023-06-04T07:26:54Z</dcterms:modified>
</cp:coreProperties>
</file>